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8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9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10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11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12.xml" ContentType="application/vnd.openxmlformats-officedocument.theme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13.xml" ContentType="application/vnd.openxmlformats-officedocument.theme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theme/theme14.xml" ContentType="application/vnd.openxmlformats-officedocument.theme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theme/theme15.xml" ContentType="application/vnd.openxmlformats-officedocument.theme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6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theme/theme17.xml" ContentType="application/vnd.openxmlformats-officedocument.theme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theme/theme18.xml" ContentType="application/vnd.openxmlformats-officedocument.theme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theme/theme19.xml" ContentType="application/vnd.openxmlformats-officedocument.theme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theme/theme20.xml" ContentType="application/vnd.openxmlformats-officedocument.theme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theme/theme21.xml" ContentType="application/vnd.openxmlformats-officedocument.theme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theme/theme22.xml" ContentType="application/vnd.openxmlformats-officedocument.theme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theme/theme23.xml" ContentType="application/vnd.openxmlformats-officedocument.theme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theme/theme24.xml" ContentType="application/vnd.openxmlformats-officedocument.theme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theme/theme25.xml" ContentType="application/vnd.openxmlformats-officedocument.theme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theme/theme26.xml" ContentType="application/vnd.openxmlformats-officedocument.theme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theme/theme27.xml" ContentType="application/vnd.openxmlformats-officedocument.theme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theme/theme28.xml" ContentType="application/vnd.openxmlformats-officedocument.theme+xml"/>
  <Override PartName="/ppt/theme/theme2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5" r:id="rId2"/>
    <p:sldMasterId id="2147483656" r:id="rId3"/>
    <p:sldMasterId id="2147483664" r:id="rId4"/>
    <p:sldMasterId id="2147483669" r:id="rId5"/>
    <p:sldMasterId id="2147483676" r:id="rId6"/>
    <p:sldMasterId id="2147483677" r:id="rId7"/>
    <p:sldMasterId id="2147483679" r:id="rId8"/>
    <p:sldMasterId id="2147483681" r:id="rId9"/>
    <p:sldMasterId id="2147484107" r:id="rId10"/>
    <p:sldMasterId id="2147486757" r:id="rId11"/>
    <p:sldMasterId id="2147486937" r:id="rId12"/>
    <p:sldMasterId id="2147487128" r:id="rId13"/>
    <p:sldMasterId id="2147487140" r:id="rId14"/>
    <p:sldMasterId id="2147487374" r:id="rId15"/>
    <p:sldMasterId id="2147487388" r:id="rId16"/>
    <p:sldMasterId id="2147487402" r:id="rId17"/>
    <p:sldMasterId id="2147487416" r:id="rId18"/>
    <p:sldMasterId id="2147487430" r:id="rId19"/>
    <p:sldMasterId id="2147487442" r:id="rId20"/>
    <p:sldMasterId id="2147487454" r:id="rId21"/>
    <p:sldMasterId id="2147487468" r:id="rId22"/>
    <p:sldMasterId id="2147487482" r:id="rId23"/>
    <p:sldMasterId id="2147487494" r:id="rId24"/>
    <p:sldMasterId id="2147487506" r:id="rId25"/>
    <p:sldMasterId id="2147487520" r:id="rId26"/>
    <p:sldMasterId id="2147487534" r:id="rId27"/>
    <p:sldMasterId id="2147487548" r:id="rId28"/>
  </p:sldMasterIdLst>
  <p:notesMasterIdLst>
    <p:notesMasterId r:id="rId344"/>
  </p:notesMasterIdLst>
  <p:sldIdLst>
    <p:sldId id="2322" r:id="rId29"/>
    <p:sldId id="2182" r:id="rId30"/>
    <p:sldId id="2375" r:id="rId31"/>
    <p:sldId id="2323" r:id="rId32"/>
    <p:sldId id="2324" r:id="rId33"/>
    <p:sldId id="2325" r:id="rId34"/>
    <p:sldId id="2327" r:id="rId35"/>
    <p:sldId id="2328" r:id="rId36"/>
    <p:sldId id="2329" r:id="rId37"/>
    <p:sldId id="2071" r:id="rId38"/>
    <p:sldId id="2072" r:id="rId39"/>
    <p:sldId id="2331" r:id="rId40"/>
    <p:sldId id="2083" r:id="rId41"/>
    <p:sldId id="1541" r:id="rId42"/>
    <p:sldId id="1800" r:id="rId43"/>
    <p:sldId id="1913" r:id="rId44"/>
    <p:sldId id="1914" r:id="rId45"/>
    <p:sldId id="1556" r:id="rId46"/>
    <p:sldId id="2063" r:id="rId47"/>
    <p:sldId id="2053" r:id="rId48"/>
    <p:sldId id="2054" r:id="rId49"/>
    <p:sldId id="2055" r:id="rId50"/>
    <p:sldId id="2056" r:id="rId51"/>
    <p:sldId id="2057" r:id="rId52"/>
    <p:sldId id="2074" r:id="rId53"/>
    <p:sldId id="2058" r:id="rId54"/>
    <p:sldId id="2073" r:id="rId55"/>
    <p:sldId id="2186" r:id="rId56"/>
    <p:sldId id="2187" r:id="rId57"/>
    <p:sldId id="2184" r:id="rId58"/>
    <p:sldId id="2185" r:id="rId59"/>
    <p:sldId id="2065" r:id="rId60"/>
    <p:sldId id="518" r:id="rId61"/>
    <p:sldId id="1709" r:id="rId62"/>
    <p:sldId id="530" r:id="rId63"/>
    <p:sldId id="1710" r:id="rId64"/>
    <p:sldId id="2343" r:id="rId65"/>
    <p:sldId id="1715" r:id="rId66"/>
    <p:sldId id="1716" r:id="rId67"/>
    <p:sldId id="1915" r:id="rId68"/>
    <p:sldId id="1562" r:id="rId69"/>
    <p:sldId id="534" r:id="rId70"/>
    <p:sldId id="2082" r:id="rId71"/>
    <p:sldId id="2116" r:id="rId72"/>
    <p:sldId id="2078" r:id="rId73"/>
    <p:sldId id="2222" r:id="rId74"/>
    <p:sldId id="2080" r:id="rId75"/>
    <p:sldId id="2084" r:id="rId76"/>
    <p:sldId id="573" r:id="rId77"/>
    <p:sldId id="529" r:id="rId78"/>
    <p:sldId id="614" r:id="rId79"/>
    <p:sldId id="616" r:id="rId80"/>
    <p:sldId id="617" r:id="rId81"/>
    <p:sldId id="1143" r:id="rId82"/>
    <p:sldId id="2332" r:id="rId83"/>
    <p:sldId id="2336" r:id="rId84"/>
    <p:sldId id="2333" r:id="rId85"/>
    <p:sldId id="2334" r:id="rId86"/>
    <p:sldId id="2102" r:id="rId87"/>
    <p:sldId id="1564" r:id="rId88"/>
    <p:sldId id="570" r:id="rId89"/>
    <p:sldId id="2363" r:id="rId90"/>
    <p:sldId id="1289" r:id="rId91"/>
    <p:sldId id="2105" r:id="rId92"/>
    <p:sldId id="621" r:id="rId93"/>
    <p:sldId id="626" r:id="rId94"/>
    <p:sldId id="2108" r:id="rId95"/>
    <p:sldId id="2110" r:id="rId96"/>
    <p:sldId id="2219" r:id="rId97"/>
    <p:sldId id="2220" r:id="rId98"/>
    <p:sldId id="2221" r:id="rId99"/>
    <p:sldId id="562" r:id="rId100"/>
    <p:sldId id="628" r:id="rId101"/>
    <p:sldId id="2335" r:id="rId102"/>
    <p:sldId id="1160" r:id="rId103"/>
    <p:sldId id="2358" r:id="rId104"/>
    <p:sldId id="1717" r:id="rId105"/>
    <p:sldId id="2353" r:id="rId106"/>
    <p:sldId id="2354" r:id="rId107"/>
    <p:sldId id="1944" r:id="rId108"/>
    <p:sldId id="1406" r:id="rId109"/>
    <p:sldId id="1421" r:id="rId110"/>
    <p:sldId id="2347" r:id="rId111"/>
    <p:sldId id="1945" r:id="rId112"/>
    <p:sldId id="1393" r:id="rId113"/>
    <p:sldId id="2349" r:id="rId114"/>
    <p:sldId id="2350" r:id="rId115"/>
    <p:sldId id="2351" r:id="rId116"/>
    <p:sldId id="2352" r:id="rId117"/>
    <p:sldId id="1386" r:id="rId118"/>
    <p:sldId id="1400" r:id="rId119"/>
    <p:sldId id="2356" r:id="rId120"/>
    <p:sldId id="2086" r:id="rId121"/>
    <p:sldId id="2357" r:id="rId122"/>
    <p:sldId id="2359" r:id="rId123"/>
    <p:sldId id="2118" r:id="rId124"/>
    <p:sldId id="2119" r:id="rId125"/>
    <p:sldId id="1938" r:id="rId126"/>
    <p:sldId id="2360" r:id="rId127"/>
    <p:sldId id="1940" r:id="rId128"/>
    <p:sldId id="1941" r:id="rId129"/>
    <p:sldId id="2365" r:id="rId130"/>
    <p:sldId id="2366" r:id="rId131"/>
    <p:sldId id="2367" r:id="rId132"/>
    <p:sldId id="1810" r:id="rId133"/>
    <p:sldId id="1811" r:id="rId134"/>
    <p:sldId id="2362" r:id="rId135"/>
    <p:sldId id="2348" r:id="rId136"/>
    <p:sldId id="2368" r:id="rId137"/>
    <p:sldId id="2229" r:id="rId138"/>
    <p:sldId id="2430" r:id="rId139"/>
    <p:sldId id="2225" r:id="rId140"/>
    <p:sldId id="2337" r:id="rId141"/>
    <p:sldId id="2224" r:id="rId142"/>
    <p:sldId id="2339" r:id="rId143"/>
    <p:sldId id="2340" r:id="rId144"/>
    <p:sldId id="2341" r:id="rId145"/>
    <p:sldId id="703" r:id="rId146"/>
    <p:sldId id="705" r:id="rId147"/>
    <p:sldId id="655" r:id="rId148"/>
    <p:sldId id="656" r:id="rId149"/>
    <p:sldId id="657" r:id="rId150"/>
    <p:sldId id="658" r:id="rId151"/>
    <p:sldId id="659" r:id="rId152"/>
    <p:sldId id="660" r:id="rId153"/>
    <p:sldId id="661" r:id="rId154"/>
    <p:sldId id="1417" r:id="rId155"/>
    <p:sldId id="1418" r:id="rId156"/>
    <p:sldId id="1419" r:id="rId157"/>
    <p:sldId id="1420" r:id="rId158"/>
    <p:sldId id="1395" r:id="rId159"/>
    <p:sldId id="1396" r:id="rId160"/>
    <p:sldId id="1195" r:id="rId161"/>
    <p:sldId id="1415" r:id="rId162"/>
    <p:sldId id="1416" r:id="rId163"/>
    <p:sldId id="2370" r:id="rId164"/>
    <p:sldId id="2371" r:id="rId165"/>
    <p:sldId id="2372" r:id="rId166"/>
    <p:sldId id="2374" r:id="rId167"/>
    <p:sldId id="1600" r:id="rId168"/>
    <p:sldId id="2378" r:id="rId169"/>
    <p:sldId id="1399" r:id="rId170"/>
    <p:sldId id="2123" r:id="rId171"/>
    <p:sldId id="811" r:id="rId172"/>
    <p:sldId id="2394" r:id="rId173"/>
    <p:sldId id="1990" r:id="rId174"/>
    <p:sldId id="2396" r:id="rId175"/>
    <p:sldId id="2397" r:id="rId176"/>
    <p:sldId id="742" r:id="rId177"/>
    <p:sldId id="743" r:id="rId178"/>
    <p:sldId id="1728" r:id="rId179"/>
    <p:sldId id="744" r:id="rId180"/>
    <p:sldId id="747" r:id="rId181"/>
    <p:sldId id="748" r:id="rId182"/>
    <p:sldId id="818" r:id="rId183"/>
    <p:sldId id="749" r:id="rId184"/>
    <p:sldId id="1729" r:id="rId185"/>
    <p:sldId id="1730" r:id="rId186"/>
    <p:sldId id="1731" r:id="rId187"/>
    <p:sldId id="1732" r:id="rId188"/>
    <p:sldId id="2433" r:id="rId189"/>
    <p:sldId id="2434" r:id="rId190"/>
    <p:sldId id="2435" r:id="rId191"/>
    <p:sldId id="2436" r:id="rId192"/>
    <p:sldId id="2437" r:id="rId193"/>
    <p:sldId id="2438" r:id="rId194"/>
    <p:sldId id="2439" r:id="rId195"/>
    <p:sldId id="2440" r:id="rId196"/>
    <p:sldId id="2441" r:id="rId197"/>
    <p:sldId id="2442" r:id="rId198"/>
    <p:sldId id="2443" r:id="rId199"/>
    <p:sldId id="2444" r:id="rId200"/>
    <p:sldId id="2445" r:id="rId201"/>
    <p:sldId id="1424" r:id="rId202"/>
    <p:sldId id="2393" r:id="rId203"/>
    <p:sldId id="1431" r:id="rId204"/>
    <p:sldId id="2399" r:id="rId205"/>
    <p:sldId id="2400" r:id="rId206"/>
    <p:sldId id="2401" r:id="rId207"/>
    <p:sldId id="2402" r:id="rId208"/>
    <p:sldId id="842" r:id="rId209"/>
    <p:sldId id="760" r:id="rId210"/>
    <p:sldId id="761" r:id="rId211"/>
    <p:sldId id="762" r:id="rId212"/>
    <p:sldId id="763" r:id="rId213"/>
    <p:sldId id="825" r:id="rId214"/>
    <p:sldId id="2168" r:id="rId215"/>
    <p:sldId id="2176" r:id="rId216"/>
    <p:sldId id="2177" r:id="rId217"/>
    <p:sldId id="2178" r:id="rId218"/>
    <p:sldId id="1748" r:id="rId219"/>
    <p:sldId id="2404" r:id="rId220"/>
    <p:sldId id="2405" r:id="rId221"/>
    <p:sldId id="2403" r:id="rId222"/>
    <p:sldId id="1756" r:id="rId223"/>
    <p:sldId id="777" r:id="rId224"/>
    <p:sldId id="778" r:id="rId225"/>
    <p:sldId id="2407" r:id="rId226"/>
    <p:sldId id="2409" r:id="rId227"/>
    <p:sldId id="2411" r:id="rId228"/>
    <p:sldId id="2412" r:id="rId229"/>
    <p:sldId id="2413" r:id="rId230"/>
    <p:sldId id="2414" r:id="rId231"/>
    <p:sldId id="2431" r:id="rId232"/>
    <p:sldId id="2415" r:id="rId233"/>
    <p:sldId id="2416" r:id="rId234"/>
    <p:sldId id="1234" r:id="rId235"/>
    <p:sldId id="794" r:id="rId236"/>
    <p:sldId id="2146" r:id="rId237"/>
    <p:sldId id="2147" r:id="rId238"/>
    <p:sldId id="1881" r:id="rId239"/>
    <p:sldId id="2493" r:id="rId240"/>
    <p:sldId id="2170" r:id="rId241"/>
    <p:sldId id="2172" r:id="rId242"/>
    <p:sldId id="2173" r:id="rId243"/>
    <p:sldId id="2174" r:id="rId244"/>
    <p:sldId id="2175" r:id="rId245"/>
    <p:sldId id="1845" r:id="rId246"/>
    <p:sldId id="1846" r:id="rId247"/>
    <p:sldId id="1847" r:id="rId248"/>
    <p:sldId id="2497" r:id="rId249"/>
    <p:sldId id="2498" r:id="rId250"/>
    <p:sldId id="1850" r:id="rId251"/>
    <p:sldId id="2446" r:id="rId252"/>
    <p:sldId id="2494" r:id="rId253"/>
    <p:sldId id="2456" r:id="rId254"/>
    <p:sldId id="2453" r:id="rId255"/>
    <p:sldId id="2454" r:id="rId256"/>
    <p:sldId id="2455" r:id="rId257"/>
    <p:sldId id="2451" r:id="rId258"/>
    <p:sldId id="913" r:id="rId259"/>
    <p:sldId id="1627" r:id="rId260"/>
    <p:sldId id="2140" r:id="rId261"/>
    <p:sldId id="894" r:id="rId262"/>
    <p:sldId id="2457" r:id="rId263"/>
    <p:sldId id="2008" r:id="rId264"/>
    <p:sldId id="2458" r:id="rId265"/>
    <p:sldId id="2459" r:id="rId266"/>
    <p:sldId id="2137" r:id="rId267"/>
    <p:sldId id="2462" r:id="rId268"/>
    <p:sldId id="2461" r:id="rId269"/>
    <p:sldId id="2463" r:id="rId270"/>
    <p:sldId id="1860" r:id="rId271"/>
    <p:sldId id="2464" r:id="rId272"/>
    <p:sldId id="1463" r:id="rId273"/>
    <p:sldId id="2158" r:id="rId274"/>
    <p:sldId id="2483" r:id="rId275"/>
    <p:sldId id="1092" r:id="rId276"/>
    <p:sldId id="1885" r:id="rId277"/>
    <p:sldId id="2465" r:id="rId278"/>
    <p:sldId id="2470" r:id="rId279"/>
    <p:sldId id="2472" r:id="rId280"/>
    <p:sldId id="2473" r:id="rId281"/>
    <p:sldId id="1254" r:id="rId282"/>
    <p:sldId id="1255" r:id="rId283"/>
    <p:sldId id="1256" r:id="rId284"/>
    <p:sldId id="1257" r:id="rId285"/>
    <p:sldId id="1259" r:id="rId286"/>
    <p:sldId id="1260" r:id="rId287"/>
    <p:sldId id="1263" r:id="rId288"/>
    <p:sldId id="1264" r:id="rId289"/>
    <p:sldId id="1789" r:id="rId290"/>
    <p:sldId id="1267" r:id="rId291"/>
    <p:sldId id="2016" r:id="rId292"/>
    <p:sldId id="2017" r:id="rId293"/>
    <p:sldId id="2179" r:id="rId294"/>
    <p:sldId id="1316" r:id="rId295"/>
    <p:sldId id="1317" r:id="rId296"/>
    <p:sldId id="2321" r:id="rId297"/>
    <p:sldId id="2320" r:id="rId298"/>
    <p:sldId id="2489" r:id="rId299"/>
    <p:sldId id="2417" r:id="rId300"/>
    <p:sldId id="2418" r:id="rId301"/>
    <p:sldId id="2419" r:id="rId302"/>
    <p:sldId id="2420" r:id="rId303"/>
    <p:sldId id="2421" r:id="rId304"/>
    <p:sldId id="2422" r:id="rId305"/>
    <p:sldId id="2423" r:id="rId306"/>
    <p:sldId id="2424" r:id="rId307"/>
    <p:sldId id="2425" r:id="rId308"/>
    <p:sldId id="2426" r:id="rId309"/>
    <p:sldId id="2427" r:id="rId310"/>
    <p:sldId id="2428" r:id="rId311"/>
    <p:sldId id="2281" r:id="rId312"/>
    <p:sldId id="2282" r:id="rId313"/>
    <p:sldId id="2283" r:id="rId314"/>
    <p:sldId id="2284" r:id="rId315"/>
    <p:sldId id="2285" r:id="rId316"/>
    <p:sldId id="2286" r:id="rId317"/>
    <p:sldId id="2287" r:id="rId318"/>
    <p:sldId id="2288" r:id="rId319"/>
    <p:sldId id="690" r:id="rId320"/>
    <p:sldId id="2018" r:id="rId321"/>
    <p:sldId id="2019" r:id="rId322"/>
    <p:sldId id="1889" r:id="rId323"/>
    <p:sldId id="2209" r:id="rId324"/>
    <p:sldId id="2330" r:id="rId325"/>
    <p:sldId id="2432" r:id="rId326"/>
    <p:sldId id="2474" r:id="rId327"/>
    <p:sldId id="2475" r:id="rId328"/>
    <p:sldId id="2476" r:id="rId329"/>
    <p:sldId id="2477" r:id="rId330"/>
    <p:sldId id="2478" r:id="rId331"/>
    <p:sldId id="2479" r:id="rId332"/>
    <p:sldId id="2480" r:id="rId333"/>
    <p:sldId id="2481" r:id="rId334"/>
    <p:sldId id="2482" r:id="rId335"/>
    <p:sldId id="2484" r:id="rId336"/>
    <p:sldId id="2485" r:id="rId337"/>
    <p:sldId id="2486" r:id="rId338"/>
    <p:sldId id="2487" r:id="rId339"/>
    <p:sldId id="2488" r:id="rId340"/>
    <p:sldId id="2490" r:id="rId341"/>
    <p:sldId id="2491" r:id="rId342"/>
    <p:sldId id="2492" r:id="rId343"/>
  </p:sldIdLst>
  <p:sldSz cx="9144000" cy="6858000" type="screen4x3"/>
  <p:notesSz cx="6858000" cy="9144000"/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kumimoji="1" sz="3200" b="1" kern="1200">
        <a:solidFill>
          <a:schemeClr val="tx1"/>
        </a:solidFill>
        <a:latin typeface="Times New Roman" pitchFamily="18" charset="0"/>
        <a:ea typeface="华文行楷" pitchFamily="2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3200" b="1" kern="1200">
        <a:solidFill>
          <a:schemeClr val="tx1"/>
        </a:solidFill>
        <a:latin typeface="Times New Roman" pitchFamily="18" charset="0"/>
        <a:ea typeface="华文行楷" pitchFamily="2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3200" b="1" kern="1200">
        <a:solidFill>
          <a:schemeClr val="tx1"/>
        </a:solidFill>
        <a:latin typeface="Times New Roman" pitchFamily="18" charset="0"/>
        <a:ea typeface="华文行楷" pitchFamily="2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3200" b="1" kern="1200">
        <a:solidFill>
          <a:schemeClr val="tx1"/>
        </a:solidFill>
        <a:latin typeface="Times New Roman" pitchFamily="18" charset="0"/>
        <a:ea typeface="华文行楷" pitchFamily="2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3200" b="1" kern="1200">
        <a:solidFill>
          <a:schemeClr val="tx1"/>
        </a:solidFill>
        <a:latin typeface="Times New Roman" pitchFamily="18" charset="0"/>
        <a:ea typeface="华文行楷" pitchFamily="2" charset="-122"/>
        <a:cs typeface="+mn-cs"/>
      </a:defRPr>
    </a:lvl5pPr>
    <a:lvl6pPr marL="2286000" algn="l" defTabSz="914400" rtl="0" eaLnBrk="1" latinLnBrk="0" hangingPunct="1">
      <a:defRPr kumimoji="1" sz="3200" b="1" kern="1200">
        <a:solidFill>
          <a:schemeClr val="tx1"/>
        </a:solidFill>
        <a:latin typeface="Times New Roman" pitchFamily="18" charset="0"/>
        <a:ea typeface="华文行楷" pitchFamily="2" charset="-122"/>
        <a:cs typeface="+mn-cs"/>
      </a:defRPr>
    </a:lvl6pPr>
    <a:lvl7pPr marL="2743200" algn="l" defTabSz="914400" rtl="0" eaLnBrk="1" latinLnBrk="0" hangingPunct="1">
      <a:defRPr kumimoji="1" sz="3200" b="1" kern="1200">
        <a:solidFill>
          <a:schemeClr val="tx1"/>
        </a:solidFill>
        <a:latin typeface="Times New Roman" pitchFamily="18" charset="0"/>
        <a:ea typeface="华文行楷" pitchFamily="2" charset="-122"/>
        <a:cs typeface="+mn-cs"/>
      </a:defRPr>
    </a:lvl7pPr>
    <a:lvl8pPr marL="3200400" algn="l" defTabSz="914400" rtl="0" eaLnBrk="1" latinLnBrk="0" hangingPunct="1">
      <a:defRPr kumimoji="1" sz="3200" b="1" kern="1200">
        <a:solidFill>
          <a:schemeClr val="tx1"/>
        </a:solidFill>
        <a:latin typeface="Times New Roman" pitchFamily="18" charset="0"/>
        <a:ea typeface="华文行楷" pitchFamily="2" charset="-122"/>
        <a:cs typeface="+mn-cs"/>
      </a:defRPr>
    </a:lvl8pPr>
    <a:lvl9pPr marL="3657600" algn="l" defTabSz="914400" rtl="0" eaLnBrk="1" latinLnBrk="0" hangingPunct="1">
      <a:defRPr kumimoji="1" sz="3200" b="1" kern="1200">
        <a:solidFill>
          <a:schemeClr val="tx1"/>
        </a:solidFill>
        <a:latin typeface="Times New Roman" pitchFamily="18" charset="0"/>
        <a:ea typeface="华文行楷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8C4D"/>
    <a:srgbClr val="3333FF"/>
    <a:srgbClr val="FF0D08"/>
    <a:srgbClr val="04C6E0"/>
    <a:srgbClr val="0099FF"/>
    <a:srgbClr val="66FF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92" autoAdjust="0"/>
    <p:restoredTop sz="94590" autoAdjust="0"/>
  </p:normalViewPr>
  <p:slideViewPr>
    <p:cSldViewPr>
      <p:cViewPr varScale="1">
        <p:scale>
          <a:sx n="75" d="100"/>
          <a:sy n="75" d="100"/>
        </p:scale>
        <p:origin x="-648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742"/>
    </p:cViewPr>
  </p:sorterViewPr>
  <p:notesViewPr>
    <p:cSldViewPr>
      <p:cViewPr varScale="1">
        <p:scale>
          <a:sx n="57" d="100"/>
          <a:sy n="57" d="100"/>
        </p:scale>
        <p:origin x="-2604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89.xml"/><Relationship Id="rId299" Type="http://schemas.openxmlformats.org/officeDocument/2006/relationships/slide" Target="slides/slide271.xml"/><Relationship Id="rId303" Type="http://schemas.openxmlformats.org/officeDocument/2006/relationships/slide" Target="slides/slide275.xml"/><Relationship Id="rId21" Type="http://schemas.openxmlformats.org/officeDocument/2006/relationships/slideMaster" Target="slideMasters/slideMaster21.xml"/><Relationship Id="rId42" Type="http://schemas.openxmlformats.org/officeDocument/2006/relationships/slide" Target="slides/slide14.xml"/><Relationship Id="rId63" Type="http://schemas.openxmlformats.org/officeDocument/2006/relationships/slide" Target="slides/slide35.xml"/><Relationship Id="rId84" Type="http://schemas.openxmlformats.org/officeDocument/2006/relationships/slide" Target="slides/slide56.xml"/><Relationship Id="rId138" Type="http://schemas.openxmlformats.org/officeDocument/2006/relationships/slide" Target="slides/slide110.xml"/><Relationship Id="rId159" Type="http://schemas.openxmlformats.org/officeDocument/2006/relationships/slide" Target="slides/slide131.xml"/><Relationship Id="rId324" Type="http://schemas.openxmlformats.org/officeDocument/2006/relationships/slide" Target="slides/slide296.xml"/><Relationship Id="rId345" Type="http://schemas.openxmlformats.org/officeDocument/2006/relationships/presProps" Target="presProps.xml"/><Relationship Id="rId170" Type="http://schemas.openxmlformats.org/officeDocument/2006/relationships/slide" Target="slides/slide142.xml"/><Relationship Id="rId191" Type="http://schemas.openxmlformats.org/officeDocument/2006/relationships/slide" Target="slides/slide163.xml"/><Relationship Id="rId205" Type="http://schemas.openxmlformats.org/officeDocument/2006/relationships/slide" Target="slides/slide177.xml"/><Relationship Id="rId226" Type="http://schemas.openxmlformats.org/officeDocument/2006/relationships/slide" Target="slides/slide198.xml"/><Relationship Id="rId247" Type="http://schemas.openxmlformats.org/officeDocument/2006/relationships/slide" Target="slides/slide219.xml"/><Relationship Id="rId107" Type="http://schemas.openxmlformats.org/officeDocument/2006/relationships/slide" Target="slides/slide79.xml"/><Relationship Id="rId268" Type="http://schemas.openxmlformats.org/officeDocument/2006/relationships/slide" Target="slides/slide240.xml"/><Relationship Id="rId289" Type="http://schemas.openxmlformats.org/officeDocument/2006/relationships/slide" Target="slides/slide261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4.xml"/><Relationship Id="rId53" Type="http://schemas.openxmlformats.org/officeDocument/2006/relationships/slide" Target="slides/slide25.xml"/><Relationship Id="rId74" Type="http://schemas.openxmlformats.org/officeDocument/2006/relationships/slide" Target="slides/slide46.xml"/><Relationship Id="rId128" Type="http://schemas.openxmlformats.org/officeDocument/2006/relationships/slide" Target="slides/slide100.xml"/><Relationship Id="rId149" Type="http://schemas.openxmlformats.org/officeDocument/2006/relationships/slide" Target="slides/slide121.xml"/><Relationship Id="rId314" Type="http://schemas.openxmlformats.org/officeDocument/2006/relationships/slide" Target="slides/slide286.xml"/><Relationship Id="rId335" Type="http://schemas.openxmlformats.org/officeDocument/2006/relationships/slide" Target="slides/slide307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67.xml"/><Relationship Id="rId160" Type="http://schemas.openxmlformats.org/officeDocument/2006/relationships/slide" Target="slides/slide132.xml"/><Relationship Id="rId181" Type="http://schemas.openxmlformats.org/officeDocument/2006/relationships/slide" Target="slides/slide153.xml"/><Relationship Id="rId216" Type="http://schemas.openxmlformats.org/officeDocument/2006/relationships/slide" Target="slides/slide188.xml"/><Relationship Id="rId237" Type="http://schemas.openxmlformats.org/officeDocument/2006/relationships/slide" Target="slides/slide209.xml"/><Relationship Id="rId258" Type="http://schemas.openxmlformats.org/officeDocument/2006/relationships/slide" Target="slides/slide230.xml"/><Relationship Id="rId279" Type="http://schemas.openxmlformats.org/officeDocument/2006/relationships/slide" Target="slides/slide251.xml"/><Relationship Id="rId22" Type="http://schemas.openxmlformats.org/officeDocument/2006/relationships/slideMaster" Target="slideMasters/slideMaster22.xml"/><Relationship Id="rId43" Type="http://schemas.openxmlformats.org/officeDocument/2006/relationships/slide" Target="slides/slide15.xml"/><Relationship Id="rId64" Type="http://schemas.openxmlformats.org/officeDocument/2006/relationships/slide" Target="slides/slide36.xml"/><Relationship Id="rId118" Type="http://schemas.openxmlformats.org/officeDocument/2006/relationships/slide" Target="slides/slide90.xml"/><Relationship Id="rId139" Type="http://schemas.openxmlformats.org/officeDocument/2006/relationships/slide" Target="slides/slide111.xml"/><Relationship Id="rId290" Type="http://schemas.openxmlformats.org/officeDocument/2006/relationships/slide" Target="slides/slide262.xml"/><Relationship Id="rId304" Type="http://schemas.openxmlformats.org/officeDocument/2006/relationships/slide" Target="slides/slide276.xml"/><Relationship Id="rId325" Type="http://schemas.openxmlformats.org/officeDocument/2006/relationships/slide" Target="slides/slide297.xml"/><Relationship Id="rId346" Type="http://schemas.openxmlformats.org/officeDocument/2006/relationships/viewProps" Target="viewProps.xml"/><Relationship Id="rId85" Type="http://schemas.openxmlformats.org/officeDocument/2006/relationships/slide" Target="slides/slide57.xml"/><Relationship Id="rId150" Type="http://schemas.openxmlformats.org/officeDocument/2006/relationships/slide" Target="slides/slide122.xml"/><Relationship Id="rId171" Type="http://schemas.openxmlformats.org/officeDocument/2006/relationships/slide" Target="slides/slide143.xml"/><Relationship Id="rId192" Type="http://schemas.openxmlformats.org/officeDocument/2006/relationships/slide" Target="slides/slide164.xml"/><Relationship Id="rId206" Type="http://schemas.openxmlformats.org/officeDocument/2006/relationships/slide" Target="slides/slide178.xml"/><Relationship Id="rId227" Type="http://schemas.openxmlformats.org/officeDocument/2006/relationships/slide" Target="slides/slide199.xml"/><Relationship Id="rId248" Type="http://schemas.openxmlformats.org/officeDocument/2006/relationships/slide" Target="slides/slide220.xml"/><Relationship Id="rId269" Type="http://schemas.openxmlformats.org/officeDocument/2006/relationships/slide" Target="slides/slide241.xml"/><Relationship Id="rId12" Type="http://schemas.openxmlformats.org/officeDocument/2006/relationships/slideMaster" Target="slideMasters/slideMaster12.xml"/><Relationship Id="rId33" Type="http://schemas.openxmlformats.org/officeDocument/2006/relationships/slide" Target="slides/slide5.xml"/><Relationship Id="rId108" Type="http://schemas.openxmlformats.org/officeDocument/2006/relationships/slide" Target="slides/slide80.xml"/><Relationship Id="rId129" Type="http://schemas.openxmlformats.org/officeDocument/2006/relationships/slide" Target="slides/slide101.xml"/><Relationship Id="rId280" Type="http://schemas.openxmlformats.org/officeDocument/2006/relationships/slide" Target="slides/slide252.xml"/><Relationship Id="rId315" Type="http://schemas.openxmlformats.org/officeDocument/2006/relationships/slide" Target="slides/slide287.xml"/><Relationship Id="rId336" Type="http://schemas.openxmlformats.org/officeDocument/2006/relationships/slide" Target="slides/slide308.xml"/><Relationship Id="rId54" Type="http://schemas.openxmlformats.org/officeDocument/2006/relationships/slide" Target="slides/slide26.xml"/><Relationship Id="rId75" Type="http://schemas.openxmlformats.org/officeDocument/2006/relationships/slide" Target="slides/slide47.xml"/><Relationship Id="rId96" Type="http://schemas.openxmlformats.org/officeDocument/2006/relationships/slide" Target="slides/slide68.xml"/><Relationship Id="rId140" Type="http://schemas.openxmlformats.org/officeDocument/2006/relationships/slide" Target="slides/slide112.xml"/><Relationship Id="rId161" Type="http://schemas.openxmlformats.org/officeDocument/2006/relationships/slide" Target="slides/slide133.xml"/><Relationship Id="rId182" Type="http://schemas.openxmlformats.org/officeDocument/2006/relationships/slide" Target="slides/slide154.xml"/><Relationship Id="rId217" Type="http://schemas.openxmlformats.org/officeDocument/2006/relationships/slide" Target="slides/slide189.xml"/><Relationship Id="rId6" Type="http://schemas.openxmlformats.org/officeDocument/2006/relationships/slideMaster" Target="slideMasters/slideMaster6.xml"/><Relationship Id="rId238" Type="http://schemas.openxmlformats.org/officeDocument/2006/relationships/slide" Target="slides/slide210.xml"/><Relationship Id="rId259" Type="http://schemas.openxmlformats.org/officeDocument/2006/relationships/slide" Target="slides/slide231.xml"/><Relationship Id="rId23" Type="http://schemas.openxmlformats.org/officeDocument/2006/relationships/slideMaster" Target="slideMasters/slideMaster23.xml"/><Relationship Id="rId119" Type="http://schemas.openxmlformats.org/officeDocument/2006/relationships/slide" Target="slides/slide91.xml"/><Relationship Id="rId270" Type="http://schemas.openxmlformats.org/officeDocument/2006/relationships/slide" Target="slides/slide242.xml"/><Relationship Id="rId291" Type="http://schemas.openxmlformats.org/officeDocument/2006/relationships/slide" Target="slides/slide263.xml"/><Relationship Id="rId305" Type="http://schemas.openxmlformats.org/officeDocument/2006/relationships/slide" Target="slides/slide277.xml"/><Relationship Id="rId326" Type="http://schemas.openxmlformats.org/officeDocument/2006/relationships/slide" Target="slides/slide298.xml"/><Relationship Id="rId347" Type="http://schemas.openxmlformats.org/officeDocument/2006/relationships/theme" Target="theme/theme1.xml"/><Relationship Id="rId44" Type="http://schemas.openxmlformats.org/officeDocument/2006/relationships/slide" Target="slides/slide16.xml"/><Relationship Id="rId65" Type="http://schemas.openxmlformats.org/officeDocument/2006/relationships/slide" Target="slides/slide37.xml"/><Relationship Id="rId86" Type="http://schemas.openxmlformats.org/officeDocument/2006/relationships/slide" Target="slides/slide58.xml"/><Relationship Id="rId130" Type="http://schemas.openxmlformats.org/officeDocument/2006/relationships/slide" Target="slides/slide102.xml"/><Relationship Id="rId151" Type="http://schemas.openxmlformats.org/officeDocument/2006/relationships/slide" Target="slides/slide123.xml"/><Relationship Id="rId172" Type="http://schemas.openxmlformats.org/officeDocument/2006/relationships/slide" Target="slides/slide144.xml"/><Relationship Id="rId193" Type="http://schemas.openxmlformats.org/officeDocument/2006/relationships/slide" Target="slides/slide165.xml"/><Relationship Id="rId207" Type="http://schemas.openxmlformats.org/officeDocument/2006/relationships/slide" Target="slides/slide179.xml"/><Relationship Id="rId228" Type="http://schemas.openxmlformats.org/officeDocument/2006/relationships/slide" Target="slides/slide200.xml"/><Relationship Id="rId249" Type="http://schemas.openxmlformats.org/officeDocument/2006/relationships/slide" Target="slides/slide221.xml"/><Relationship Id="rId13" Type="http://schemas.openxmlformats.org/officeDocument/2006/relationships/slideMaster" Target="slideMasters/slideMaster13.xml"/><Relationship Id="rId109" Type="http://schemas.openxmlformats.org/officeDocument/2006/relationships/slide" Target="slides/slide81.xml"/><Relationship Id="rId260" Type="http://schemas.openxmlformats.org/officeDocument/2006/relationships/slide" Target="slides/slide232.xml"/><Relationship Id="rId281" Type="http://schemas.openxmlformats.org/officeDocument/2006/relationships/slide" Target="slides/slide253.xml"/><Relationship Id="rId316" Type="http://schemas.openxmlformats.org/officeDocument/2006/relationships/slide" Target="slides/slide288.xml"/><Relationship Id="rId337" Type="http://schemas.openxmlformats.org/officeDocument/2006/relationships/slide" Target="slides/slide309.xml"/><Relationship Id="rId34" Type="http://schemas.openxmlformats.org/officeDocument/2006/relationships/slide" Target="slides/slide6.xml"/><Relationship Id="rId55" Type="http://schemas.openxmlformats.org/officeDocument/2006/relationships/slide" Target="slides/slide27.xml"/><Relationship Id="rId76" Type="http://schemas.openxmlformats.org/officeDocument/2006/relationships/slide" Target="slides/slide48.xml"/><Relationship Id="rId97" Type="http://schemas.openxmlformats.org/officeDocument/2006/relationships/slide" Target="slides/slide69.xml"/><Relationship Id="rId120" Type="http://schemas.openxmlformats.org/officeDocument/2006/relationships/slide" Target="slides/slide92.xml"/><Relationship Id="rId141" Type="http://schemas.openxmlformats.org/officeDocument/2006/relationships/slide" Target="slides/slide113.xml"/><Relationship Id="rId7" Type="http://schemas.openxmlformats.org/officeDocument/2006/relationships/slideMaster" Target="slideMasters/slideMaster7.xml"/><Relationship Id="rId162" Type="http://schemas.openxmlformats.org/officeDocument/2006/relationships/slide" Target="slides/slide134.xml"/><Relationship Id="rId183" Type="http://schemas.openxmlformats.org/officeDocument/2006/relationships/slide" Target="slides/slide155.xml"/><Relationship Id="rId218" Type="http://schemas.openxmlformats.org/officeDocument/2006/relationships/slide" Target="slides/slide190.xml"/><Relationship Id="rId239" Type="http://schemas.openxmlformats.org/officeDocument/2006/relationships/slide" Target="slides/slide211.xml"/><Relationship Id="rId250" Type="http://schemas.openxmlformats.org/officeDocument/2006/relationships/slide" Target="slides/slide222.xml"/><Relationship Id="rId271" Type="http://schemas.openxmlformats.org/officeDocument/2006/relationships/slide" Target="slides/slide243.xml"/><Relationship Id="rId292" Type="http://schemas.openxmlformats.org/officeDocument/2006/relationships/slide" Target="slides/slide264.xml"/><Relationship Id="rId306" Type="http://schemas.openxmlformats.org/officeDocument/2006/relationships/slide" Target="slides/slide278.xml"/><Relationship Id="rId24" Type="http://schemas.openxmlformats.org/officeDocument/2006/relationships/slideMaster" Target="slideMasters/slideMaster24.xml"/><Relationship Id="rId45" Type="http://schemas.openxmlformats.org/officeDocument/2006/relationships/slide" Target="slides/slide17.xml"/><Relationship Id="rId66" Type="http://schemas.openxmlformats.org/officeDocument/2006/relationships/slide" Target="slides/slide38.xml"/><Relationship Id="rId87" Type="http://schemas.openxmlformats.org/officeDocument/2006/relationships/slide" Target="slides/slide59.xml"/><Relationship Id="rId110" Type="http://schemas.openxmlformats.org/officeDocument/2006/relationships/slide" Target="slides/slide82.xml"/><Relationship Id="rId131" Type="http://schemas.openxmlformats.org/officeDocument/2006/relationships/slide" Target="slides/slide103.xml"/><Relationship Id="rId327" Type="http://schemas.openxmlformats.org/officeDocument/2006/relationships/slide" Target="slides/slide299.xml"/><Relationship Id="rId348" Type="http://schemas.openxmlformats.org/officeDocument/2006/relationships/tableStyles" Target="tableStyles.xml"/><Relationship Id="rId152" Type="http://schemas.openxmlformats.org/officeDocument/2006/relationships/slide" Target="slides/slide124.xml"/><Relationship Id="rId173" Type="http://schemas.openxmlformats.org/officeDocument/2006/relationships/slide" Target="slides/slide145.xml"/><Relationship Id="rId194" Type="http://schemas.openxmlformats.org/officeDocument/2006/relationships/slide" Target="slides/slide166.xml"/><Relationship Id="rId208" Type="http://schemas.openxmlformats.org/officeDocument/2006/relationships/slide" Target="slides/slide180.xml"/><Relationship Id="rId229" Type="http://schemas.openxmlformats.org/officeDocument/2006/relationships/slide" Target="slides/slide201.xml"/><Relationship Id="rId240" Type="http://schemas.openxmlformats.org/officeDocument/2006/relationships/slide" Target="slides/slide212.xml"/><Relationship Id="rId261" Type="http://schemas.openxmlformats.org/officeDocument/2006/relationships/slide" Target="slides/slide233.xml"/><Relationship Id="rId14" Type="http://schemas.openxmlformats.org/officeDocument/2006/relationships/slideMaster" Target="slideMasters/slideMaster14.xml"/><Relationship Id="rId35" Type="http://schemas.openxmlformats.org/officeDocument/2006/relationships/slide" Target="slides/slide7.xml"/><Relationship Id="rId56" Type="http://schemas.openxmlformats.org/officeDocument/2006/relationships/slide" Target="slides/slide28.xml"/><Relationship Id="rId77" Type="http://schemas.openxmlformats.org/officeDocument/2006/relationships/slide" Target="slides/slide49.xml"/><Relationship Id="rId100" Type="http://schemas.openxmlformats.org/officeDocument/2006/relationships/slide" Target="slides/slide72.xml"/><Relationship Id="rId282" Type="http://schemas.openxmlformats.org/officeDocument/2006/relationships/slide" Target="slides/slide254.xml"/><Relationship Id="rId317" Type="http://schemas.openxmlformats.org/officeDocument/2006/relationships/slide" Target="slides/slide289.xml"/><Relationship Id="rId338" Type="http://schemas.openxmlformats.org/officeDocument/2006/relationships/slide" Target="slides/slide310.xml"/><Relationship Id="rId8" Type="http://schemas.openxmlformats.org/officeDocument/2006/relationships/slideMaster" Target="slideMasters/slideMaster8.xml"/><Relationship Id="rId98" Type="http://schemas.openxmlformats.org/officeDocument/2006/relationships/slide" Target="slides/slide70.xml"/><Relationship Id="rId121" Type="http://schemas.openxmlformats.org/officeDocument/2006/relationships/slide" Target="slides/slide93.xml"/><Relationship Id="rId142" Type="http://schemas.openxmlformats.org/officeDocument/2006/relationships/slide" Target="slides/slide114.xml"/><Relationship Id="rId163" Type="http://schemas.openxmlformats.org/officeDocument/2006/relationships/slide" Target="slides/slide135.xml"/><Relationship Id="rId184" Type="http://schemas.openxmlformats.org/officeDocument/2006/relationships/slide" Target="slides/slide156.xml"/><Relationship Id="rId219" Type="http://schemas.openxmlformats.org/officeDocument/2006/relationships/slide" Target="slides/slide191.xml"/><Relationship Id="rId230" Type="http://schemas.openxmlformats.org/officeDocument/2006/relationships/slide" Target="slides/slide202.xml"/><Relationship Id="rId251" Type="http://schemas.openxmlformats.org/officeDocument/2006/relationships/slide" Target="slides/slide223.xml"/><Relationship Id="rId25" Type="http://schemas.openxmlformats.org/officeDocument/2006/relationships/slideMaster" Target="slideMasters/slideMaster25.xml"/><Relationship Id="rId46" Type="http://schemas.openxmlformats.org/officeDocument/2006/relationships/slide" Target="slides/slide18.xml"/><Relationship Id="rId67" Type="http://schemas.openxmlformats.org/officeDocument/2006/relationships/slide" Target="slides/slide39.xml"/><Relationship Id="rId116" Type="http://schemas.openxmlformats.org/officeDocument/2006/relationships/slide" Target="slides/slide88.xml"/><Relationship Id="rId137" Type="http://schemas.openxmlformats.org/officeDocument/2006/relationships/slide" Target="slides/slide109.xml"/><Relationship Id="rId158" Type="http://schemas.openxmlformats.org/officeDocument/2006/relationships/slide" Target="slides/slide130.xml"/><Relationship Id="rId272" Type="http://schemas.openxmlformats.org/officeDocument/2006/relationships/slide" Target="slides/slide244.xml"/><Relationship Id="rId293" Type="http://schemas.openxmlformats.org/officeDocument/2006/relationships/slide" Target="slides/slide265.xml"/><Relationship Id="rId302" Type="http://schemas.openxmlformats.org/officeDocument/2006/relationships/slide" Target="slides/slide274.xml"/><Relationship Id="rId307" Type="http://schemas.openxmlformats.org/officeDocument/2006/relationships/slide" Target="slides/slide279.xml"/><Relationship Id="rId323" Type="http://schemas.openxmlformats.org/officeDocument/2006/relationships/slide" Target="slides/slide295.xml"/><Relationship Id="rId328" Type="http://schemas.openxmlformats.org/officeDocument/2006/relationships/slide" Target="slides/slide300.xml"/><Relationship Id="rId344" Type="http://schemas.openxmlformats.org/officeDocument/2006/relationships/notesMaster" Target="notesMasters/notesMaster1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3.xml"/><Relationship Id="rId62" Type="http://schemas.openxmlformats.org/officeDocument/2006/relationships/slide" Target="slides/slide34.xml"/><Relationship Id="rId83" Type="http://schemas.openxmlformats.org/officeDocument/2006/relationships/slide" Target="slides/slide55.xml"/><Relationship Id="rId88" Type="http://schemas.openxmlformats.org/officeDocument/2006/relationships/slide" Target="slides/slide60.xml"/><Relationship Id="rId111" Type="http://schemas.openxmlformats.org/officeDocument/2006/relationships/slide" Target="slides/slide83.xml"/><Relationship Id="rId132" Type="http://schemas.openxmlformats.org/officeDocument/2006/relationships/slide" Target="slides/slide104.xml"/><Relationship Id="rId153" Type="http://schemas.openxmlformats.org/officeDocument/2006/relationships/slide" Target="slides/slide125.xml"/><Relationship Id="rId174" Type="http://schemas.openxmlformats.org/officeDocument/2006/relationships/slide" Target="slides/slide146.xml"/><Relationship Id="rId179" Type="http://schemas.openxmlformats.org/officeDocument/2006/relationships/slide" Target="slides/slide151.xml"/><Relationship Id="rId195" Type="http://schemas.openxmlformats.org/officeDocument/2006/relationships/slide" Target="slides/slide167.xml"/><Relationship Id="rId209" Type="http://schemas.openxmlformats.org/officeDocument/2006/relationships/slide" Target="slides/slide181.xml"/><Relationship Id="rId190" Type="http://schemas.openxmlformats.org/officeDocument/2006/relationships/slide" Target="slides/slide162.xml"/><Relationship Id="rId204" Type="http://schemas.openxmlformats.org/officeDocument/2006/relationships/slide" Target="slides/slide176.xml"/><Relationship Id="rId220" Type="http://schemas.openxmlformats.org/officeDocument/2006/relationships/slide" Target="slides/slide192.xml"/><Relationship Id="rId225" Type="http://schemas.openxmlformats.org/officeDocument/2006/relationships/slide" Target="slides/slide197.xml"/><Relationship Id="rId241" Type="http://schemas.openxmlformats.org/officeDocument/2006/relationships/slide" Target="slides/slide213.xml"/><Relationship Id="rId246" Type="http://schemas.openxmlformats.org/officeDocument/2006/relationships/slide" Target="slides/slide218.xml"/><Relationship Id="rId267" Type="http://schemas.openxmlformats.org/officeDocument/2006/relationships/slide" Target="slides/slide239.xml"/><Relationship Id="rId288" Type="http://schemas.openxmlformats.org/officeDocument/2006/relationships/slide" Target="slides/slide260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8.xml"/><Relationship Id="rId57" Type="http://schemas.openxmlformats.org/officeDocument/2006/relationships/slide" Target="slides/slide29.xml"/><Relationship Id="rId106" Type="http://schemas.openxmlformats.org/officeDocument/2006/relationships/slide" Target="slides/slide78.xml"/><Relationship Id="rId127" Type="http://schemas.openxmlformats.org/officeDocument/2006/relationships/slide" Target="slides/slide99.xml"/><Relationship Id="rId262" Type="http://schemas.openxmlformats.org/officeDocument/2006/relationships/slide" Target="slides/slide234.xml"/><Relationship Id="rId283" Type="http://schemas.openxmlformats.org/officeDocument/2006/relationships/slide" Target="slides/slide255.xml"/><Relationship Id="rId313" Type="http://schemas.openxmlformats.org/officeDocument/2006/relationships/slide" Target="slides/slide285.xml"/><Relationship Id="rId318" Type="http://schemas.openxmlformats.org/officeDocument/2006/relationships/slide" Target="slides/slide290.xml"/><Relationship Id="rId339" Type="http://schemas.openxmlformats.org/officeDocument/2006/relationships/slide" Target="slides/slide31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3.xml"/><Relationship Id="rId52" Type="http://schemas.openxmlformats.org/officeDocument/2006/relationships/slide" Target="slides/slide24.xml"/><Relationship Id="rId73" Type="http://schemas.openxmlformats.org/officeDocument/2006/relationships/slide" Target="slides/slide45.xml"/><Relationship Id="rId78" Type="http://schemas.openxmlformats.org/officeDocument/2006/relationships/slide" Target="slides/slide50.xml"/><Relationship Id="rId94" Type="http://schemas.openxmlformats.org/officeDocument/2006/relationships/slide" Target="slides/slide66.xml"/><Relationship Id="rId99" Type="http://schemas.openxmlformats.org/officeDocument/2006/relationships/slide" Target="slides/slide71.xml"/><Relationship Id="rId101" Type="http://schemas.openxmlformats.org/officeDocument/2006/relationships/slide" Target="slides/slide73.xml"/><Relationship Id="rId122" Type="http://schemas.openxmlformats.org/officeDocument/2006/relationships/slide" Target="slides/slide94.xml"/><Relationship Id="rId143" Type="http://schemas.openxmlformats.org/officeDocument/2006/relationships/slide" Target="slides/slide115.xml"/><Relationship Id="rId148" Type="http://schemas.openxmlformats.org/officeDocument/2006/relationships/slide" Target="slides/slide120.xml"/><Relationship Id="rId164" Type="http://schemas.openxmlformats.org/officeDocument/2006/relationships/slide" Target="slides/slide136.xml"/><Relationship Id="rId169" Type="http://schemas.openxmlformats.org/officeDocument/2006/relationships/slide" Target="slides/slide141.xml"/><Relationship Id="rId185" Type="http://schemas.openxmlformats.org/officeDocument/2006/relationships/slide" Target="slides/slide157.xml"/><Relationship Id="rId334" Type="http://schemas.openxmlformats.org/officeDocument/2006/relationships/slide" Target="slides/slide306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80" Type="http://schemas.openxmlformats.org/officeDocument/2006/relationships/slide" Target="slides/slide152.xml"/><Relationship Id="rId210" Type="http://schemas.openxmlformats.org/officeDocument/2006/relationships/slide" Target="slides/slide182.xml"/><Relationship Id="rId215" Type="http://schemas.openxmlformats.org/officeDocument/2006/relationships/slide" Target="slides/slide187.xml"/><Relationship Id="rId236" Type="http://schemas.openxmlformats.org/officeDocument/2006/relationships/slide" Target="slides/slide208.xml"/><Relationship Id="rId257" Type="http://schemas.openxmlformats.org/officeDocument/2006/relationships/slide" Target="slides/slide229.xml"/><Relationship Id="rId278" Type="http://schemas.openxmlformats.org/officeDocument/2006/relationships/slide" Target="slides/slide250.xml"/><Relationship Id="rId26" Type="http://schemas.openxmlformats.org/officeDocument/2006/relationships/slideMaster" Target="slideMasters/slideMaster26.xml"/><Relationship Id="rId231" Type="http://schemas.openxmlformats.org/officeDocument/2006/relationships/slide" Target="slides/slide203.xml"/><Relationship Id="rId252" Type="http://schemas.openxmlformats.org/officeDocument/2006/relationships/slide" Target="slides/slide224.xml"/><Relationship Id="rId273" Type="http://schemas.openxmlformats.org/officeDocument/2006/relationships/slide" Target="slides/slide245.xml"/><Relationship Id="rId294" Type="http://schemas.openxmlformats.org/officeDocument/2006/relationships/slide" Target="slides/slide266.xml"/><Relationship Id="rId308" Type="http://schemas.openxmlformats.org/officeDocument/2006/relationships/slide" Target="slides/slide280.xml"/><Relationship Id="rId329" Type="http://schemas.openxmlformats.org/officeDocument/2006/relationships/slide" Target="slides/slide301.xml"/><Relationship Id="rId47" Type="http://schemas.openxmlformats.org/officeDocument/2006/relationships/slide" Target="slides/slide19.xml"/><Relationship Id="rId68" Type="http://schemas.openxmlformats.org/officeDocument/2006/relationships/slide" Target="slides/slide40.xml"/><Relationship Id="rId89" Type="http://schemas.openxmlformats.org/officeDocument/2006/relationships/slide" Target="slides/slide61.xml"/><Relationship Id="rId112" Type="http://schemas.openxmlformats.org/officeDocument/2006/relationships/slide" Target="slides/slide84.xml"/><Relationship Id="rId133" Type="http://schemas.openxmlformats.org/officeDocument/2006/relationships/slide" Target="slides/slide105.xml"/><Relationship Id="rId154" Type="http://schemas.openxmlformats.org/officeDocument/2006/relationships/slide" Target="slides/slide126.xml"/><Relationship Id="rId175" Type="http://schemas.openxmlformats.org/officeDocument/2006/relationships/slide" Target="slides/slide147.xml"/><Relationship Id="rId340" Type="http://schemas.openxmlformats.org/officeDocument/2006/relationships/slide" Target="slides/slide312.xml"/><Relationship Id="rId196" Type="http://schemas.openxmlformats.org/officeDocument/2006/relationships/slide" Target="slides/slide168.xml"/><Relationship Id="rId200" Type="http://schemas.openxmlformats.org/officeDocument/2006/relationships/slide" Target="slides/slide172.xml"/><Relationship Id="rId16" Type="http://schemas.openxmlformats.org/officeDocument/2006/relationships/slideMaster" Target="slideMasters/slideMaster16.xml"/><Relationship Id="rId221" Type="http://schemas.openxmlformats.org/officeDocument/2006/relationships/slide" Target="slides/slide193.xml"/><Relationship Id="rId242" Type="http://schemas.openxmlformats.org/officeDocument/2006/relationships/slide" Target="slides/slide214.xml"/><Relationship Id="rId263" Type="http://schemas.openxmlformats.org/officeDocument/2006/relationships/slide" Target="slides/slide235.xml"/><Relationship Id="rId284" Type="http://schemas.openxmlformats.org/officeDocument/2006/relationships/slide" Target="slides/slide256.xml"/><Relationship Id="rId319" Type="http://schemas.openxmlformats.org/officeDocument/2006/relationships/slide" Target="slides/slide291.xml"/><Relationship Id="rId37" Type="http://schemas.openxmlformats.org/officeDocument/2006/relationships/slide" Target="slides/slide9.xml"/><Relationship Id="rId58" Type="http://schemas.openxmlformats.org/officeDocument/2006/relationships/slide" Target="slides/slide30.xml"/><Relationship Id="rId79" Type="http://schemas.openxmlformats.org/officeDocument/2006/relationships/slide" Target="slides/slide51.xml"/><Relationship Id="rId102" Type="http://schemas.openxmlformats.org/officeDocument/2006/relationships/slide" Target="slides/slide74.xml"/><Relationship Id="rId123" Type="http://schemas.openxmlformats.org/officeDocument/2006/relationships/slide" Target="slides/slide95.xml"/><Relationship Id="rId144" Type="http://schemas.openxmlformats.org/officeDocument/2006/relationships/slide" Target="slides/slide116.xml"/><Relationship Id="rId330" Type="http://schemas.openxmlformats.org/officeDocument/2006/relationships/slide" Target="slides/slide302.xml"/><Relationship Id="rId90" Type="http://schemas.openxmlformats.org/officeDocument/2006/relationships/slide" Target="slides/slide62.xml"/><Relationship Id="rId165" Type="http://schemas.openxmlformats.org/officeDocument/2006/relationships/slide" Target="slides/slide137.xml"/><Relationship Id="rId186" Type="http://schemas.openxmlformats.org/officeDocument/2006/relationships/slide" Target="slides/slide158.xml"/><Relationship Id="rId211" Type="http://schemas.openxmlformats.org/officeDocument/2006/relationships/slide" Target="slides/slide183.xml"/><Relationship Id="rId232" Type="http://schemas.openxmlformats.org/officeDocument/2006/relationships/slide" Target="slides/slide204.xml"/><Relationship Id="rId253" Type="http://schemas.openxmlformats.org/officeDocument/2006/relationships/slide" Target="slides/slide225.xml"/><Relationship Id="rId274" Type="http://schemas.openxmlformats.org/officeDocument/2006/relationships/slide" Target="slides/slide246.xml"/><Relationship Id="rId295" Type="http://schemas.openxmlformats.org/officeDocument/2006/relationships/slide" Target="slides/slide267.xml"/><Relationship Id="rId309" Type="http://schemas.openxmlformats.org/officeDocument/2006/relationships/slide" Target="slides/slide281.xml"/><Relationship Id="rId27" Type="http://schemas.openxmlformats.org/officeDocument/2006/relationships/slideMaster" Target="slideMasters/slideMaster27.xml"/><Relationship Id="rId48" Type="http://schemas.openxmlformats.org/officeDocument/2006/relationships/slide" Target="slides/slide20.xml"/><Relationship Id="rId69" Type="http://schemas.openxmlformats.org/officeDocument/2006/relationships/slide" Target="slides/slide41.xml"/><Relationship Id="rId113" Type="http://schemas.openxmlformats.org/officeDocument/2006/relationships/slide" Target="slides/slide85.xml"/><Relationship Id="rId134" Type="http://schemas.openxmlformats.org/officeDocument/2006/relationships/slide" Target="slides/slide106.xml"/><Relationship Id="rId320" Type="http://schemas.openxmlformats.org/officeDocument/2006/relationships/slide" Target="slides/slide292.xml"/><Relationship Id="rId80" Type="http://schemas.openxmlformats.org/officeDocument/2006/relationships/slide" Target="slides/slide52.xml"/><Relationship Id="rId155" Type="http://schemas.openxmlformats.org/officeDocument/2006/relationships/slide" Target="slides/slide127.xml"/><Relationship Id="rId176" Type="http://schemas.openxmlformats.org/officeDocument/2006/relationships/slide" Target="slides/slide148.xml"/><Relationship Id="rId197" Type="http://schemas.openxmlformats.org/officeDocument/2006/relationships/slide" Target="slides/slide169.xml"/><Relationship Id="rId341" Type="http://schemas.openxmlformats.org/officeDocument/2006/relationships/slide" Target="slides/slide313.xml"/><Relationship Id="rId201" Type="http://schemas.openxmlformats.org/officeDocument/2006/relationships/slide" Target="slides/slide173.xml"/><Relationship Id="rId222" Type="http://schemas.openxmlformats.org/officeDocument/2006/relationships/slide" Target="slides/slide194.xml"/><Relationship Id="rId243" Type="http://schemas.openxmlformats.org/officeDocument/2006/relationships/slide" Target="slides/slide215.xml"/><Relationship Id="rId264" Type="http://schemas.openxmlformats.org/officeDocument/2006/relationships/slide" Target="slides/slide236.xml"/><Relationship Id="rId285" Type="http://schemas.openxmlformats.org/officeDocument/2006/relationships/slide" Target="slides/slide257.xml"/><Relationship Id="rId17" Type="http://schemas.openxmlformats.org/officeDocument/2006/relationships/slideMaster" Target="slideMasters/slideMaster17.xml"/><Relationship Id="rId38" Type="http://schemas.openxmlformats.org/officeDocument/2006/relationships/slide" Target="slides/slide10.xml"/><Relationship Id="rId59" Type="http://schemas.openxmlformats.org/officeDocument/2006/relationships/slide" Target="slides/slide31.xml"/><Relationship Id="rId103" Type="http://schemas.openxmlformats.org/officeDocument/2006/relationships/slide" Target="slides/slide75.xml"/><Relationship Id="rId124" Type="http://schemas.openxmlformats.org/officeDocument/2006/relationships/slide" Target="slides/slide96.xml"/><Relationship Id="rId310" Type="http://schemas.openxmlformats.org/officeDocument/2006/relationships/slide" Target="slides/slide282.xml"/><Relationship Id="rId70" Type="http://schemas.openxmlformats.org/officeDocument/2006/relationships/slide" Target="slides/slide42.xml"/><Relationship Id="rId91" Type="http://schemas.openxmlformats.org/officeDocument/2006/relationships/slide" Target="slides/slide63.xml"/><Relationship Id="rId145" Type="http://schemas.openxmlformats.org/officeDocument/2006/relationships/slide" Target="slides/slide117.xml"/><Relationship Id="rId166" Type="http://schemas.openxmlformats.org/officeDocument/2006/relationships/slide" Target="slides/slide138.xml"/><Relationship Id="rId187" Type="http://schemas.openxmlformats.org/officeDocument/2006/relationships/slide" Target="slides/slide159.xml"/><Relationship Id="rId331" Type="http://schemas.openxmlformats.org/officeDocument/2006/relationships/slide" Target="slides/slide303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184.xml"/><Relationship Id="rId233" Type="http://schemas.openxmlformats.org/officeDocument/2006/relationships/slide" Target="slides/slide205.xml"/><Relationship Id="rId254" Type="http://schemas.openxmlformats.org/officeDocument/2006/relationships/slide" Target="slides/slide226.xml"/><Relationship Id="rId28" Type="http://schemas.openxmlformats.org/officeDocument/2006/relationships/slideMaster" Target="slideMasters/slideMaster28.xml"/><Relationship Id="rId49" Type="http://schemas.openxmlformats.org/officeDocument/2006/relationships/slide" Target="slides/slide21.xml"/><Relationship Id="rId114" Type="http://schemas.openxmlformats.org/officeDocument/2006/relationships/slide" Target="slides/slide86.xml"/><Relationship Id="rId275" Type="http://schemas.openxmlformats.org/officeDocument/2006/relationships/slide" Target="slides/slide247.xml"/><Relationship Id="rId296" Type="http://schemas.openxmlformats.org/officeDocument/2006/relationships/slide" Target="slides/slide268.xml"/><Relationship Id="rId300" Type="http://schemas.openxmlformats.org/officeDocument/2006/relationships/slide" Target="slides/slide272.xml"/><Relationship Id="rId60" Type="http://schemas.openxmlformats.org/officeDocument/2006/relationships/slide" Target="slides/slide32.xml"/><Relationship Id="rId81" Type="http://schemas.openxmlformats.org/officeDocument/2006/relationships/slide" Target="slides/slide53.xml"/><Relationship Id="rId135" Type="http://schemas.openxmlformats.org/officeDocument/2006/relationships/slide" Target="slides/slide107.xml"/><Relationship Id="rId156" Type="http://schemas.openxmlformats.org/officeDocument/2006/relationships/slide" Target="slides/slide128.xml"/><Relationship Id="rId177" Type="http://schemas.openxmlformats.org/officeDocument/2006/relationships/slide" Target="slides/slide149.xml"/><Relationship Id="rId198" Type="http://schemas.openxmlformats.org/officeDocument/2006/relationships/slide" Target="slides/slide170.xml"/><Relationship Id="rId321" Type="http://schemas.openxmlformats.org/officeDocument/2006/relationships/slide" Target="slides/slide293.xml"/><Relationship Id="rId342" Type="http://schemas.openxmlformats.org/officeDocument/2006/relationships/slide" Target="slides/slide314.xml"/><Relationship Id="rId202" Type="http://schemas.openxmlformats.org/officeDocument/2006/relationships/slide" Target="slides/slide174.xml"/><Relationship Id="rId223" Type="http://schemas.openxmlformats.org/officeDocument/2006/relationships/slide" Target="slides/slide195.xml"/><Relationship Id="rId244" Type="http://schemas.openxmlformats.org/officeDocument/2006/relationships/slide" Target="slides/slide216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1.xml"/><Relationship Id="rId265" Type="http://schemas.openxmlformats.org/officeDocument/2006/relationships/slide" Target="slides/slide237.xml"/><Relationship Id="rId286" Type="http://schemas.openxmlformats.org/officeDocument/2006/relationships/slide" Target="slides/slide258.xml"/><Relationship Id="rId50" Type="http://schemas.openxmlformats.org/officeDocument/2006/relationships/slide" Target="slides/slide22.xml"/><Relationship Id="rId104" Type="http://schemas.openxmlformats.org/officeDocument/2006/relationships/slide" Target="slides/slide76.xml"/><Relationship Id="rId125" Type="http://schemas.openxmlformats.org/officeDocument/2006/relationships/slide" Target="slides/slide97.xml"/><Relationship Id="rId146" Type="http://schemas.openxmlformats.org/officeDocument/2006/relationships/slide" Target="slides/slide118.xml"/><Relationship Id="rId167" Type="http://schemas.openxmlformats.org/officeDocument/2006/relationships/slide" Target="slides/slide139.xml"/><Relationship Id="rId188" Type="http://schemas.openxmlformats.org/officeDocument/2006/relationships/slide" Target="slides/slide160.xml"/><Relationship Id="rId311" Type="http://schemas.openxmlformats.org/officeDocument/2006/relationships/slide" Target="slides/slide283.xml"/><Relationship Id="rId332" Type="http://schemas.openxmlformats.org/officeDocument/2006/relationships/slide" Target="slides/slide304.xml"/><Relationship Id="rId71" Type="http://schemas.openxmlformats.org/officeDocument/2006/relationships/slide" Target="slides/slide43.xml"/><Relationship Id="rId92" Type="http://schemas.openxmlformats.org/officeDocument/2006/relationships/slide" Target="slides/slide64.xml"/><Relationship Id="rId213" Type="http://schemas.openxmlformats.org/officeDocument/2006/relationships/slide" Target="slides/slide185.xml"/><Relationship Id="rId234" Type="http://schemas.openxmlformats.org/officeDocument/2006/relationships/slide" Target="slides/slide20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.xml"/><Relationship Id="rId255" Type="http://schemas.openxmlformats.org/officeDocument/2006/relationships/slide" Target="slides/slide227.xml"/><Relationship Id="rId276" Type="http://schemas.openxmlformats.org/officeDocument/2006/relationships/slide" Target="slides/slide248.xml"/><Relationship Id="rId297" Type="http://schemas.openxmlformats.org/officeDocument/2006/relationships/slide" Target="slides/slide269.xml"/><Relationship Id="rId40" Type="http://schemas.openxmlformats.org/officeDocument/2006/relationships/slide" Target="slides/slide12.xml"/><Relationship Id="rId115" Type="http://schemas.openxmlformats.org/officeDocument/2006/relationships/slide" Target="slides/slide87.xml"/><Relationship Id="rId136" Type="http://schemas.openxmlformats.org/officeDocument/2006/relationships/slide" Target="slides/slide108.xml"/><Relationship Id="rId157" Type="http://schemas.openxmlformats.org/officeDocument/2006/relationships/slide" Target="slides/slide129.xml"/><Relationship Id="rId178" Type="http://schemas.openxmlformats.org/officeDocument/2006/relationships/slide" Target="slides/slide150.xml"/><Relationship Id="rId301" Type="http://schemas.openxmlformats.org/officeDocument/2006/relationships/slide" Target="slides/slide273.xml"/><Relationship Id="rId322" Type="http://schemas.openxmlformats.org/officeDocument/2006/relationships/slide" Target="slides/slide294.xml"/><Relationship Id="rId343" Type="http://schemas.openxmlformats.org/officeDocument/2006/relationships/slide" Target="slides/slide315.xml"/><Relationship Id="rId61" Type="http://schemas.openxmlformats.org/officeDocument/2006/relationships/slide" Target="slides/slide33.xml"/><Relationship Id="rId82" Type="http://schemas.openxmlformats.org/officeDocument/2006/relationships/slide" Target="slides/slide54.xml"/><Relationship Id="rId199" Type="http://schemas.openxmlformats.org/officeDocument/2006/relationships/slide" Target="slides/slide171.xml"/><Relationship Id="rId203" Type="http://schemas.openxmlformats.org/officeDocument/2006/relationships/slide" Target="slides/slide175.xml"/><Relationship Id="rId19" Type="http://schemas.openxmlformats.org/officeDocument/2006/relationships/slideMaster" Target="slideMasters/slideMaster19.xml"/><Relationship Id="rId224" Type="http://schemas.openxmlformats.org/officeDocument/2006/relationships/slide" Target="slides/slide196.xml"/><Relationship Id="rId245" Type="http://schemas.openxmlformats.org/officeDocument/2006/relationships/slide" Target="slides/slide217.xml"/><Relationship Id="rId266" Type="http://schemas.openxmlformats.org/officeDocument/2006/relationships/slide" Target="slides/slide238.xml"/><Relationship Id="rId287" Type="http://schemas.openxmlformats.org/officeDocument/2006/relationships/slide" Target="slides/slide259.xml"/><Relationship Id="rId30" Type="http://schemas.openxmlformats.org/officeDocument/2006/relationships/slide" Target="slides/slide2.xml"/><Relationship Id="rId105" Type="http://schemas.openxmlformats.org/officeDocument/2006/relationships/slide" Target="slides/slide77.xml"/><Relationship Id="rId126" Type="http://schemas.openxmlformats.org/officeDocument/2006/relationships/slide" Target="slides/slide98.xml"/><Relationship Id="rId147" Type="http://schemas.openxmlformats.org/officeDocument/2006/relationships/slide" Target="slides/slide119.xml"/><Relationship Id="rId168" Type="http://schemas.openxmlformats.org/officeDocument/2006/relationships/slide" Target="slides/slide140.xml"/><Relationship Id="rId312" Type="http://schemas.openxmlformats.org/officeDocument/2006/relationships/slide" Target="slides/slide284.xml"/><Relationship Id="rId333" Type="http://schemas.openxmlformats.org/officeDocument/2006/relationships/slide" Target="slides/slide305.xml"/><Relationship Id="rId51" Type="http://schemas.openxmlformats.org/officeDocument/2006/relationships/slide" Target="slides/slide23.xml"/><Relationship Id="rId72" Type="http://schemas.openxmlformats.org/officeDocument/2006/relationships/slide" Target="slides/slide44.xml"/><Relationship Id="rId93" Type="http://schemas.openxmlformats.org/officeDocument/2006/relationships/slide" Target="slides/slide65.xml"/><Relationship Id="rId189" Type="http://schemas.openxmlformats.org/officeDocument/2006/relationships/slide" Target="slides/slide161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186.xml"/><Relationship Id="rId235" Type="http://schemas.openxmlformats.org/officeDocument/2006/relationships/slide" Target="slides/slide207.xml"/><Relationship Id="rId256" Type="http://schemas.openxmlformats.org/officeDocument/2006/relationships/slide" Target="slides/slide228.xml"/><Relationship Id="rId277" Type="http://schemas.openxmlformats.org/officeDocument/2006/relationships/slide" Target="slides/slide249.xml"/><Relationship Id="rId298" Type="http://schemas.openxmlformats.org/officeDocument/2006/relationships/slide" Target="slides/slide270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4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image" Target="../media/image37.wmf"/><Relationship Id="rId7" Type="http://schemas.openxmlformats.org/officeDocument/2006/relationships/image" Target="../media/image29.wmf"/><Relationship Id="rId12" Type="http://schemas.openxmlformats.org/officeDocument/2006/relationships/image" Target="../media/image45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Relationship Id="rId6" Type="http://schemas.openxmlformats.org/officeDocument/2006/relationships/image" Target="../media/image40.wmf"/><Relationship Id="rId11" Type="http://schemas.openxmlformats.org/officeDocument/2006/relationships/image" Target="../media/image44.wmf"/><Relationship Id="rId5" Type="http://schemas.openxmlformats.org/officeDocument/2006/relationships/image" Target="../media/image39.wmf"/><Relationship Id="rId10" Type="http://schemas.openxmlformats.org/officeDocument/2006/relationships/image" Target="../media/image43.wmf"/><Relationship Id="rId4" Type="http://schemas.openxmlformats.org/officeDocument/2006/relationships/image" Target="../media/image38.wmf"/><Relationship Id="rId9" Type="http://schemas.openxmlformats.org/officeDocument/2006/relationships/image" Target="../media/image42.wmf"/></Relationships>
</file>

<file path=ppt/drawings/_rels/vmlDrawing100.v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wmf"/><Relationship Id="rId3" Type="http://schemas.openxmlformats.org/officeDocument/2006/relationships/image" Target="../media/image308.wmf"/><Relationship Id="rId7" Type="http://schemas.openxmlformats.org/officeDocument/2006/relationships/image" Target="../media/image319.wmf"/><Relationship Id="rId2" Type="http://schemas.openxmlformats.org/officeDocument/2006/relationships/image" Target="../media/image307.wmf"/><Relationship Id="rId1" Type="http://schemas.openxmlformats.org/officeDocument/2006/relationships/image" Target="../media/image306.wmf"/><Relationship Id="rId6" Type="http://schemas.openxmlformats.org/officeDocument/2006/relationships/image" Target="../media/image318.wmf"/><Relationship Id="rId5" Type="http://schemas.openxmlformats.org/officeDocument/2006/relationships/image" Target="../media/image317.wmf"/><Relationship Id="rId10" Type="http://schemas.openxmlformats.org/officeDocument/2006/relationships/image" Target="../media/image322.wmf"/><Relationship Id="rId4" Type="http://schemas.openxmlformats.org/officeDocument/2006/relationships/image" Target="../media/image93.wmf"/><Relationship Id="rId9" Type="http://schemas.openxmlformats.org/officeDocument/2006/relationships/image" Target="../media/image321.wmf"/></Relationships>
</file>

<file path=ppt/drawings/_rels/vmlDrawing1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4.wmf"/></Relationships>
</file>

<file path=ppt/drawings/_rels/vmlDrawing10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wmf"/><Relationship Id="rId2" Type="http://schemas.openxmlformats.org/officeDocument/2006/relationships/image" Target="../media/image283.wmf"/><Relationship Id="rId1" Type="http://schemas.openxmlformats.org/officeDocument/2006/relationships/image" Target="../media/image282.wmf"/><Relationship Id="rId4" Type="http://schemas.openxmlformats.org/officeDocument/2006/relationships/image" Target="../media/image285.wmf"/></Relationships>
</file>

<file path=ppt/drawings/_rels/vmlDrawing10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wmf"/><Relationship Id="rId3" Type="http://schemas.openxmlformats.org/officeDocument/2006/relationships/image" Target="../media/image308.wmf"/><Relationship Id="rId7" Type="http://schemas.openxmlformats.org/officeDocument/2006/relationships/image" Target="../media/image339.wmf"/><Relationship Id="rId2" Type="http://schemas.openxmlformats.org/officeDocument/2006/relationships/image" Target="../media/image307.wmf"/><Relationship Id="rId1" Type="http://schemas.openxmlformats.org/officeDocument/2006/relationships/image" Target="../media/image306.wmf"/><Relationship Id="rId6" Type="http://schemas.openxmlformats.org/officeDocument/2006/relationships/image" Target="../media/image338.wmf"/><Relationship Id="rId11" Type="http://schemas.openxmlformats.org/officeDocument/2006/relationships/image" Target="../media/image341.wmf"/><Relationship Id="rId5" Type="http://schemas.openxmlformats.org/officeDocument/2006/relationships/image" Target="../media/image310.wmf"/><Relationship Id="rId10" Type="http://schemas.openxmlformats.org/officeDocument/2006/relationships/image" Target="../media/image312.wmf"/><Relationship Id="rId4" Type="http://schemas.openxmlformats.org/officeDocument/2006/relationships/image" Target="../media/image309.wmf"/><Relationship Id="rId9" Type="http://schemas.openxmlformats.org/officeDocument/2006/relationships/image" Target="../media/image93.wmf"/></Relationships>
</file>

<file path=ppt/drawings/_rels/vmlDrawing10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wmf"/><Relationship Id="rId2" Type="http://schemas.openxmlformats.org/officeDocument/2006/relationships/image" Target="../media/image307.wmf"/><Relationship Id="rId1" Type="http://schemas.openxmlformats.org/officeDocument/2006/relationships/image" Target="../media/image342.wmf"/><Relationship Id="rId6" Type="http://schemas.openxmlformats.org/officeDocument/2006/relationships/image" Target="../media/image344.wmf"/><Relationship Id="rId5" Type="http://schemas.openxmlformats.org/officeDocument/2006/relationships/image" Target="../media/image341.wmf"/><Relationship Id="rId4" Type="http://schemas.openxmlformats.org/officeDocument/2006/relationships/image" Target="../media/image93.wmf"/></Relationships>
</file>

<file path=ppt/drawings/_rels/vmlDrawing10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wmf"/><Relationship Id="rId2" Type="http://schemas.openxmlformats.org/officeDocument/2006/relationships/image" Target="../media/image307.wmf"/><Relationship Id="rId1" Type="http://schemas.openxmlformats.org/officeDocument/2006/relationships/image" Target="../media/image342.wmf"/><Relationship Id="rId6" Type="http://schemas.openxmlformats.org/officeDocument/2006/relationships/image" Target="../media/image344.wmf"/><Relationship Id="rId5" Type="http://schemas.openxmlformats.org/officeDocument/2006/relationships/image" Target="../media/image341.wmf"/><Relationship Id="rId4" Type="http://schemas.openxmlformats.org/officeDocument/2006/relationships/image" Target="../media/image93.wmf"/></Relationships>
</file>

<file path=ppt/drawings/_rels/vmlDrawing10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wmf"/><Relationship Id="rId2" Type="http://schemas.openxmlformats.org/officeDocument/2006/relationships/image" Target="../media/image347.wmf"/><Relationship Id="rId1" Type="http://schemas.openxmlformats.org/officeDocument/2006/relationships/image" Target="../media/image346.wmf"/><Relationship Id="rId5" Type="http://schemas.openxmlformats.org/officeDocument/2006/relationships/image" Target="../media/image25.wmf"/><Relationship Id="rId4" Type="http://schemas.openxmlformats.org/officeDocument/2006/relationships/image" Target="../media/image349.wmf"/></Relationships>
</file>

<file path=ppt/drawings/_rels/vmlDrawing10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wmf"/><Relationship Id="rId3" Type="http://schemas.openxmlformats.org/officeDocument/2006/relationships/image" Target="../media/image148.wmf"/><Relationship Id="rId7" Type="http://schemas.openxmlformats.org/officeDocument/2006/relationships/image" Target="../media/image151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6" Type="http://schemas.openxmlformats.org/officeDocument/2006/relationships/image" Target="../media/image150.wmf"/><Relationship Id="rId5" Type="http://schemas.openxmlformats.org/officeDocument/2006/relationships/image" Target="../media/image149.wmf"/><Relationship Id="rId4" Type="http://schemas.openxmlformats.org/officeDocument/2006/relationships/image" Target="../media/image79.wmf"/></Relationships>
</file>

<file path=ppt/drawings/_rels/vmlDrawing10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wmf"/><Relationship Id="rId1" Type="http://schemas.openxmlformats.org/officeDocument/2006/relationships/image" Target="../media/image350.wmf"/></Relationships>
</file>

<file path=ppt/drawings/_rels/vmlDrawing10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wmf"/><Relationship Id="rId2" Type="http://schemas.openxmlformats.org/officeDocument/2006/relationships/image" Target="../media/image353.wmf"/><Relationship Id="rId1" Type="http://schemas.openxmlformats.org/officeDocument/2006/relationships/image" Target="../media/image352.wmf"/><Relationship Id="rId4" Type="http://schemas.openxmlformats.org/officeDocument/2006/relationships/image" Target="../media/image355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image" Target="../media/image37.wmf"/><Relationship Id="rId7" Type="http://schemas.openxmlformats.org/officeDocument/2006/relationships/image" Target="../media/image50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Relationship Id="rId6" Type="http://schemas.openxmlformats.org/officeDocument/2006/relationships/image" Target="../media/image49.wmf"/><Relationship Id="rId5" Type="http://schemas.openxmlformats.org/officeDocument/2006/relationships/image" Target="../media/image40.wmf"/><Relationship Id="rId10" Type="http://schemas.openxmlformats.org/officeDocument/2006/relationships/image" Target="../media/image34.wmf"/><Relationship Id="rId4" Type="http://schemas.openxmlformats.org/officeDocument/2006/relationships/image" Target="../media/image48.wmf"/><Relationship Id="rId9" Type="http://schemas.openxmlformats.org/officeDocument/2006/relationships/image" Target="../media/image52.wmf"/></Relationships>
</file>

<file path=ppt/drawings/_rels/vmlDrawing1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wmf"/><Relationship Id="rId1" Type="http://schemas.openxmlformats.org/officeDocument/2006/relationships/image" Target="../media/image353.wmf"/></Relationships>
</file>

<file path=ppt/drawings/_rels/vmlDrawing1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wmf"/><Relationship Id="rId2" Type="http://schemas.openxmlformats.org/officeDocument/2006/relationships/image" Target="../media/image357.wmf"/><Relationship Id="rId1" Type="http://schemas.openxmlformats.org/officeDocument/2006/relationships/image" Target="../media/image356.wmf"/></Relationships>
</file>

<file path=ppt/drawings/_rels/vmlDrawing1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wmf"/><Relationship Id="rId1" Type="http://schemas.openxmlformats.org/officeDocument/2006/relationships/image" Target="../media/image359.wmf"/></Relationships>
</file>

<file path=ppt/drawings/_rels/vmlDrawing1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wmf"/><Relationship Id="rId1" Type="http://schemas.openxmlformats.org/officeDocument/2006/relationships/image" Target="../media/image360.wmf"/></Relationships>
</file>

<file path=ppt/drawings/_rels/vmlDrawing1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wmf"/><Relationship Id="rId2" Type="http://schemas.openxmlformats.org/officeDocument/2006/relationships/image" Target="../media/image363.wmf"/><Relationship Id="rId1" Type="http://schemas.openxmlformats.org/officeDocument/2006/relationships/image" Target="../media/image362.wmf"/></Relationships>
</file>

<file path=ppt/drawings/_rels/vmlDrawing1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wmf"/><Relationship Id="rId2" Type="http://schemas.openxmlformats.org/officeDocument/2006/relationships/image" Target="../media/image365.wmf"/><Relationship Id="rId1" Type="http://schemas.openxmlformats.org/officeDocument/2006/relationships/image" Target="../media/image364.wmf"/><Relationship Id="rId4" Type="http://schemas.openxmlformats.org/officeDocument/2006/relationships/image" Target="../media/image363.wmf"/></Relationships>
</file>

<file path=ppt/drawings/_rels/vmlDrawing1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wmf"/><Relationship Id="rId1" Type="http://schemas.openxmlformats.org/officeDocument/2006/relationships/image" Target="../media/image366.wmf"/></Relationships>
</file>

<file path=ppt/drawings/_rels/vmlDrawing1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8.wmf"/></Relationships>
</file>

<file path=ppt/drawings/_rels/vmlDrawing1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wmf"/><Relationship Id="rId1" Type="http://schemas.openxmlformats.org/officeDocument/2006/relationships/image" Target="../media/image369.wmf"/></Relationships>
</file>

<file path=ppt/drawings/_rels/vmlDrawing1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wmf"/><Relationship Id="rId1" Type="http://schemas.openxmlformats.org/officeDocument/2006/relationships/image" Target="../media/image369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0.wmf"/><Relationship Id="rId1" Type="http://schemas.openxmlformats.org/officeDocument/2006/relationships/image" Target="../media/image47.wmf"/><Relationship Id="rId6" Type="http://schemas.openxmlformats.org/officeDocument/2006/relationships/image" Target="../media/image51.wmf"/><Relationship Id="rId5" Type="http://schemas.openxmlformats.org/officeDocument/2006/relationships/image" Target="../media/image34.wmf"/><Relationship Id="rId4" Type="http://schemas.openxmlformats.org/officeDocument/2006/relationships/image" Target="../media/image52.wmf"/></Relationships>
</file>

<file path=ppt/drawings/_rels/vmlDrawing1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wmf"/><Relationship Id="rId1" Type="http://schemas.openxmlformats.org/officeDocument/2006/relationships/image" Target="../media/image371.wmf"/></Relationships>
</file>

<file path=ppt/drawings/_rels/vmlDrawing1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3.wmf"/></Relationships>
</file>

<file path=ppt/drawings/_rels/vmlDrawing1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wmf"/><Relationship Id="rId2" Type="http://schemas.openxmlformats.org/officeDocument/2006/relationships/image" Target="../media/image374.wmf"/><Relationship Id="rId1" Type="http://schemas.openxmlformats.org/officeDocument/2006/relationships/image" Target="../media/image369.wmf"/><Relationship Id="rId4" Type="http://schemas.openxmlformats.org/officeDocument/2006/relationships/image" Target="../media/image376.wmf"/></Relationships>
</file>

<file path=ppt/drawings/_rels/vmlDrawing1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4.wmf"/><Relationship Id="rId13" Type="http://schemas.openxmlformats.org/officeDocument/2006/relationships/image" Target="../media/image389.wmf"/><Relationship Id="rId3" Type="http://schemas.openxmlformats.org/officeDocument/2006/relationships/image" Target="../media/image379.wmf"/><Relationship Id="rId7" Type="http://schemas.openxmlformats.org/officeDocument/2006/relationships/image" Target="../media/image383.wmf"/><Relationship Id="rId12" Type="http://schemas.openxmlformats.org/officeDocument/2006/relationships/image" Target="../media/image388.wmf"/><Relationship Id="rId2" Type="http://schemas.openxmlformats.org/officeDocument/2006/relationships/image" Target="../media/image378.wmf"/><Relationship Id="rId1" Type="http://schemas.openxmlformats.org/officeDocument/2006/relationships/image" Target="../media/image377.wmf"/><Relationship Id="rId6" Type="http://schemas.openxmlformats.org/officeDocument/2006/relationships/image" Target="../media/image382.wmf"/><Relationship Id="rId11" Type="http://schemas.openxmlformats.org/officeDocument/2006/relationships/image" Target="../media/image387.wmf"/><Relationship Id="rId5" Type="http://schemas.openxmlformats.org/officeDocument/2006/relationships/image" Target="../media/image381.wmf"/><Relationship Id="rId10" Type="http://schemas.openxmlformats.org/officeDocument/2006/relationships/image" Target="../media/image386.wmf"/><Relationship Id="rId4" Type="http://schemas.openxmlformats.org/officeDocument/2006/relationships/image" Target="../media/image380.wmf"/><Relationship Id="rId9" Type="http://schemas.openxmlformats.org/officeDocument/2006/relationships/image" Target="../media/image385.wmf"/><Relationship Id="rId14" Type="http://schemas.openxmlformats.org/officeDocument/2006/relationships/image" Target="../media/image390.wmf"/></Relationships>
</file>

<file path=ppt/drawings/_rels/vmlDrawing1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1.wmf"/></Relationships>
</file>

<file path=ppt/drawings/_rels/vmlDrawing1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2.wmf"/></Relationships>
</file>

<file path=ppt/drawings/_rels/vmlDrawing1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2.wmf"/></Relationships>
</file>

<file path=ppt/drawings/_rels/vmlDrawing1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wmf"/><Relationship Id="rId2" Type="http://schemas.openxmlformats.org/officeDocument/2006/relationships/image" Target="../media/image394.wmf"/><Relationship Id="rId1" Type="http://schemas.openxmlformats.org/officeDocument/2006/relationships/image" Target="../media/image393.wmf"/></Relationships>
</file>

<file path=ppt/drawings/_rels/vmlDrawing1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6.wmf"/></Relationships>
</file>

<file path=ppt/drawings/_rels/vmlDrawing1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wmf"/><Relationship Id="rId2" Type="http://schemas.openxmlformats.org/officeDocument/2006/relationships/image" Target="../media/image398.wmf"/><Relationship Id="rId1" Type="http://schemas.openxmlformats.org/officeDocument/2006/relationships/image" Target="../media/image397.wmf"/><Relationship Id="rId6" Type="http://schemas.openxmlformats.org/officeDocument/2006/relationships/image" Target="../media/image402.wmf"/><Relationship Id="rId5" Type="http://schemas.openxmlformats.org/officeDocument/2006/relationships/image" Target="../media/image401.wmf"/><Relationship Id="rId4" Type="http://schemas.openxmlformats.org/officeDocument/2006/relationships/image" Target="../media/image400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image" Target="../media/image55.wmf"/><Relationship Id="rId7" Type="http://schemas.openxmlformats.org/officeDocument/2006/relationships/image" Target="../media/image50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Relationship Id="rId6" Type="http://schemas.openxmlformats.org/officeDocument/2006/relationships/image" Target="../media/image58.wmf"/><Relationship Id="rId5" Type="http://schemas.openxmlformats.org/officeDocument/2006/relationships/image" Target="../media/image57.wmf"/><Relationship Id="rId4" Type="http://schemas.openxmlformats.org/officeDocument/2006/relationships/image" Target="../media/image56.wmf"/></Relationships>
</file>

<file path=ppt/drawings/_rels/vmlDrawing1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wmf"/><Relationship Id="rId1" Type="http://schemas.openxmlformats.org/officeDocument/2006/relationships/image" Target="../media/image403.wmf"/></Relationships>
</file>

<file path=ppt/drawings/_rels/vmlDrawing1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5.wmf"/></Relationships>
</file>

<file path=ppt/drawings/_rels/vmlDrawing1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6.wmf"/></Relationships>
</file>

<file path=ppt/drawings/_rels/vmlDrawing1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7.wmf"/></Relationships>
</file>

<file path=ppt/drawings/_rels/vmlDrawing1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8.wmf"/></Relationships>
</file>

<file path=ppt/drawings/_rels/vmlDrawing1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wmf"/><Relationship Id="rId1" Type="http://schemas.openxmlformats.org/officeDocument/2006/relationships/image" Target="../media/image409.wmf"/></Relationships>
</file>

<file path=ppt/drawings/_rels/vmlDrawing1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wmf"/><Relationship Id="rId2" Type="http://schemas.openxmlformats.org/officeDocument/2006/relationships/image" Target="../media/image412.wmf"/><Relationship Id="rId1" Type="http://schemas.openxmlformats.org/officeDocument/2006/relationships/image" Target="../media/image411.wmf"/></Relationships>
</file>

<file path=ppt/drawings/_rels/vmlDrawing1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3.wmf"/></Relationships>
</file>

<file path=ppt/drawings/_rels/vmlDrawing1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5.wmf"/><Relationship Id="rId1" Type="http://schemas.openxmlformats.org/officeDocument/2006/relationships/image" Target="../media/image414.wmf"/></Relationships>
</file>

<file path=ppt/drawings/_rels/vmlDrawing1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wmf"/><Relationship Id="rId2" Type="http://schemas.openxmlformats.org/officeDocument/2006/relationships/image" Target="../media/image416.wmf"/><Relationship Id="rId1" Type="http://schemas.openxmlformats.org/officeDocument/2006/relationships/image" Target="../media/image415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Relationship Id="rId4" Type="http://schemas.openxmlformats.org/officeDocument/2006/relationships/image" Target="../media/image62.wmf"/></Relationships>
</file>

<file path=ppt/drawings/_rels/vmlDrawing1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wmf"/><Relationship Id="rId2" Type="http://schemas.openxmlformats.org/officeDocument/2006/relationships/image" Target="../media/image419.wmf"/><Relationship Id="rId1" Type="http://schemas.openxmlformats.org/officeDocument/2006/relationships/image" Target="../media/image418.wmf"/><Relationship Id="rId4" Type="http://schemas.openxmlformats.org/officeDocument/2006/relationships/image" Target="../media/image421.wmf"/></Relationships>
</file>

<file path=ppt/drawings/_rels/vmlDrawing1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wmf"/><Relationship Id="rId2" Type="http://schemas.openxmlformats.org/officeDocument/2006/relationships/image" Target="../media/image423.wmf"/><Relationship Id="rId1" Type="http://schemas.openxmlformats.org/officeDocument/2006/relationships/image" Target="../media/image422.wmf"/></Relationships>
</file>

<file path=ppt/drawings/_rels/vmlDrawing1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1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6.wmf"/><Relationship Id="rId1" Type="http://schemas.openxmlformats.org/officeDocument/2006/relationships/image" Target="../media/image425.wmf"/></Relationships>
</file>

<file path=ppt/drawings/_rels/vmlDrawing144.vml.rels><?xml version="1.0" encoding="UTF-8" standalone="yes"?>
<Relationships xmlns="http://schemas.openxmlformats.org/package/2006/relationships"><Relationship Id="rId8" Type="http://schemas.openxmlformats.org/officeDocument/2006/relationships/image" Target="../media/image434.wmf"/><Relationship Id="rId3" Type="http://schemas.openxmlformats.org/officeDocument/2006/relationships/image" Target="../media/image429.wmf"/><Relationship Id="rId7" Type="http://schemas.openxmlformats.org/officeDocument/2006/relationships/image" Target="../media/image433.wmf"/><Relationship Id="rId2" Type="http://schemas.openxmlformats.org/officeDocument/2006/relationships/image" Target="../media/image428.wmf"/><Relationship Id="rId1" Type="http://schemas.openxmlformats.org/officeDocument/2006/relationships/image" Target="../media/image427.wmf"/><Relationship Id="rId6" Type="http://schemas.openxmlformats.org/officeDocument/2006/relationships/image" Target="../media/image432.wmf"/><Relationship Id="rId5" Type="http://schemas.openxmlformats.org/officeDocument/2006/relationships/image" Target="../media/image431.wmf"/><Relationship Id="rId4" Type="http://schemas.openxmlformats.org/officeDocument/2006/relationships/image" Target="../media/image430.wmf"/><Relationship Id="rId9" Type="http://schemas.openxmlformats.org/officeDocument/2006/relationships/image" Target="../media/image435.wmf"/></Relationships>
</file>

<file path=ppt/drawings/_rels/vmlDrawing1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6.wmf"/></Relationships>
</file>

<file path=ppt/drawings/_rels/vmlDrawing1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7.wmf"/></Relationships>
</file>

<file path=ppt/drawings/_rels/vmlDrawing14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9.wmf"/><Relationship Id="rId1" Type="http://schemas.openxmlformats.org/officeDocument/2006/relationships/image" Target="../media/image438.wmf"/></Relationships>
</file>

<file path=ppt/drawings/_rels/vmlDrawing14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wmf"/><Relationship Id="rId2" Type="http://schemas.openxmlformats.org/officeDocument/2006/relationships/image" Target="../media/image441.wmf"/><Relationship Id="rId1" Type="http://schemas.openxmlformats.org/officeDocument/2006/relationships/image" Target="../media/image440.wmf"/></Relationships>
</file>

<file path=ppt/drawings/_rels/vmlDrawing1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wmf"/><Relationship Id="rId2" Type="http://schemas.openxmlformats.org/officeDocument/2006/relationships/image" Target="../media/image443.wmf"/><Relationship Id="rId1" Type="http://schemas.openxmlformats.org/officeDocument/2006/relationships/image" Target="../media/image440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Relationship Id="rId4" Type="http://schemas.openxmlformats.org/officeDocument/2006/relationships/image" Target="../media/image66.wmf"/></Relationships>
</file>

<file path=ppt/drawings/_rels/vmlDrawing1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wmf"/><Relationship Id="rId2" Type="http://schemas.openxmlformats.org/officeDocument/2006/relationships/image" Target="../media/image445.wmf"/><Relationship Id="rId1" Type="http://schemas.openxmlformats.org/officeDocument/2006/relationships/image" Target="../media/image440.wmf"/></Relationships>
</file>

<file path=ppt/drawings/_rels/vmlDrawing15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8.wmf"/><Relationship Id="rId1" Type="http://schemas.openxmlformats.org/officeDocument/2006/relationships/image" Target="../media/image447.wmf"/></Relationships>
</file>

<file path=ppt/drawings/_rels/vmlDrawing1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wmf"/><Relationship Id="rId2" Type="http://schemas.openxmlformats.org/officeDocument/2006/relationships/image" Target="../media/image450.wmf"/><Relationship Id="rId1" Type="http://schemas.openxmlformats.org/officeDocument/2006/relationships/image" Target="../media/image449.wmf"/></Relationships>
</file>

<file path=ppt/drawings/_rels/vmlDrawing1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wmf"/><Relationship Id="rId2" Type="http://schemas.openxmlformats.org/officeDocument/2006/relationships/image" Target="../media/image452.wmf"/><Relationship Id="rId1" Type="http://schemas.openxmlformats.org/officeDocument/2006/relationships/image" Target="../media/image451.wmf"/><Relationship Id="rId4" Type="http://schemas.openxmlformats.org/officeDocument/2006/relationships/image" Target="../media/image448.wmf"/></Relationships>
</file>

<file path=ppt/drawings/_rels/vmlDrawing15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4.wmf"/><Relationship Id="rId1" Type="http://schemas.openxmlformats.org/officeDocument/2006/relationships/image" Target="../media/image366.wmf"/></Relationships>
</file>

<file path=ppt/drawings/_rels/vmlDrawing15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6.wmf"/><Relationship Id="rId1" Type="http://schemas.openxmlformats.org/officeDocument/2006/relationships/image" Target="../media/image455.wmf"/></Relationships>
</file>

<file path=ppt/drawings/_rels/vmlDrawing1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wmf"/><Relationship Id="rId2" Type="http://schemas.openxmlformats.org/officeDocument/2006/relationships/image" Target="../media/image283.wmf"/><Relationship Id="rId1" Type="http://schemas.openxmlformats.org/officeDocument/2006/relationships/image" Target="../media/image282.wmf"/><Relationship Id="rId5" Type="http://schemas.openxmlformats.org/officeDocument/2006/relationships/image" Target="../media/image457.wmf"/><Relationship Id="rId4" Type="http://schemas.openxmlformats.org/officeDocument/2006/relationships/image" Target="../media/image285.wmf"/></Relationships>
</file>

<file path=ppt/drawings/_rels/vmlDrawing15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9.wmf"/><Relationship Id="rId1" Type="http://schemas.openxmlformats.org/officeDocument/2006/relationships/image" Target="../media/image458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Relationship Id="rId4" Type="http://schemas.openxmlformats.org/officeDocument/2006/relationships/image" Target="../media/image70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6" Type="http://schemas.openxmlformats.org/officeDocument/2006/relationships/image" Target="../media/image28.wmf"/><Relationship Id="rId5" Type="http://schemas.openxmlformats.org/officeDocument/2006/relationships/image" Target="../media/image12.wmf"/><Relationship Id="rId4" Type="http://schemas.openxmlformats.org/officeDocument/2006/relationships/image" Target="../media/image27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24.wmf"/><Relationship Id="rId1" Type="http://schemas.openxmlformats.org/officeDocument/2006/relationships/image" Target="../media/image71.wmf"/><Relationship Id="rId6" Type="http://schemas.openxmlformats.org/officeDocument/2006/relationships/image" Target="../media/image74.wmf"/><Relationship Id="rId5" Type="http://schemas.openxmlformats.org/officeDocument/2006/relationships/image" Target="../media/image73.wmf"/><Relationship Id="rId4" Type="http://schemas.openxmlformats.org/officeDocument/2006/relationships/image" Target="../media/image25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3" Type="http://schemas.openxmlformats.org/officeDocument/2006/relationships/image" Target="../media/image76.wmf"/><Relationship Id="rId7" Type="http://schemas.openxmlformats.org/officeDocument/2006/relationships/image" Target="../media/image80.wmf"/><Relationship Id="rId2" Type="http://schemas.openxmlformats.org/officeDocument/2006/relationships/image" Target="../media/image10.wmf"/><Relationship Id="rId1" Type="http://schemas.openxmlformats.org/officeDocument/2006/relationships/image" Target="../media/image75.wmf"/><Relationship Id="rId6" Type="http://schemas.openxmlformats.org/officeDocument/2006/relationships/image" Target="../media/image79.wmf"/><Relationship Id="rId11" Type="http://schemas.openxmlformats.org/officeDocument/2006/relationships/image" Target="../media/image83.wmf"/><Relationship Id="rId5" Type="http://schemas.openxmlformats.org/officeDocument/2006/relationships/image" Target="../media/image78.wmf"/><Relationship Id="rId10" Type="http://schemas.openxmlformats.org/officeDocument/2006/relationships/image" Target="../media/image82.wmf"/><Relationship Id="rId4" Type="http://schemas.openxmlformats.org/officeDocument/2006/relationships/image" Target="../media/image77.wmf"/><Relationship Id="rId9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3" Type="http://schemas.openxmlformats.org/officeDocument/2006/relationships/image" Target="../media/image76.wmf"/><Relationship Id="rId7" Type="http://schemas.openxmlformats.org/officeDocument/2006/relationships/image" Target="../media/image87.wmf"/><Relationship Id="rId2" Type="http://schemas.openxmlformats.org/officeDocument/2006/relationships/image" Target="../media/image10.wmf"/><Relationship Id="rId1" Type="http://schemas.openxmlformats.org/officeDocument/2006/relationships/image" Target="../media/image84.wmf"/><Relationship Id="rId6" Type="http://schemas.openxmlformats.org/officeDocument/2006/relationships/image" Target="../media/image86.wmf"/><Relationship Id="rId5" Type="http://schemas.openxmlformats.org/officeDocument/2006/relationships/image" Target="../media/image79.wmf"/><Relationship Id="rId4" Type="http://schemas.openxmlformats.org/officeDocument/2006/relationships/image" Target="../media/image85.wmf"/><Relationship Id="rId9" Type="http://schemas.openxmlformats.org/officeDocument/2006/relationships/image" Target="../media/image83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90.wmf"/><Relationship Id="rId3" Type="http://schemas.openxmlformats.org/officeDocument/2006/relationships/image" Target="../media/image76.wmf"/><Relationship Id="rId7" Type="http://schemas.openxmlformats.org/officeDocument/2006/relationships/image" Target="../media/image86.wmf"/><Relationship Id="rId2" Type="http://schemas.openxmlformats.org/officeDocument/2006/relationships/image" Target="../media/image10.wmf"/><Relationship Id="rId1" Type="http://schemas.openxmlformats.org/officeDocument/2006/relationships/image" Target="../media/image84.wmf"/><Relationship Id="rId6" Type="http://schemas.openxmlformats.org/officeDocument/2006/relationships/image" Target="../media/image79.wmf"/><Relationship Id="rId5" Type="http://schemas.openxmlformats.org/officeDocument/2006/relationships/image" Target="../media/image89.wmf"/><Relationship Id="rId4" Type="http://schemas.openxmlformats.org/officeDocument/2006/relationships/image" Target="../media/image88.w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98.wmf"/><Relationship Id="rId3" Type="http://schemas.openxmlformats.org/officeDocument/2006/relationships/image" Target="../media/image93.wmf"/><Relationship Id="rId7" Type="http://schemas.openxmlformats.org/officeDocument/2006/relationships/image" Target="../media/image97.wmf"/><Relationship Id="rId2" Type="http://schemas.openxmlformats.org/officeDocument/2006/relationships/image" Target="../media/image92.wmf"/><Relationship Id="rId1" Type="http://schemas.openxmlformats.org/officeDocument/2006/relationships/image" Target="../media/image91.wmf"/><Relationship Id="rId6" Type="http://schemas.openxmlformats.org/officeDocument/2006/relationships/image" Target="../media/image96.wmf"/><Relationship Id="rId5" Type="http://schemas.openxmlformats.org/officeDocument/2006/relationships/image" Target="../media/image95.wmf"/><Relationship Id="rId10" Type="http://schemas.openxmlformats.org/officeDocument/2006/relationships/image" Target="../media/image100.wmf"/><Relationship Id="rId4" Type="http://schemas.openxmlformats.org/officeDocument/2006/relationships/image" Target="../media/image94.wmf"/><Relationship Id="rId9" Type="http://schemas.openxmlformats.org/officeDocument/2006/relationships/image" Target="../media/image99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wmf"/><Relationship Id="rId1" Type="http://schemas.openxmlformats.org/officeDocument/2006/relationships/image" Target="../media/image102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wmf"/><Relationship Id="rId1" Type="http://schemas.openxmlformats.org/officeDocument/2006/relationships/image" Target="../media/image104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wmf"/><Relationship Id="rId1" Type="http://schemas.openxmlformats.org/officeDocument/2006/relationships/image" Target="../media/image105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image" Target="../media/image107.wmf"/><Relationship Id="rId1" Type="http://schemas.openxmlformats.org/officeDocument/2006/relationships/image" Target="../media/image106.wmf"/><Relationship Id="rId4" Type="http://schemas.openxmlformats.org/officeDocument/2006/relationships/image" Target="../media/image103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wmf"/><Relationship Id="rId2" Type="http://schemas.openxmlformats.org/officeDocument/2006/relationships/image" Target="../media/image110.wmf"/><Relationship Id="rId1" Type="http://schemas.openxmlformats.org/officeDocument/2006/relationships/image" Target="../media/image109.wmf"/><Relationship Id="rId4" Type="http://schemas.openxmlformats.org/officeDocument/2006/relationships/image" Target="../media/image112.w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wmf"/><Relationship Id="rId1" Type="http://schemas.openxmlformats.org/officeDocument/2006/relationships/image" Target="../media/image11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wmf"/><Relationship Id="rId1" Type="http://schemas.openxmlformats.org/officeDocument/2006/relationships/image" Target="../media/image115.w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wmf"/><Relationship Id="rId1" Type="http://schemas.openxmlformats.org/officeDocument/2006/relationships/image" Target="../media/image117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wmf"/><Relationship Id="rId2" Type="http://schemas.openxmlformats.org/officeDocument/2006/relationships/image" Target="../media/image118.wmf"/><Relationship Id="rId1" Type="http://schemas.openxmlformats.org/officeDocument/2006/relationships/image" Target="../media/image119.wmf"/><Relationship Id="rId4" Type="http://schemas.openxmlformats.org/officeDocument/2006/relationships/image" Target="../media/image121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wmf"/></Relationships>
</file>

<file path=ppt/drawings/_rels/vmlDrawing3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wmf"/><Relationship Id="rId3" Type="http://schemas.openxmlformats.org/officeDocument/2006/relationships/image" Target="../media/image125.wmf"/><Relationship Id="rId7" Type="http://schemas.openxmlformats.org/officeDocument/2006/relationships/image" Target="../media/image129.wmf"/><Relationship Id="rId12" Type="http://schemas.openxmlformats.org/officeDocument/2006/relationships/image" Target="../media/image134.wmf"/><Relationship Id="rId2" Type="http://schemas.openxmlformats.org/officeDocument/2006/relationships/image" Target="../media/image124.wmf"/><Relationship Id="rId1" Type="http://schemas.openxmlformats.org/officeDocument/2006/relationships/image" Target="../media/image123.wmf"/><Relationship Id="rId6" Type="http://schemas.openxmlformats.org/officeDocument/2006/relationships/image" Target="../media/image128.wmf"/><Relationship Id="rId11" Type="http://schemas.openxmlformats.org/officeDocument/2006/relationships/image" Target="../media/image133.wmf"/><Relationship Id="rId5" Type="http://schemas.openxmlformats.org/officeDocument/2006/relationships/image" Target="../media/image127.wmf"/><Relationship Id="rId10" Type="http://schemas.openxmlformats.org/officeDocument/2006/relationships/image" Target="../media/image132.wmf"/><Relationship Id="rId4" Type="http://schemas.openxmlformats.org/officeDocument/2006/relationships/image" Target="../media/image126.wmf"/><Relationship Id="rId9" Type="http://schemas.openxmlformats.org/officeDocument/2006/relationships/image" Target="../media/image131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wmf"/><Relationship Id="rId2" Type="http://schemas.openxmlformats.org/officeDocument/2006/relationships/image" Target="../media/image136.wmf"/><Relationship Id="rId1" Type="http://schemas.openxmlformats.org/officeDocument/2006/relationships/image" Target="../media/image135.wmf"/><Relationship Id="rId4" Type="http://schemas.openxmlformats.org/officeDocument/2006/relationships/image" Target="../media/image138.w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wmf"/><Relationship Id="rId1" Type="http://schemas.openxmlformats.org/officeDocument/2006/relationships/image" Target="../media/image139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1.w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wmf"/><Relationship Id="rId2" Type="http://schemas.openxmlformats.org/officeDocument/2006/relationships/image" Target="../media/image143.wmf"/><Relationship Id="rId1" Type="http://schemas.openxmlformats.org/officeDocument/2006/relationships/image" Target="../media/image142.w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wmf"/><Relationship Id="rId2" Type="http://schemas.openxmlformats.org/officeDocument/2006/relationships/image" Target="../media/image145.wmf"/><Relationship Id="rId1" Type="http://schemas.openxmlformats.org/officeDocument/2006/relationships/image" Target="../media/image93.wmf"/><Relationship Id="rId4" Type="http://schemas.openxmlformats.org/officeDocument/2006/relationships/image" Target="../media/image14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4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wmf"/><Relationship Id="rId3" Type="http://schemas.openxmlformats.org/officeDocument/2006/relationships/image" Target="../media/image148.wmf"/><Relationship Id="rId7" Type="http://schemas.openxmlformats.org/officeDocument/2006/relationships/image" Target="../media/image151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6" Type="http://schemas.openxmlformats.org/officeDocument/2006/relationships/image" Target="../media/image150.wmf"/><Relationship Id="rId5" Type="http://schemas.openxmlformats.org/officeDocument/2006/relationships/image" Target="../media/image149.wmf"/><Relationship Id="rId4" Type="http://schemas.openxmlformats.org/officeDocument/2006/relationships/image" Target="../media/image79.w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wmf"/><Relationship Id="rId2" Type="http://schemas.openxmlformats.org/officeDocument/2006/relationships/image" Target="../media/image136.wmf"/><Relationship Id="rId1" Type="http://schemas.openxmlformats.org/officeDocument/2006/relationships/image" Target="../media/image135.wmf"/><Relationship Id="rId4" Type="http://schemas.openxmlformats.org/officeDocument/2006/relationships/image" Target="../media/image138.w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wmf"/><Relationship Id="rId1" Type="http://schemas.openxmlformats.org/officeDocument/2006/relationships/image" Target="../media/image139.w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image" Target="../media/image95.wmf"/><Relationship Id="rId1" Type="http://schemas.openxmlformats.org/officeDocument/2006/relationships/image" Target="../media/image153.wmf"/><Relationship Id="rId4" Type="http://schemas.openxmlformats.org/officeDocument/2006/relationships/image" Target="../media/image154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5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6.wmf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wmf"/><Relationship Id="rId2" Type="http://schemas.openxmlformats.org/officeDocument/2006/relationships/image" Target="../media/image158.wmf"/><Relationship Id="rId1" Type="http://schemas.openxmlformats.org/officeDocument/2006/relationships/image" Target="../media/image157.w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0.wmf"/></Relationships>
</file>

<file path=ppt/drawings/_rels/vmlDrawing4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wmf"/><Relationship Id="rId2" Type="http://schemas.openxmlformats.org/officeDocument/2006/relationships/image" Target="../media/image162.wmf"/><Relationship Id="rId1" Type="http://schemas.openxmlformats.org/officeDocument/2006/relationships/image" Target="../media/image161.wmf"/><Relationship Id="rId4" Type="http://schemas.openxmlformats.org/officeDocument/2006/relationships/image" Target="../media/image164.wmf"/></Relationships>
</file>

<file path=ppt/drawings/_rels/vmlDrawing4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wmf"/><Relationship Id="rId1" Type="http://schemas.openxmlformats.org/officeDocument/2006/relationships/image" Target="../media/image16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4" Type="http://schemas.openxmlformats.org/officeDocument/2006/relationships/image" Target="../media/image16.wmf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wmf"/><Relationship Id="rId2" Type="http://schemas.openxmlformats.org/officeDocument/2006/relationships/image" Target="../media/image168.wmf"/><Relationship Id="rId1" Type="http://schemas.openxmlformats.org/officeDocument/2006/relationships/image" Target="../media/image167.wmf"/><Relationship Id="rId5" Type="http://schemas.openxmlformats.org/officeDocument/2006/relationships/image" Target="../media/image171.wmf"/><Relationship Id="rId4" Type="http://schemas.openxmlformats.org/officeDocument/2006/relationships/image" Target="../media/image170.wmf"/></Relationships>
</file>

<file path=ppt/drawings/_rels/vmlDrawing5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wmf"/><Relationship Id="rId2" Type="http://schemas.openxmlformats.org/officeDocument/2006/relationships/image" Target="../media/image173.wmf"/><Relationship Id="rId1" Type="http://schemas.openxmlformats.org/officeDocument/2006/relationships/image" Target="../media/image172.wmf"/></Relationships>
</file>

<file path=ppt/drawings/_rels/vmlDrawing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wmf"/><Relationship Id="rId2" Type="http://schemas.openxmlformats.org/officeDocument/2006/relationships/image" Target="../media/image176.wmf"/><Relationship Id="rId1" Type="http://schemas.openxmlformats.org/officeDocument/2006/relationships/image" Target="../media/image175.wmf"/><Relationship Id="rId5" Type="http://schemas.openxmlformats.org/officeDocument/2006/relationships/image" Target="../media/image179.wmf"/><Relationship Id="rId4" Type="http://schemas.openxmlformats.org/officeDocument/2006/relationships/image" Target="../media/image178.wmf"/></Relationships>
</file>

<file path=ppt/drawings/_rels/vmlDrawing5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wmf"/><Relationship Id="rId3" Type="http://schemas.openxmlformats.org/officeDocument/2006/relationships/image" Target="../media/image181.wmf"/><Relationship Id="rId7" Type="http://schemas.openxmlformats.org/officeDocument/2006/relationships/image" Target="../media/image185.wmf"/><Relationship Id="rId2" Type="http://schemas.openxmlformats.org/officeDocument/2006/relationships/image" Target="../media/image177.wmf"/><Relationship Id="rId1" Type="http://schemas.openxmlformats.org/officeDocument/2006/relationships/image" Target="../media/image180.wmf"/><Relationship Id="rId6" Type="http://schemas.openxmlformats.org/officeDocument/2006/relationships/image" Target="../media/image184.wmf"/><Relationship Id="rId5" Type="http://schemas.openxmlformats.org/officeDocument/2006/relationships/image" Target="../media/image183.wmf"/><Relationship Id="rId4" Type="http://schemas.openxmlformats.org/officeDocument/2006/relationships/image" Target="../media/image182.w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wmf"/><Relationship Id="rId2" Type="http://schemas.openxmlformats.org/officeDocument/2006/relationships/image" Target="../media/image188.wmf"/><Relationship Id="rId1" Type="http://schemas.openxmlformats.org/officeDocument/2006/relationships/image" Target="../media/image187.wmf"/><Relationship Id="rId4" Type="http://schemas.openxmlformats.org/officeDocument/2006/relationships/image" Target="../media/image190.w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1.wmf"/></Relationships>
</file>

<file path=ppt/drawings/_rels/vmlDrawing5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wmf"/><Relationship Id="rId3" Type="http://schemas.openxmlformats.org/officeDocument/2006/relationships/image" Target="../media/image193.wmf"/><Relationship Id="rId7" Type="http://schemas.openxmlformats.org/officeDocument/2006/relationships/image" Target="../media/image197.wmf"/><Relationship Id="rId2" Type="http://schemas.openxmlformats.org/officeDocument/2006/relationships/image" Target="../media/image93.wmf"/><Relationship Id="rId1" Type="http://schemas.openxmlformats.org/officeDocument/2006/relationships/image" Target="../media/image192.wmf"/><Relationship Id="rId6" Type="http://schemas.openxmlformats.org/officeDocument/2006/relationships/image" Target="../media/image196.wmf"/><Relationship Id="rId5" Type="http://schemas.openxmlformats.org/officeDocument/2006/relationships/image" Target="../media/image195.wmf"/><Relationship Id="rId4" Type="http://schemas.openxmlformats.org/officeDocument/2006/relationships/image" Target="../media/image194.w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5.wmf"/></Relationships>
</file>

<file path=ppt/drawings/_rels/vmlDrawing5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7" Type="http://schemas.openxmlformats.org/officeDocument/2006/relationships/image" Target="../media/image207.wmf"/><Relationship Id="rId2" Type="http://schemas.openxmlformats.org/officeDocument/2006/relationships/image" Target="../media/image98.wmf"/><Relationship Id="rId1" Type="http://schemas.openxmlformats.org/officeDocument/2006/relationships/image" Target="../media/image93.wmf"/><Relationship Id="rId6" Type="http://schemas.openxmlformats.org/officeDocument/2006/relationships/image" Target="../media/image206.wmf"/><Relationship Id="rId5" Type="http://schemas.openxmlformats.org/officeDocument/2006/relationships/image" Target="../media/image205.wmf"/><Relationship Id="rId4" Type="http://schemas.openxmlformats.org/officeDocument/2006/relationships/image" Target="../media/image100.wmf"/></Relationships>
</file>

<file path=ppt/drawings/_rels/vmlDrawing59.v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image" Target="../media/image98.wmf"/><Relationship Id="rId1" Type="http://schemas.openxmlformats.org/officeDocument/2006/relationships/image" Target="../media/image93.wmf"/><Relationship Id="rId6" Type="http://schemas.openxmlformats.org/officeDocument/2006/relationships/image" Target="../media/image206.wmf"/><Relationship Id="rId5" Type="http://schemas.openxmlformats.org/officeDocument/2006/relationships/image" Target="../media/image205.wmf"/><Relationship Id="rId4" Type="http://schemas.openxmlformats.org/officeDocument/2006/relationships/image" Target="../media/image10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6" Type="http://schemas.openxmlformats.org/officeDocument/2006/relationships/image" Target="../media/image13.wmf"/><Relationship Id="rId5" Type="http://schemas.openxmlformats.org/officeDocument/2006/relationships/image" Target="../media/image20.wmf"/><Relationship Id="rId4" Type="http://schemas.openxmlformats.org/officeDocument/2006/relationships/image" Target="../media/image16.wmf"/></Relationships>
</file>

<file path=ppt/drawings/_rels/vmlDrawing6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wmf"/><Relationship Id="rId2" Type="http://schemas.openxmlformats.org/officeDocument/2006/relationships/image" Target="../media/image136.wmf"/><Relationship Id="rId1" Type="http://schemas.openxmlformats.org/officeDocument/2006/relationships/image" Target="../media/image135.wmf"/><Relationship Id="rId4" Type="http://schemas.openxmlformats.org/officeDocument/2006/relationships/image" Target="../media/image138.wmf"/></Relationships>
</file>

<file path=ppt/drawings/_rels/vmlDrawing6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wmf"/><Relationship Id="rId1" Type="http://schemas.openxmlformats.org/officeDocument/2006/relationships/image" Target="../media/image139.wmf"/></Relationships>
</file>

<file path=ppt/drawings/_rels/vmlDrawing6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wmf"/><Relationship Id="rId2" Type="http://schemas.openxmlformats.org/officeDocument/2006/relationships/image" Target="../media/image143.wmf"/><Relationship Id="rId1" Type="http://schemas.openxmlformats.org/officeDocument/2006/relationships/image" Target="../media/image142.w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0.wmf"/></Relationships>
</file>

<file path=ppt/drawings/_rels/vmlDrawing6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wmf"/><Relationship Id="rId2" Type="http://schemas.openxmlformats.org/officeDocument/2006/relationships/image" Target="../media/image212.wmf"/><Relationship Id="rId1" Type="http://schemas.openxmlformats.org/officeDocument/2006/relationships/image" Target="../media/image211.wmf"/><Relationship Id="rId4" Type="http://schemas.openxmlformats.org/officeDocument/2006/relationships/image" Target="../media/image214.w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5.w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5.w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6.w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7.w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8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9.wmf"/><Relationship Id="rId1" Type="http://schemas.openxmlformats.org/officeDocument/2006/relationships/image" Target="../media/image21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/Relationships>
</file>

<file path=ppt/drawings/_rels/vmlDrawing7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wmf"/><Relationship Id="rId2" Type="http://schemas.openxmlformats.org/officeDocument/2006/relationships/image" Target="../media/image220.wmf"/><Relationship Id="rId1" Type="http://schemas.openxmlformats.org/officeDocument/2006/relationships/image" Target="../media/image219.wmf"/></Relationships>
</file>

<file path=ppt/drawings/_rels/vmlDrawing7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wmf"/><Relationship Id="rId2" Type="http://schemas.openxmlformats.org/officeDocument/2006/relationships/image" Target="../media/image223.wmf"/><Relationship Id="rId1" Type="http://schemas.openxmlformats.org/officeDocument/2006/relationships/image" Target="../media/image222.wmf"/></Relationships>
</file>

<file path=ppt/drawings/_rels/vmlDrawing7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wmf"/><Relationship Id="rId2" Type="http://schemas.openxmlformats.org/officeDocument/2006/relationships/image" Target="../media/image226.wmf"/><Relationship Id="rId1" Type="http://schemas.openxmlformats.org/officeDocument/2006/relationships/image" Target="../media/image225.wmf"/></Relationships>
</file>

<file path=ppt/drawings/_rels/vmlDrawing7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wmf"/><Relationship Id="rId1" Type="http://schemas.openxmlformats.org/officeDocument/2006/relationships/image" Target="../media/image228.wmf"/></Relationships>
</file>

<file path=ppt/drawings/_rels/vmlDrawing7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wmf"/><Relationship Id="rId2" Type="http://schemas.openxmlformats.org/officeDocument/2006/relationships/image" Target="../media/image239.wmf"/><Relationship Id="rId1" Type="http://schemas.openxmlformats.org/officeDocument/2006/relationships/image" Target="../media/image238.wmf"/></Relationships>
</file>

<file path=ppt/drawings/_rels/vmlDrawing7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wmf"/><Relationship Id="rId1" Type="http://schemas.openxmlformats.org/officeDocument/2006/relationships/image" Target="../media/image241.wmf"/></Relationships>
</file>

<file path=ppt/drawings/_rels/vmlDrawing7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wmf"/><Relationship Id="rId1" Type="http://schemas.openxmlformats.org/officeDocument/2006/relationships/image" Target="../media/image243.w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5.wmf"/></Relationships>
</file>

<file path=ppt/drawings/_rels/vmlDrawing7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wmf"/><Relationship Id="rId2" Type="http://schemas.openxmlformats.org/officeDocument/2006/relationships/image" Target="../media/image247.wmf"/><Relationship Id="rId1" Type="http://schemas.openxmlformats.org/officeDocument/2006/relationships/image" Target="../media/image246.wmf"/></Relationships>
</file>

<file path=ppt/drawings/_rels/vmlDrawing7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wmf"/><Relationship Id="rId1" Type="http://schemas.openxmlformats.org/officeDocument/2006/relationships/image" Target="../media/image249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6" Type="http://schemas.openxmlformats.org/officeDocument/2006/relationships/image" Target="../media/image28.wmf"/><Relationship Id="rId5" Type="http://schemas.openxmlformats.org/officeDocument/2006/relationships/image" Target="../media/image12.wmf"/><Relationship Id="rId4" Type="http://schemas.openxmlformats.org/officeDocument/2006/relationships/image" Target="../media/image27.wmf"/></Relationships>
</file>

<file path=ppt/drawings/_rels/vmlDrawing8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wmf"/><Relationship Id="rId1" Type="http://schemas.openxmlformats.org/officeDocument/2006/relationships/image" Target="../media/image250.wmf"/></Relationships>
</file>

<file path=ppt/drawings/_rels/vmlDrawing8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wmf"/><Relationship Id="rId1" Type="http://schemas.openxmlformats.org/officeDocument/2006/relationships/image" Target="../media/image250.wmf"/></Relationships>
</file>

<file path=ppt/drawings/_rels/vmlDrawing8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wmf"/><Relationship Id="rId1" Type="http://schemas.openxmlformats.org/officeDocument/2006/relationships/image" Target="../media/image251.wmf"/></Relationships>
</file>

<file path=ppt/drawings/_rels/vmlDrawing8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wmf"/><Relationship Id="rId1" Type="http://schemas.openxmlformats.org/officeDocument/2006/relationships/image" Target="../media/image252.w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6.wmf"/></Relationships>
</file>

<file path=ppt/drawings/_rels/vmlDrawing8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wmf"/><Relationship Id="rId2" Type="http://schemas.openxmlformats.org/officeDocument/2006/relationships/image" Target="../media/image268.wmf"/><Relationship Id="rId1" Type="http://schemas.openxmlformats.org/officeDocument/2006/relationships/image" Target="../media/image267.wmf"/><Relationship Id="rId4" Type="http://schemas.openxmlformats.org/officeDocument/2006/relationships/image" Target="../media/image270.w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1.wmf"/></Relationships>
</file>

<file path=ppt/drawings/_rels/vmlDrawing8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wmf"/><Relationship Id="rId2" Type="http://schemas.openxmlformats.org/officeDocument/2006/relationships/image" Target="../media/image273.wmf"/><Relationship Id="rId1" Type="http://schemas.openxmlformats.org/officeDocument/2006/relationships/image" Target="../media/image272.wmf"/><Relationship Id="rId5" Type="http://schemas.openxmlformats.org/officeDocument/2006/relationships/image" Target="../media/image276.wmf"/><Relationship Id="rId4" Type="http://schemas.openxmlformats.org/officeDocument/2006/relationships/image" Target="../media/image275.wmf"/></Relationships>
</file>

<file path=ppt/drawings/_rels/vmlDrawing8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wmf"/><Relationship Id="rId2" Type="http://schemas.openxmlformats.org/officeDocument/2006/relationships/image" Target="../media/image278.wmf"/><Relationship Id="rId1" Type="http://schemas.openxmlformats.org/officeDocument/2006/relationships/image" Target="../media/image277.wmf"/></Relationships>
</file>

<file path=ppt/drawings/_rels/vmlDrawing8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wmf"/><Relationship Id="rId1" Type="http://schemas.openxmlformats.org/officeDocument/2006/relationships/image" Target="../media/image280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7" Type="http://schemas.openxmlformats.org/officeDocument/2006/relationships/image" Target="../media/image34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6" Type="http://schemas.openxmlformats.org/officeDocument/2006/relationships/image" Target="../media/image33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/Relationships>
</file>

<file path=ppt/drawings/_rels/vmlDrawing9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wmf"/><Relationship Id="rId1" Type="http://schemas.openxmlformats.org/officeDocument/2006/relationships/image" Target="../media/image280.wmf"/></Relationships>
</file>

<file path=ppt/drawings/_rels/vmlDrawing9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wmf"/><Relationship Id="rId2" Type="http://schemas.openxmlformats.org/officeDocument/2006/relationships/image" Target="../media/image281.wmf"/><Relationship Id="rId1" Type="http://schemas.openxmlformats.org/officeDocument/2006/relationships/image" Target="../media/image280.wmf"/></Relationships>
</file>

<file path=ppt/drawings/_rels/vmlDrawing9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wmf"/><Relationship Id="rId2" Type="http://schemas.openxmlformats.org/officeDocument/2006/relationships/image" Target="../media/image283.wmf"/><Relationship Id="rId1" Type="http://schemas.openxmlformats.org/officeDocument/2006/relationships/image" Target="../media/image282.wmf"/><Relationship Id="rId4" Type="http://schemas.openxmlformats.org/officeDocument/2006/relationships/image" Target="../media/image285.wmf"/></Relationships>
</file>

<file path=ppt/drawings/_rels/vmlDrawing9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wmf"/><Relationship Id="rId1" Type="http://schemas.openxmlformats.org/officeDocument/2006/relationships/image" Target="../media/image286.wmf"/></Relationships>
</file>

<file path=ppt/drawings/_rels/vmlDrawing9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wmf"/><Relationship Id="rId2" Type="http://schemas.openxmlformats.org/officeDocument/2006/relationships/image" Target="../media/image289.wmf"/><Relationship Id="rId1" Type="http://schemas.openxmlformats.org/officeDocument/2006/relationships/image" Target="../media/image288.wmf"/><Relationship Id="rId5" Type="http://schemas.openxmlformats.org/officeDocument/2006/relationships/image" Target="../media/image292.wmf"/><Relationship Id="rId4" Type="http://schemas.openxmlformats.org/officeDocument/2006/relationships/image" Target="../media/image291.wmf"/></Relationships>
</file>

<file path=ppt/drawings/_rels/vmlDrawing9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wmf"/><Relationship Id="rId2" Type="http://schemas.openxmlformats.org/officeDocument/2006/relationships/image" Target="../media/image290.wmf"/><Relationship Id="rId1" Type="http://schemas.openxmlformats.org/officeDocument/2006/relationships/image" Target="../media/image288.wmf"/><Relationship Id="rId6" Type="http://schemas.openxmlformats.org/officeDocument/2006/relationships/image" Target="../media/image296.wmf"/><Relationship Id="rId5" Type="http://schemas.openxmlformats.org/officeDocument/2006/relationships/image" Target="../media/image295.wmf"/><Relationship Id="rId4" Type="http://schemas.openxmlformats.org/officeDocument/2006/relationships/image" Target="../media/image294.wmf"/></Relationships>
</file>

<file path=ppt/drawings/_rels/vmlDrawing9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wmf"/><Relationship Id="rId2" Type="http://schemas.openxmlformats.org/officeDocument/2006/relationships/image" Target="../media/image298.wmf"/><Relationship Id="rId1" Type="http://schemas.openxmlformats.org/officeDocument/2006/relationships/image" Target="../media/image297.wmf"/><Relationship Id="rId5" Type="http://schemas.openxmlformats.org/officeDocument/2006/relationships/image" Target="../media/image301.wmf"/><Relationship Id="rId4" Type="http://schemas.openxmlformats.org/officeDocument/2006/relationships/image" Target="../media/image300.wmf"/></Relationships>
</file>

<file path=ppt/drawings/_rels/vmlDrawing9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wmf"/><Relationship Id="rId2" Type="http://schemas.openxmlformats.org/officeDocument/2006/relationships/image" Target="../media/image303.wmf"/><Relationship Id="rId1" Type="http://schemas.openxmlformats.org/officeDocument/2006/relationships/image" Target="../media/image302.wmf"/><Relationship Id="rId4" Type="http://schemas.openxmlformats.org/officeDocument/2006/relationships/image" Target="../media/image305.wmf"/></Relationships>
</file>

<file path=ppt/drawings/_rels/vmlDrawing98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wmf"/><Relationship Id="rId3" Type="http://schemas.openxmlformats.org/officeDocument/2006/relationships/image" Target="../media/image308.wmf"/><Relationship Id="rId7" Type="http://schemas.openxmlformats.org/officeDocument/2006/relationships/image" Target="../media/image93.wmf"/><Relationship Id="rId2" Type="http://schemas.openxmlformats.org/officeDocument/2006/relationships/image" Target="../media/image307.wmf"/><Relationship Id="rId1" Type="http://schemas.openxmlformats.org/officeDocument/2006/relationships/image" Target="../media/image306.wmf"/><Relationship Id="rId6" Type="http://schemas.openxmlformats.org/officeDocument/2006/relationships/image" Target="../media/image311.wmf"/><Relationship Id="rId5" Type="http://schemas.openxmlformats.org/officeDocument/2006/relationships/image" Target="../media/image310.wmf"/><Relationship Id="rId10" Type="http://schemas.openxmlformats.org/officeDocument/2006/relationships/image" Target="../media/image314.wmf"/><Relationship Id="rId4" Type="http://schemas.openxmlformats.org/officeDocument/2006/relationships/image" Target="../media/image309.wmf"/><Relationship Id="rId9" Type="http://schemas.openxmlformats.org/officeDocument/2006/relationships/image" Target="../media/image313.wmf"/></Relationships>
</file>

<file path=ppt/drawings/_rels/vmlDrawing99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wmf"/><Relationship Id="rId3" Type="http://schemas.openxmlformats.org/officeDocument/2006/relationships/image" Target="../media/image308.wmf"/><Relationship Id="rId7" Type="http://schemas.openxmlformats.org/officeDocument/2006/relationships/image" Target="../media/image312.wmf"/><Relationship Id="rId2" Type="http://schemas.openxmlformats.org/officeDocument/2006/relationships/image" Target="../media/image307.wmf"/><Relationship Id="rId1" Type="http://schemas.openxmlformats.org/officeDocument/2006/relationships/image" Target="../media/image306.wmf"/><Relationship Id="rId6" Type="http://schemas.openxmlformats.org/officeDocument/2006/relationships/image" Target="../media/image93.wmf"/><Relationship Id="rId5" Type="http://schemas.openxmlformats.org/officeDocument/2006/relationships/image" Target="../media/image310.wmf"/><Relationship Id="rId10" Type="http://schemas.openxmlformats.org/officeDocument/2006/relationships/image" Target="../media/image313.wmf"/><Relationship Id="rId4" Type="http://schemas.openxmlformats.org/officeDocument/2006/relationships/image" Target="../media/image309.wmf"/><Relationship Id="rId9" Type="http://schemas.openxmlformats.org/officeDocument/2006/relationships/image" Target="../media/image3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47AB1B-B9C8-484E-B333-35CE0D1DD4E3}" type="datetimeFigureOut">
              <a:rPr lang="zh-CN" altLang="en-US" smtClean="0"/>
              <a:t>2018/10/16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8CB334-8846-495B-B045-7560CBF45C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656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CB334-8846-495B-B045-7560CBF45C0A}" type="slidenum">
              <a:rPr lang="zh-CN" altLang="en-US" smtClean="0"/>
              <a:t>196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235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6350" y="20638"/>
            <a:ext cx="9144000" cy="6858000"/>
            <a:chOff x="0" y="0"/>
            <a:chExt cx="5760" cy="4320"/>
          </a:xfrm>
        </p:grpSpPr>
        <p:sp>
          <p:nvSpPr>
            <p:cNvPr id="5" name="Freeform 3"/>
            <p:cNvSpPr>
              <a:spLocks/>
            </p:cNvSpPr>
            <p:nvPr/>
          </p:nvSpPr>
          <p:spPr bwMode="hidden">
            <a:xfrm>
              <a:off x="0" y="3072"/>
              <a:ext cx="5760" cy="1248"/>
            </a:xfrm>
            <a:custGeom>
              <a:avLst/>
              <a:gdLst>
                <a:gd name="T0" fmla="*/ 5261 w 6027"/>
                <a:gd name="T1" fmla="*/ 369 h 2296"/>
                <a:gd name="T2" fmla="*/ 0 w 6027"/>
                <a:gd name="T3" fmla="*/ 369 h 2296"/>
                <a:gd name="T4" fmla="*/ 0 w 6027"/>
                <a:gd name="T5" fmla="*/ 0 h 2296"/>
                <a:gd name="T6" fmla="*/ 5261 w 6027"/>
                <a:gd name="T7" fmla="*/ 0 h 2296"/>
                <a:gd name="T8" fmla="*/ 5261 w 6027"/>
                <a:gd name="T9" fmla="*/ 369 h 2296"/>
                <a:gd name="T10" fmla="*/ 5261 w 6027"/>
                <a:gd name="T11" fmla="*/ 369 h 22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Freeform 4"/>
            <p:cNvSpPr>
              <a:spLocks/>
            </p:cNvSpPr>
            <p:nvPr/>
          </p:nvSpPr>
          <p:spPr bwMode="hidden">
            <a:xfrm>
              <a:off x="0" y="0"/>
              <a:ext cx="5760" cy="3072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7" name="Freeform 5"/>
          <p:cNvSpPr>
            <a:spLocks/>
          </p:cNvSpPr>
          <p:nvPr/>
        </p:nvSpPr>
        <p:spPr bwMode="hidden">
          <a:xfrm>
            <a:off x="6242050" y="6269038"/>
            <a:ext cx="2895600" cy="609600"/>
          </a:xfrm>
          <a:custGeom>
            <a:avLst/>
            <a:gdLst>
              <a:gd name="T0" fmla="*/ 2147483647 w 5748"/>
              <a:gd name="T1" fmla="*/ 2147483647 h 246"/>
              <a:gd name="T2" fmla="*/ 0 w 5748"/>
              <a:gd name="T3" fmla="*/ 2147483647 h 246"/>
              <a:gd name="T4" fmla="*/ 0 w 5748"/>
              <a:gd name="T5" fmla="*/ 0 h 246"/>
              <a:gd name="T6" fmla="*/ 2147483647 w 5748"/>
              <a:gd name="T7" fmla="*/ 0 h 246"/>
              <a:gd name="T8" fmla="*/ 2147483647 w 5748"/>
              <a:gd name="T9" fmla="*/ 2147483647 h 246"/>
              <a:gd name="T10" fmla="*/ 2147483647 w 5748"/>
              <a:gd name="T11" fmla="*/ 2147483647 h 24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8" name="Group 6"/>
          <p:cNvGrpSpPr>
            <a:grpSpLocks/>
          </p:cNvGrpSpPr>
          <p:nvPr/>
        </p:nvGrpSpPr>
        <p:grpSpPr bwMode="auto">
          <a:xfrm>
            <a:off x="-1588" y="6034088"/>
            <a:ext cx="7845426" cy="850900"/>
            <a:chOff x="0" y="3792"/>
            <a:chExt cx="4942" cy="536"/>
          </a:xfrm>
        </p:grpSpPr>
        <p:sp>
          <p:nvSpPr>
            <p:cNvPr id="9" name="Freeform 7"/>
            <p:cNvSpPr>
              <a:spLocks/>
            </p:cNvSpPr>
            <p:nvPr userDrawn="1"/>
          </p:nvSpPr>
          <p:spPr bwMode="ltGray">
            <a:xfrm>
              <a:off x="1488" y="3792"/>
              <a:ext cx="3240" cy="536"/>
            </a:xfrm>
            <a:custGeom>
              <a:avLst/>
              <a:gdLst/>
              <a:ahLst/>
              <a:cxnLst>
                <a:cxn ang="0">
                  <a:pos x="3132" y="469"/>
                </a:cxn>
                <a:cxn ang="0">
                  <a:pos x="2995" y="395"/>
                </a:cxn>
                <a:cxn ang="0">
                  <a:pos x="2911" y="375"/>
                </a:cxn>
                <a:cxn ang="0">
                  <a:pos x="2678" y="228"/>
                </a:cxn>
                <a:cxn ang="0">
                  <a:pos x="2553" y="74"/>
                </a:cxn>
                <a:cxn ang="0">
                  <a:pos x="2457" y="7"/>
                </a:cxn>
                <a:cxn ang="0">
                  <a:pos x="2403" y="47"/>
                </a:cxn>
                <a:cxn ang="0">
                  <a:pos x="2289" y="74"/>
                </a:cxn>
                <a:cxn ang="0">
                  <a:pos x="2134" y="74"/>
                </a:cxn>
                <a:cxn ang="0">
                  <a:pos x="2044" y="128"/>
                </a:cxn>
                <a:cxn ang="0">
                  <a:pos x="1775" y="222"/>
                </a:cxn>
                <a:cxn ang="0">
                  <a:pos x="1602" y="181"/>
                </a:cxn>
                <a:cxn ang="0">
                  <a:pos x="1560" y="101"/>
                </a:cxn>
                <a:cxn ang="0">
                  <a:pos x="1542" y="87"/>
                </a:cxn>
                <a:cxn ang="0">
                  <a:pos x="1446" y="60"/>
                </a:cxn>
                <a:cxn ang="0">
                  <a:pos x="1375" y="74"/>
                </a:cxn>
                <a:cxn ang="0">
                  <a:pos x="1309" y="87"/>
                </a:cxn>
                <a:cxn ang="0">
                  <a:pos x="1243" y="13"/>
                </a:cxn>
                <a:cxn ang="0">
                  <a:pos x="1225" y="0"/>
                </a:cxn>
                <a:cxn ang="0">
                  <a:pos x="1189" y="0"/>
                </a:cxn>
                <a:cxn ang="0">
                  <a:pos x="1106" y="34"/>
                </a:cxn>
                <a:cxn ang="0">
                  <a:pos x="1106" y="34"/>
                </a:cxn>
                <a:cxn ang="0">
                  <a:pos x="1094" y="40"/>
                </a:cxn>
                <a:cxn ang="0">
                  <a:pos x="1070" y="54"/>
                </a:cxn>
                <a:cxn ang="0">
                  <a:pos x="1034" y="74"/>
                </a:cxn>
                <a:cxn ang="0">
                  <a:pos x="1004" y="74"/>
                </a:cxn>
                <a:cxn ang="0">
                  <a:pos x="986" y="74"/>
                </a:cxn>
                <a:cxn ang="0">
                  <a:pos x="956" y="81"/>
                </a:cxn>
                <a:cxn ang="0">
                  <a:pos x="920" y="94"/>
                </a:cxn>
                <a:cxn ang="0">
                  <a:pos x="884" y="107"/>
                </a:cxn>
                <a:cxn ang="0">
                  <a:pos x="843" y="128"/>
                </a:cxn>
                <a:cxn ang="0">
                  <a:pos x="813" y="141"/>
                </a:cxn>
                <a:cxn ang="0">
                  <a:pos x="789" y="148"/>
                </a:cxn>
                <a:cxn ang="0">
                  <a:pos x="783" y="154"/>
                </a:cxn>
                <a:cxn ang="0">
                  <a:pos x="556" y="228"/>
                </a:cxn>
                <a:cxn ang="0">
                  <a:pos x="394" y="294"/>
                </a:cxn>
                <a:cxn ang="0">
                  <a:pos x="107" y="462"/>
                </a:cxn>
                <a:cxn ang="0">
                  <a:pos x="0" y="536"/>
                </a:cxn>
                <a:cxn ang="0">
                  <a:pos x="3240" y="536"/>
                </a:cxn>
                <a:cxn ang="0">
                  <a:pos x="3132" y="469"/>
                </a:cxn>
                <a:cxn ang="0">
                  <a:pos x="3132" y="469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10" name="Group 8"/>
            <p:cNvGrpSpPr>
              <a:grpSpLocks/>
            </p:cNvGrpSpPr>
            <p:nvPr userDrawn="1"/>
          </p:nvGrpSpPr>
          <p:grpSpPr bwMode="auto">
            <a:xfrm>
              <a:off x="2486" y="3792"/>
              <a:ext cx="2456" cy="536"/>
              <a:chOff x="2486" y="3792"/>
              <a:chExt cx="2456" cy="536"/>
            </a:xfrm>
          </p:grpSpPr>
          <p:sp>
            <p:nvSpPr>
              <p:cNvPr id="12" name="Freeform 9"/>
              <p:cNvSpPr>
                <a:spLocks/>
              </p:cNvSpPr>
              <p:nvPr userDrawn="1"/>
            </p:nvSpPr>
            <p:spPr bwMode="ltGray">
              <a:xfrm>
                <a:off x="3948" y="3799"/>
                <a:ext cx="994" cy="529"/>
              </a:xfrm>
              <a:custGeom>
                <a:avLst/>
                <a:gdLst>
                  <a:gd name="T0" fmla="*/ 636 w 994"/>
                  <a:gd name="T1" fmla="*/ 373 h 529"/>
                  <a:gd name="T2" fmla="*/ 495 w 994"/>
                  <a:gd name="T3" fmla="*/ 370 h 529"/>
                  <a:gd name="T4" fmla="*/ 280 w 994"/>
                  <a:gd name="T5" fmla="*/ 249 h 529"/>
                  <a:gd name="T6" fmla="*/ 127 w 994"/>
                  <a:gd name="T7" fmla="*/ 66 h 529"/>
                  <a:gd name="T8" fmla="*/ 0 w 994"/>
                  <a:gd name="T9" fmla="*/ 0 h 529"/>
                  <a:gd name="T10" fmla="*/ 22 w 994"/>
                  <a:gd name="T11" fmla="*/ 26 h 529"/>
                  <a:gd name="T12" fmla="*/ 0 w 994"/>
                  <a:gd name="T13" fmla="*/ 65 h 529"/>
                  <a:gd name="T14" fmla="*/ 30 w 994"/>
                  <a:gd name="T15" fmla="*/ 119 h 529"/>
                  <a:gd name="T16" fmla="*/ 75 w 994"/>
                  <a:gd name="T17" fmla="*/ 243 h 529"/>
                  <a:gd name="T18" fmla="*/ 45 w 994"/>
                  <a:gd name="T19" fmla="*/ 422 h 529"/>
                  <a:gd name="T20" fmla="*/ 200 w 994"/>
                  <a:gd name="T21" fmla="*/ 329 h 529"/>
                  <a:gd name="T22" fmla="*/ 592 w 994"/>
                  <a:gd name="T23" fmla="*/ 527 h 529"/>
                  <a:gd name="T24" fmla="*/ 994 w 994"/>
                  <a:gd name="T25" fmla="*/ 529 h 529"/>
                  <a:gd name="T26" fmla="*/ 828 w 994"/>
                  <a:gd name="T27" fmla="*/ 473 h 529"/>
                  <a:gd name="T28" fmla="*/ 636 w 994"/>
                  <a:gd name="T29" fmla="*/ 373 h 52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94" h="529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592" y="527"/>
                    </a:lnTo>
                    <a:lnTo>
                      <a:pt x="994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Freeform 10"/>
              <p:cNvSpPr>
                <a:spLocks/>
              </p:cNvSpPr>
              <p:nvPr userDrawn="1"/>
            </p:nvSpPr>
            <p:spPr bwMode="ltGray">
              <a:xfrm>
                <a:off x="2677" y="3792"/>
                <a:ext cx="186" cy="395"/>
              </a:xfrm>
              <a:custGeom>
                <a:avLst/>
                <a:gdLst>
                  <a:gd name="T0" fmla="*/ 36 w 186"/>
                  <a:gd name="T1" fmla="*/ 0 h 353"/>
                  <a:gd name="T2" fmla="*/ 54 w 186"/>
                  <a:gd name="T3" fmla="*/ 25 h 353"/>
                  <a:gd name="T4" fmla="*/ 24 w 186"/>
                  <a:gd name="T5" fmla="*/ 43 h 353"/>
                  <a:gd name="T6" fmla="*/ 18 w 186"/>
                  <a:gd name="T7" fmla="*/ 93 h 353"/>
                  <a:gd name="T8" fmla="*/ 42 w 186"/>
                  <a:gd name="T9" fmla="*/ 160 h 353"/>
                  <a:gd name="T10" fmla="*/ 48 w 186"/>
                  <a:gd name="T11" fmla="*/ 227 h 353"/>
                  <a:gd name="T12" fmla="*/ 0 w 186"/>
                  <a:gd name="T13" fmla="*/ 495 h 353"/>
                  <a:gd name="T14" fmla="*/ 54 w 186"/>
                  <a:gd name="T15" fmla="*/ 327 h 353"/>
                  <a:gd name="T16" fmla="*/ 84 w 186"/>
                  <a:gd name="T17" fmla="*/ 303 h 353"/>
                  <a:gd name="T18" fmla="*/ 126 w 186"/>
                  <a:gd name="T19" fmla="*/ 177 h 353"/>
                  <a:gd name="T20" fmla="*/ 144 w 186"/>
                  <a:gd name="T21" fmla="*/ 168 h 353"/>
                  <a:gd name="T22" fmla="*/ 144 w 186"/>
                  <a:gd name="T23" fmla="*/ 126 h 353"/>
                  <a:gd name="T24" fmla="*/ 186 w 186"/>
                  <a:gd name="T25" fmla="*/ 93 h 353"/>
                  <a:gd name="T26" fmla="*/ 162 w 186"/>
                  <a:gd name="T27" fmla="*/ 84 h 353"/>
                  <a:gd name="T28" fmla="*/ 36 w 186"/>
                  <a:gd name="T29" fmla="*/ 0 h 353"/>
                  <a:gd name="T30" fmla="*/ 36 w 186"/>
                  <a:gd name="T31" fmla="*/ 0 h 35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Freeform 11"/>
              <p:cNvSpPr>
                <a:spLocks/>
              </p:cNvSpPr>
              <p:nvPr userDrawn="1"/>
            </p:nvSpPr>
            <p:spPr bwMode="ltGray">
              <a:xfrm>
                <a:off x="3030" y="3893"/>
                <a:ext cx="378" cy="271"/>
              </a:xfrm>
              <a:custGeom>
                <a:avLst/>
                <a:gdLst>
                  <a:gd name="T0" fmla="*/ 18 w 378"/>
                  <a:gd name="T1" fmla="*/ 0 h 271"/>
                  <a:gd name="T2" fmla="*/ 12 w 378"/>
                  <a:gd name="T3" fmla="*/ 13 h 271"/>
                  <a:gd name="T4" fmla="*/ 0 w 378"/>
                  <a:gd name="T5" fmla="*/ 40 h 271"/>
                  <a:gd name="T6" fmla="*/ 60 w 378"/>
                  <a:gd name="T7" fmla="*/ 121 h 271"/>
                  <a:gd name="T8" fmla="*/ 310 w 378"/>
                  <a:gd name="T9" fmla="*/ 271 h 271"/>
                  <a:gd name="T10" fmla="*/ 290 w 378"/>
                  <a:gd name="T11" fmla="*/ 139 h 271"/>
                  <a:gd name="T12" fmla="*/ 378 w 378"/>
                  <a:gd name="T13" fmla="*/ 76 h 271"/>
                  <a:gd name="T14" fmla="*/ 251 w 378"/>
                  <a:gd name="T15" fmla="*/ 94 h 271"/>
                  <a:gd name="T16" fmla="*/ 90 w 378"/>
                  <a:gd name="T17" fmla="*/ 54 h 271"/>
                  <a:gd name="T18" fmla="*/ 18 w 378"/>
                  <a:gd name="T19" fmla="*/ 0 h 271"/>
                  <a:gd name="T20" fmla="*/ 18 w 378"/>
                  <a:gd name="T21" fmla="*/ 0 h 27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2"/>
              <p:cNvSpPr>
                <a:spLocks/>
              </p:cNvSpPr>
              <p:nvPr userDrawn="1"/>
            </p:nvSpPr>
            <p:spPr bwMode="ltGray">
              <a:xfrm>
                <a:off x="3628" y="3866"/>
                <a:ext cx="155" cy="74"/>
              </a:xfrm>
              <a:custGeom>
                <a:avLst/>
                <a:gdLst>
                  <a:gd name="T0" fmla="*/ 114 w 155"/>
                  <a:gd name="T1" fmla="*/ 0 h 66"/>
                  <a:gd name="T2" fmla="*/ 0 w 155"/>
                  <a:gd name="T3" fmla="*/ 0 h 66"/>
                  <a:gd name="T4" fmla="*/ 0 w 155"/>
                  <a:gd name="T5" fmla="*/ 0 h 66"/>
                  <a:gd name="T6" fmla="*/ 6 w 155"/>
                  <a:gd name="T7" fmla="*/ 9 h 66"/>
                  <a:gd name="T8" fmla="*/ 6 w 155"/>
                  <a:gd name="T9" fmla="*/ 25 h 66"/>
                  <a:gd name="T10" fmla="*/ 0 w 155"/>
                  <a:gd name="T11" fmla="*/ 34 h 66"/>
                  <a:gd name="T12" fmla="*/ 78 w 155"/>
                  <a:gd name="T13" fmla="*/ 84 h 66"/>
                  <a:gd name="T14" fmla="*/ 96 w 155"/>
                  <a:gd name="T15" fmla="*/ 59 h 66"/>
                  <a:gd name="T16" fmla="*/ 155 w 155"/>
                  <a:gd name="T17" fmla="*/ 93 h 66"/>
                  <a:gd name="T18" fmla="*/ 126 w 155"/>
                  <a:gd name="T19" fmla="*/ 34 h 66"/>
                  <a:gd name="T20" fmla="*/ 149 w 155"/>
                  <a:gd name="T21" fmla="*/ 0 h 66"/>
                  <a:gd name="T22" fmla="*/ 114 w 155"/>
                  <a:gd name="T23" fmla="*/ 0 h 66"/>
                  <a:gd name="T24" fmla="*/ 114 w 155"/>
                  <a:gd name="T25" fmla="*/ 0 h 6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Freeform 13"/>
              <p:cNvSpPr>
                <a:spLocks/>
              </p:cNvSpPr>
              <p:nvPr userDrawn="1"/>
            </p:nvSpPr>
            <p:spPr bwMode="ltGray">
              <a:xfrm>
                <a:off x="2486" y="3859"/>
                <a:ext cx="42" cy="81"/>
              </a:xfrm>
              <a:custGeom>
                <a:avLst/>
                <a:gdLst>
                  <a:gd name="T0" fmla="*/ 6 w 42"/>
                  <a:gd name="T1" fmla="*/ 52 h 72"/>
                  <a:gd name="T2" fmla="*/ 0 w 42"/>
                  <a:gd name="T3" fmla="*/ 26 h 72"/>
                  <a:gd name="T4" fmla="*/ 12 w 42"/>
                  <a:gd name="T5" fmla="*/ 9 h 72"/>
                  <a:gd name="T6" fmla="*/ 0 w 42"/>
                  <a:gd name="T7" fmla="*/ 9 h 72"/>
                  <a:gd name="T8" fmla="*/ 12 w 42"/>
                  <a:gd name="T9" fmla="*/ 9 h 72"/>
                  <a:gd name="T10" fmla="*/ 24 w 42"/>
                  <a:gd name="T11" fmla="*/ 9 h 72"/>
                  <a:gd name="T12" fmla="*/ 36 w 42"/>
                  <a:gd name="T13" fmla="*/ 9 h 72"/>
                  <a:gd name="T14" fmla="*/ 42 w 42"/>
                  <a:gd name="T15" fmla="*/ 0 h 72"/>
                  <a:gd name="T16" fmla="*/ 30 w 42"/>
                  <a:gd name="T17" fmla="*/ 26 h 72"/>
                  <a:gd name="T18" fmla="*/ 42 w 42"/>
                  <a:gd name="T19" fmla="*/ 69 h 72"/>
                  <a:gd name="T20" fmla="*/ 12 w 42"/>
                  <a:gd name="T21" fmla="*/ 102 h 72"/>
                  <a:gd name="T22" fmla="*/ 6 w 42"/>
                  <a:gd name="T23" fmla="*/ 52 h 72"/>
                  <a:gd name="T24" fmla="*/ 6 w 42"/>
                  <a:gd name="T25" fmla="*/ 52 h 7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" name="Freeform 14"/>
            <p:cNvSpPr>
              <a:spLocks/>
            </p:cNvSpPr>
            <p:nvPr userDrawn="1"/>
          </p:nvSpPr>
          <p:spPr bwMode="ltGray">
            <a:xfrm>
              <a:off x="0" y="3792"/>
              <a:ext cx="3976" cy="535"/>
            </a:xfrm>
            <a:custGeom>
              <a:avLst/>
              <a:gdLst/>
              <a:ahLst/>
              <a:cxnLst>
                <a:cxn ang="0">
                  <a:pos x="3976" y="527"/>
                </a:cxn>
                <a:cxn ang="0">
                  <a:pos x="3970" y="527"/>
                </a:cxn>
                <a:cxn ang="0">
                  <a:pos x="3844" y="509"/>
                </a:cxn>
                <a:cxn ang="0">
                  <a:pos x="2487" y="305"/>
                </a:cxn>
                <a:cxn ang="0">
                  <a:pos x="2039" y="36"/>
                </a:cxn>
                <a:cxn ang="0">
                  <a:pos x="1907" y="24"/>
                </a:cxn>
                <a:cxn ang="0">
                  <a:pos x="1883" y="54"/>
                </a:cxn>
                <a:cxn ang="0">
                  <a:pos x="1859" y="54"/>
                </a:cxn>
                <a:cxn ang="0">
                  <a:pos x="1830" y="30"/>
                </a:cxn>
                <a:cxn ang="0">
                  <a:pos x="1704" y="102"/>
                </a:cxn>
                <a:cxn ang="0">
                  <a:pos x="1608" y="126"/>
                </a:cxn>
                <a:cxn ang="0">
                  <a:pos x="1561" y="132"/>
                </a:cxn>
                <a:cxn ang="0">
                  <a:pos x="1495" y="102"/>
                </a:cxn>
                <a:cxn ang="0">
                  <a:pos x="1357" y="126"/>
                </a:cxn>
                <a:cxn ang="0">
                  <a:pos x="1285" y="24"/>
                </a:cxn>
                <a:cxn ang="0">
                  <a:pos x="1280" y="18"/>
                </a:cxn>
                <a:cxn ang="0">
                  <a:pos x="1262" y="12"/>
                </a:cxn>
                <a:cxn ang="0">
                  <a:pos x="1238" y="6"/>
                </a:cxn>
                <a:cxn ang="0">
                  <a:pos x="1220" y="0"/>
                </a:cxn>
                <a:cxn ang="0">
                  <a:pos x="1196" y="0"/>
                </a:cxn>
                <a:cxn ang="0">
                  <a:pos x="1166" y="0"/>
                </a:cxn>
                <a:cxn ang="0">
                  <a:pos x="1142" y="0"/>
                </a:cxn>
                <a:cxn ang="0">
                  <a:pos x="1136" y="0"/>
                </a:cxn>
                <a:cxn ang="0">
                  <a:pos x="1130" y="0"/>
                </a:cxn>
                <a:cxn ang="0">
                  <a:pos x="1124" y="6"/>
                </a:cxn>
                <a:cxn ang="0">
                  <a:pos x="1118" y="12"/>
                </a:cxn>
                <a:cxn ang="0">
                  <a:pos x="1100" y="18"/>
                </a:cxn>
                <a:cxn ang="0">
                  <a:pos x="1088" y="18"/>
                </a:cxn>
                <a:cxn ang="0">
                  <a:pos x="1070" y="24"/>
                </a:cxn>
                <a:cxn ang="0">
                  <a:pos x="1052" y="30"/>
                </a:cxn>
                <a:cxn ang="0">
                  <a:pos x="1034" y="36"/>
                </a:cxn>
                <a:cxn ang="0">
                  <a:pos x="1028" y="42"/>
                </a:cxn>
                <a:cxn ang="0">
                  <a:pos x="969" y="60"/>
                </a:cxn>
                <a:cxn ang="0">
                  <a:pos x="921" y="72"/>
                </a:cxn>
                <a:cxn ang="0">
                  <a:pos x="855" y="48"/>
                </a:cxn>
                <a:cxn ang="0">
                  <a:pos x="825" y="48"/>
                </a:cxn>
                <a:cxn ang="0">
                  <a:pos x="759" y="72"/>
                </a:cxn>
                <a:cxn ang="0">
                  <a:pos x="735" y="72"/>
                </a:cxn>
                <a:cxn ang="0">
                  <a:pos x="706" y="60"/>
                </a:cxn>
                <a:cxn ang="0">
                  <a:pos x="640" y="60"/>
                </a:cxn>
                <a:cxn ang="0">
                  <a:pos x="544" y="72"/>
                </a:cxn>
                <a:cxn ang="0">
                  <a:pos x="389" y="18"/>
                </a:cxn>
                <a:cxn ang="0">
                  <a:pos x="323" y="60"/>
                </a:cxn>
                <a:cxn ang="0">
                  <a:pos x="317" y="60"/>
                </a:cxn>
                <a:cxn ang="0">
                  <a:pos x="305" y="72"/>
                </a:cxn>
                <a:cxn ang="0">
                  <a:pos x="287" y="78"/>
                </a:cxn>
                <a:cxn ang="0">
                  <a:pos x="263" y="90"/>
                </a:cxn>
                <a:cxn ang="0">
                  <a:pos x="203" y="120"/>
                </a:cxn>
                <a:cxn ang="0">
                  <a:pos x="149" y="150"/>
                </a:cxn>
                <a:cxn ang="0">
                  <a:pos x="78" y="168"/>
                </a:cxn>
                <a:cxn ang="0">
                  <a:pos x="0" y="180"/>
                </a:cxn>
                <a:cxn ang="0">
                  <a:pos x="0" y="527"/>
                </a:cxn>
                <a:cxn ang="0">
                  <a:pos x="1010" y="527"/>
                </a:cxn>
                <a:cxn ang="0">
                  <a:pos x="3725" y="527"/>
                </a:cxn>
                <a:cxn ang="0">
                  <a:pos x="3976" y="527"/>
                </a:cxn>
                <a:cxn ang="0">
                  <a:pos x="3976" y="527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627063" y="6021388"/>
            <a:ext cx="5684837" cy="849312"/>
            <a:chOff x="395" y="3793"/>
            <a:chExt cx="3581" cy="535"/>
          </a:xfrm>
        </p:grpSpPr>
        <p:sp>
          <p:nvSpPr>
            <p:cNvPr id="18" name="Freeform 16"/>
            <p:cNvSpPr>
              <a:spLocks/>
            </p:cNvSpPr>
            <p:nvPr userDrawn="1"/>
          </p:nvSpPr>
          <p:spPr bwMode="auto">
            <a:xfrm>
              <a:off x="1196" y="3793"/>
              <a:ext cx="365" cy="291"/>
            </a:xfrm>
            <a:custGeom>
              <a:avLst/>
              <a:gdLst>
                <a:gd name="T0" fmla="*/ 24 w 365"/>
                <a:gd name="T1" fmla="*/ 24 h 287"/>
                <a:gd name="T2" fmla="*/ 0 w 365"/>
                <a:gd name="T3" fmla="*/ 63 h 287"/>
                <a:gd name="T4" fmla="*/ 66 w 365"/>
                <a:gd name="T5" fmla="*/ 114 h 287"/>
                <a:gd name="T6" fmla="*/ 143 w 365"/>
                <a:gd name="T7" fmla="*/ 189 h 287"/>
                <a:gd name="T8" fmla="*/ 191 w 365"/>
                <a:gd name="T9" fmla="*/ 174 h 287"/>
                <a:gd name="T10" fmla="*/ 341 w 365"/>
                <a:gd name="T11" fmla="*/ 299 h 287"/>
                <a:gd name="T12" fmla="*/ 305 w 365"/>
                <a:gd name="T13" fmla="*/ 180 h 287"/>
                <a:gd name="T14" fmla="*/ 365 w 365"/>
                <a:gd name="T15" fmla="*/ 138 h 287"/>
                <a:gd name="T16" fmla="*/ 359 w 365"/>
                <a:gd name="T17" fmla="*/ 132 h 287"/>
                <a:gd name="T18" fmla="*/ 335 w 365"/>
                <a:gd name="T19" fmla="*/ 120 h 287"/>
                <a:gd name="T20" fmla="*/ 299 w 365"/>
                <a:gd name="T21" fmla="*/ 93 h 287"/>
                <a:gd name="T22" fmla="*/ 257 w 365"/>
                <a:gd name="T23" fmla="*/ 75 h 287"/>
                <a:gd name="T24" fmla="*/ 215 w 365"/>
                <a:gd name="T25" fmla="*/ 57 h 287"/>
                <a:gd name="T26" fmla="*/ 173 w 365"/>
                <a:gd name="T27" fmla="*/ 39 h 287"/>
                <a:gd name="T28" fmla="*/ 143 w 365"/>
                <a:gd name="T29" fmla="*/ 24 h 287"/>
                <a:gd name="T30" fmla="*/ 131 w 365"/>
                <a:gd name="T31" fmla="*/ 18 h 287"/>
                <a:gd name="T32" fmla="*/ 107 w 365"/>
                <a:gd name="T33" fmla="*/ 18 h 287"/>
                <a:gd name="T34" fmla="*/ 95 w 365"/>
                <a:gd name="T35" fmla="*/ 18 h 287"/>
                <a:gd name="T36" fmla="*/ 72 w 365"/>
                <a:gd name="T37" fmla="*/ 12 h 287"/>
                <a:gd name="T38" fmla="*/ 66 w 365"/>
                <a:gd name="T39" fmla="*/ 12 h 287"/>
                <a:gd name="T40" fmla="*/ 54 w 365"/>
                <a:gd name="T41" fmla="*/ 6 h 287"/>
                <a:gd name="T42" fmla="*/ 42 w 365"/>
                <a:gd name="T43" fmla="*/ 0 h 287"/>
                <a:gd name="T44" fmla="*/ 30 w 365"/>
                <a:gd name="T45" fmla="*/ 0 h 287"/>
                <a:gd name="T46" fmla="*/ 24 w 365"/>
                <a:gd name="T47" fmla="*/ 24 h 287"/>
                <a:gd name="T48" fmla="*/ 24 w 365"/>
                <a:gd name="T49" fmla="*/ 24 h 2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/>
            </p:cNvSpPr>
            <p:nvPr userDrawn="1"/>
          </p:nvSpPr>
          <p:spPr bwMode="auto">
            <a:xfrm>
              <a:off x="1943" y="3829"/>
              <a:ext cx="2033" cy="499"/>
            </a:xfrm>
            <a:custGeom>
              <a:avLst/>
              <a:gdLst>
                <a:gd name="T0" fmla="*/ 186 w 2033"/>
                <a:gd name="T1" fmla="*/ 18 h 499"/>
                <a:gd name="T2" fmla="*/ 138 w 2033"/>
                <a:gd name="T3" fmla="*/ 6 h 499"/>
                <a:gd name="T4" fmla="*/ 96 w 2033"/>
                <a:gd name="T5" fmla="*/ 0 h 499"/>
                <a:gd name="T6" fmla="*/ 36 w 2033"/>
                <a:gd name="T7" fmla="*/ 0 h 499"/>
                <a:gd name="T8" fmla="*/ 12 w 2033"/>
                <a:gd name="T9" fmla="*/ 25 h 499"/>
                <a:gd name="T10" fmla="*/ 0 w 2033"/>
                <a:gd name="T11" fmla="*/ 128 h 499"/>
                <a:gd name="T12" fmla="*/ 60 w 2033"/>
                <a:gd name="T13" fmla="*/ 104 h 499"/>
                <a:gd name="T14" fmla="*/ 90 w 2033"/>
                <a:gd name="T15" fmla="*/ 134 h 499"/>
                <a:gd name="T16" fmla="*/ 150 w 2033"/>
                <a:gd name="T17" fmla="*/ 153 h 499"/>
                <a:gd name="T18" fmla="*/ 209 w 2033"/>
                <a:gd name="T19" fmla="*/ 273 h 499"/>
                <a:gd name="T20" fmla="*/ 401 w 2033"/>
                <a:gd name="T21" fmla="*/ 359 h 499"/>
                <a:gd name="T22" fmla="*/ 777 w 2033"/>
                <a:gd name="T23" fmla="*/ 359 h 499"/>
                <a:gd name="T24" fmla="*/ 2033 w 2033"/>
                <a:gd name="T25" fmla="*/ 499 h 499"/>
                <a:gd name="T26" fmla="*/ 2033 w 2033"/>
                <a:gd name="T27" fmla="*/ 499 h 499"/>
                <a:gd name="T28" fmla="*/ 1991 w 2033"/>
                <a:gd name="T29" fmla="*/ 493 h 499"/>
                <a:gd name="T30" fmla="*/ 676 w 2033"/>
                <a:gd name="T31" fmla="*/ 243 h 499"/>
                <a:gd name="T32" fmla="*/ 514 w 2033"/>
                <a:gd name="T33" fmla="*/ 159 h 499"/>
                <a:gd name="T34" fmla="*/ 425 w 2033"/>
                <a:gd name="T35" fmla="*/ 110 h 499"/>
                <a:gd name="T36" fmla="*/ 365 w 2033"/>
                <a:gd name="T37" fmla="*/ 92 h 499"/>
                <a:gd name="T38" fmla="*/ 281 w 2033"/>
                <a:gd name="T39" fmla="*/ 61 h 499"/>
                <a:gd name="T40" fmla="*/ 186 w 2033"/>
                <a:gd name="T41" fmla="*/ 18 h 499"/>
                <a:gd name="T42" fmla="*/ 186 w 2033"/>
                <a:gd name="T43" fmla="*/ 18 h 49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/>
            </p:cNvSpPr>
            <p:nvPr userDrawn="1"/>
          </p:nvSpPr>
          <p:spPr bwMode="auto">
            <a:xfrm>
              <a:off x="1830" y="3823"/>
              <a:ext cx="71" cy="61"/>
            </a:xfrm>
            <a:custGeom>
              <a:avLst/>
              <a:gdLst>
                <a:gd name="T0" fmla="*/ 0 w 71"/>
                <a:gd name="T1" fmla="*/ 18 h 60"/>
                <a:gd name="T2" fmla="*/ 6 w 71"/>
                <a:gd name="T3" fmla="*/ 18 h 60"/>
                <a:gd name="T4" fmla="*/ 12 w 71"/>
                <a:gd name="T5" fmla="*/ 12 h 60"/>
                <a:gd name="T6" fmla="*/ 6 w 71"/>
                <a:gd name="T7" fmla="*/ 6 h 60"/>
                <a:gd name="T8" fmla="*/ 0 w 71"/>
                <a:gd name="T9" fmla="*/ 0 h 60"/>
                <a:gd name="T10" fmla="*/ 29 w 71"/>
                <a:gd name="T11" fmla="*/ 18 h 60"/>
                <a:gd name="T12" fmla="*/ 53 w 71"/>
                <a:gd name="T13" fmla="*/ 18 h 60"/>
                <a:gd name="T14" fmla="*/ 59 w 71"/>
                <a:gd name="T15" fmla="*/ 33 h 60"/>
                <a:gd name="T16" fmla="*/ 65 w 71"/>
                <a:gd name="T17" fmla="*/ 45 h 60"/>
                <a:gd name="T18" fmla="*/ 71 w 71"/>
                <a:gd name="T19" fmla="*/ 57 h 60"/>
                <a:gd name="T20" fmla="*/ 71 w 71"/>
                <a:gd name="T21" fmla="*/ 63 h 60"/>
                <a:gd name="T22" fmla="*/ 59 w 71"/>
                <a:gd name="T23" fmla="*/ 57 h 60"/>
                <a:gd name="T24" fmla="*/ 47 w 71"/>
                <a:gd name="T25" fmla="*/ 45 h 60"/>
                <a:gd name="T26" fmla="*/ 23 w 71"/>
                <a:gd name="T27" fmla="*/ 33 h 60"/>
                <a:gd name="T28" fmla="*/ 23 w 71"/>
                <a:gd name="T29" fmla="*/ 39 h 60"/>
                <a:gd name="T30" fmla="*/ 18 w 71"/>
                <a:gd name="T31" fmla="*/ 45 h 60"/>
                <a:gd name="T32" fmla="*/ 12 w 71"/>
                <a:gd name="T33" fmla="*/ 51 h 60"/>
                <a:gd name="T34" fmla="*/ 6 w 71"/>
                <a:gd name="T35" fmla="*/ 51 h 60"/>
                <a:gd name="T36" fmla="*/ 6 w 71"/>
                <a:gd name="T37" fmla="*/ 51 h 60"/>
                <a:gd name="T38" fmla="*/ 6 w 71"/>
                <a:gd name="T39" fmla="*/ 39 h 60"/>
                <a:gd name="T40" fmla="*/ 0 w 71"/>
                <a:gd name="T41" fmla="*/ 18 h 60"/>
                <a:gd name="T42" fmla="*/ 0 w 71"/>
                <a:gd name="T43" fmla="*/ 18 h 6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19"/>
            <p:cNvSpPr>
              <a:spLocks/>
            </p:cNvSpPr>
            <p:nvPr userDrawn="1"/>
          </p:nvSpPr>
          <p:spPr bwMode="auto">
            <a:xfrm>
              <a:off x="855" y="3842"/>
              <a:ext cx="161" cy="164"/>
            </a:xfrm>
            <a:custGeom>
              <a:avLst/>
              <a:gdLst>
                <a:gd name="T0" fmla="*/ 30 w 161"/>
                <a:gd name="T1" fmla="*/ 0 h 162"/>
                <a:gd name="T2" fmla="*/ 48 w 161"/>
                <a:gd name="T3" fmla="*/ 6 h 162"/>
                <a:gd name="T4" fmla="*/ 72 w 161"/>
                <a:gd name="T5" fmla="*/ 6 h 162"/>
                <a:gd name="T6" fmla="*/ 114 w 161"/>
                <a:gd name="T7" fmla="*/ 12 h 162"/>
                <a:gd name="T8" fmla="*/ 96 w 161"/>
                <a:gd name="T9" fmla="*/ 57 h 162"/>
                <a:gd name="T10" fmla="*/ 96 w 161"/>
                <a:gd name="T11" fmla="*/ 63 h 162"/>
                <a:gd name="T12" fmla="*/ 102 w 161"/>
                <a:gd name="T13" fmla="*/ 75 h 162"/>
                <a:gd name="T14" fmla="*/ 108 w 161"/>
                <a:gd name="T15" fmla="*/ 87 h 162"/>
                <a:gd name="T16" fmla="*/ 120 w 161"/>
                <a:gd name="T17" fmla="*/ 99 h 162"/>
                <a:gd name="T18" fmla="*/ 143 w 161"/>
                <a:gd name="T19" fmla="*/ 117 h 162"/>
                <a:gd name="T20" fmla="*/ 155 w 161"/>
                <a:gd name="T21" fmla="*/ 144 h 162"/>
                <a:gd name="T22" fmla="*/ 161 w 161"/>
                <a:gd name="T23" fmla="*/ 162 h 162"/>
                <a:gd name="T24" fmla="*/ 161 w 161"/>
                <a:gd name="T25" fmla="*/ 168 h 162"/>
                <a:gd name="T26" fmla="*/ 96 w 161"/>
                <a:gd name="T27" fmla="*/ 105 h 162"/>
                <a:gd name="T28" fmla="*/ 30 w 161"/>
                <a:gd name="T29" fmla="*/ 57 h 162"/>
                <a:gd name="T30" fmla="*/ 0 w 161"/>
                <a:gd name="T31" fmla="*/ 0 h 162"/>
                <a:gd name="T32" fmla="*/ 30 w 161"/>
                <a:gd name="T33" fmla="*/ 0 h 162"/>
                <a:gd name="T34" fmla="*/ 30 w 161"/>
                <a:gd name="T35" fmla="*/ 0 h 1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20"/>
            <p:cNvSpPr>
              <a:spLocks/>
            </p:cNvSpPr>
            <p:nvPr userDrawn="1"/>
          </p:nvSpPr>
          <p:spPr bwMode="auto">
            <a:xfrm>
              <a:off x="706" y="3854"/>
              <a:ext cx="59" cy="61"/>
            </a:xfrm>
            <a:custGeom>
              <a:avLst/>
              <a:gdLst>
                <a:gd name="T0" fmla="*/ 59 w 59"/>
                <a:gd name="T1" fmla="*/ 6 h 60"/>
                <a:gd name="T2" fmla="*/ 41 w 59"/>
                <a:gd name="T3" fmla="*/ 33 h 60"/>
                <a:gd name="T4" fmla="*/ 41 w 59"/>
                <a:gd name="T5" fmla="*/ 39 h 60"/>
                <a:gd name="T6" fmla="*/ 47 w 59"/>
                <a:gd name="T7" fmla="*/ 45 h 60"/>
                <a:gd name="T8" fmla="*/ 53 w 59"/>
                <a:gd name="T9" fmla="*/ 57 h 60"/>
                <a:gd name="T10" fmla="*/ 53 w 59"/>
                <a:gd name="T11" fmla="*/ 63 h 60"/>
                <a:gd name="T12" fmla="*/ 47 w 59"/>
                <a:gd name="T13" fmla="*/ 57 h 60"/>
                <a:gd name="T14" fmla="*/ 35 w 59"/>
                <a:gd name="T15" fmla="*/ 51 h 60"/>
                <a:gd name="T16" fmla="*/ 23 w 59"/>
                <a:gd name="T17" fmla="*/ 39 h 60"/>
                <a:gd name="T18" fmla="*/ 17 w 59"/>
                <a:gd name="T19" fmla="*/ 33 h 60"/>
                <a:gd name="T20" fmla="*/ 0 w 59"/>
                <a:gd name="T21" fmla="*/ 0 h 60"/>
                <a:gd name="T22" fmla="*/ 59 w 59"/>
                <a:gd name="T23" fmla="*/ 6 h 60"/>
                <a:gd name="T24" fmla="*/ 59 w 59"/>
                <a:gd name="T25" fmla="*/ 6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21"/>
            <p:cNvSpPr>
              <a:spLocks/>
            </p:cNvSpPr>
            <p:nvPr userDrawn="1"/>
          </p:nvSpPr>
          <p:spPr bwMode="auto">
            <a:xfrm>
              <a:off x="395" y="3811"/>
              <a:ext cx="245" cy="207"/>
            </a:xfrm>
            <a:custGeom>
              <a:avLst/>
              <a:gdLst>
                <a:gd name="T0" fmla="*/ 233 w 245"/>
                <a:gd name="T1" fmla="*/ 39 h 204"/>
                <a:gd name="T2" fmla="*/ 245 w 245"/>
                <a:gd name="T3" fmla="*/ 45 h 204"/>
                <a:gd name="T4" fmla="*/ 209 w 245"/>
                <a:gd name="T5" fmla="*/ 87 h 204"/>
                <a:gd name="T6" fmla="*/ 143 w 245"/>
                <a:gd name="T7" fmla="*/ 138 h 204"/>
                <a:gd name="T8" fmla="*/ 167 w 245"/>
                <a:gd name="T9" fmla="*/ 162 h 204"/>
                <a:gd name="T10" fmla="*/ 179 w 245"/>
                <a:gd name="T11" fmla="*/ 213 h 204"/>
                <a:gd name="T12" fmla="*/ 77 w 245"/>
                <a:gd name="T13" fmla="*/ 138 h 204"/>
                <a:gd name="T14" fmla="*/ 47 w 245"/>
                <a:gd name="T15" fmla="*/ 87 h 204"/>
                <a:gd name="T16" fmla="*/ 89 w 245"/>
                <a:gd name="T17" fmla="*/ 69 h 204"/>
                <a:gd name="T18" fmla="*/ 59 w 245"/>
                <a:gd name="T19" fmla="*/ 39 h 204"/>
                <a:gd name="T20" fmla="*/ 0 w 245"/>
                <a:gd name="T21" fmla="*/ 12 h 204"/>
                <a:gd name="T22" fmla="*/ 0 w 245"/>
                <a:gd name="T23" fmla="*/ 0 h 204"/>
                <a:gd name="T24" fmla="*/ 6 w 245"/>
                <a:gd name="T25" fmla="*/ 0 h 204"/>
                <a:gd name="T26" fmla="*/ 12 w 245"/>
                <a:gd name="T27" fmla="*/ 0 h 204"/>
                <a:gd name="T28" fmla="*/ 47 w 245"/>
                <a:gd name="T29" fmla="*/ 6 h 204"/>
                <a:gd name="T30" fmla="*/ 77 w 245"/>
                <a:gd name="T31" fmla="*/ 6 h 204"/>
                <a:gd name="T32" fmla="*/ 83 w 245"/>
                <a:gd name="T33" fmla="*/ 6 h 204"/>
                <a:gd name="T34" fmla="*/ 89 w 245"/>
                <a:gd name="T35" fmla="*/ 6 h 204"/>
                <a:gd name="T36" fmla="*/ 101 w 245"/>
                <a:gd name="T37" fmla="*/ 12 h 204"/>
                <a:gd name="T38" fmla="*/ 125 w 245"/>
                <a:gd name="T39" fmla="*/ 12 h 204"/>
                <a:gd name="T40" fmla="*/ 143 w 245"/>
                <a:gd name="T41" fmla="*/ 18 h 204"/>
                <a:gd name="T42" fmla="*/ 149 w 245"/>
                <a:gd name="T43" fmla="*/ 18 h 204"/>
                <a:gd name="T44" fmla="*/ 149 w 245"/>
                <a:gd name="T45" fmla="*/ 18 h 204"/>
                <a:gd name="T46" fmla="*/ 203 w 245"/>
                <a:gd name="T47" fmla="*/ 24 h 204"/>
                <a:gd name="T48" fmla="*/ 233 w 245"/>
                <a:gd name="T49" fmla="*/ 39 h 204"/>
                <a:gd name="T50" fmla="*/ 233 w 245"/>
                <a:gd name="T51" fmla="*/ 39 h 20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89910" name="Rectangle 22"/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1447800"/>
            <a:ext cx="8229600" cy="1736725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189911" name="Rectangle 2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4290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4" name="Rectangle 24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5" name="Rectangle 2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AFA190-7B32-44CC-AC8F-EDB82869507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26" name="Rectangle 26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7739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A3B8D3-B089-4133-B621-D2F28A844CC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989577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5542EB-D5E6-4E05-A4AB-66C46A1B3A1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630570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A4C143-175D-439F-9619-A3FE630A8BB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013241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391EC2-0E75-4C2C-8B01-DDE0FE3BE6B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391064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B28B27-5013-4B20-AA7F-E35B4B7E4A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28208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AECD05-AA9E-42C1-8E91-F95CBB61DB6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4005531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594BB9-8186-42A6-929C-B0F0AD5BEF6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207704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65388D-E541-4544-AE10-45C91BB8DEF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827728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1CE9FF-FE0C-4E8C-9F1A-4B5D1253EC8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0889580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779012-5AAA-4A16-9EC0-6E1B347E709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229399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84FD76-E1C7-4237-8F38-ADAC50FC7ED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885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867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867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75A1FD-F41D-460C-8B75-01FDC19A4F6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5067534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52F427-9AE9-4556-8DF8-75A2066C0FF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053815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6A53DF-3B73-42FB-B783-A3AFF1FBFB3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532346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4B6F1F-9841-4357-93B2-17CE15EED72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16394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F973FF-48F1-417F-B5A9-CFEA474894E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3290421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FF3CB2-A6FB-48DE-ADFC-8E12C723C5B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4831751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59A4AF-09EC-4692-8D49-4C62D0AF907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309103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24320C-3049-416F-9ADC-6285E8DCA87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504119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9CD2C6-737E-4927-B571-71629F27C25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260309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CFE5E7-C9E2-490C-ACBD-FDA019B8708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273849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5617FD-9F7E-4826-ADB4-44AF14959D1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97221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881D59-E5E3-48A7-A209-751FB1A0331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76922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BD03E6-C7C6-4DC9-A2F2-CE2F9567D01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756295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E65146-42C4-4F57-A61C-1CB1463024A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887601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525749-1B15-4DEC-8D6E-027400F6A73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5783325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67CDD6-C92D-46D2-A66E-6F0CDF24631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160625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8FCC47-65D7-40A6-8771-55F419C4B09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888858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6B5B7D-8641-4F9C-907F-4F22749DF04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191598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4DE69B-8786-4D79-A8EE-6DB49299E2A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787449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E10678-E335-49D7-8138-A1D107A05F8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9104171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fld id="{80AE3BBC-35DB-4BDB-96A5-02F2C45FA59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1901630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fld id="{7EA08BFD-A5C5-462F-A218-62B543F9888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01440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7A0EAA-6768-4EFE-A89D-E3FDA6F8E6C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618556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fld id="{BBA04BB9-B6DE-4D6C-97D4-7090CB3667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7653510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fld id="{39777253-51E0-4C27-9AC7-58D849CEFD5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8285629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fld id="{C08E0592-5C6E-4D84-B8E5-1082E04DBE8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176073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fld id="{F8DC9A99-542F-4D79-8998-91E6535E386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8162577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fld id="{4246BFAE-BBC7-492F-B836-953F72A2B7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408656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fld id="{1252548D-A81B-4443-A899-0D59BEB4A0B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710644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fld id="{DC8B8653-59CC-4C11-A2C9-06AE6B3AF93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0353226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fld id="{D1A94288-43B0-4BED-8840-8A5FF9A3929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777184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fld id="{2E3A26BD-06B4-43F3-A344-FC618EE6EB9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648745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fld id="{BE0EF656-B2E2-4FB3-B533-D583BC9CB55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2519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692474-2F08-412E-A127-86DE4A1ADF6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013297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fld id="{F751D9F5-40B8-4CE3-B438-E1C64BE7C8F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0066375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fld id="{9147C123-1C59-4239-9A73-F06E52428AF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6155357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fld id="{15CB8ECE-7C15-4498-98E0-D532DE94A0F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992711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fld id="{EFB5F654-3E7F-4BCF-9077-855F2103A12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9090019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fld id="{DBCE6D55-F044-4D05-987C-8A1B76E8BFE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528840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fld id="{B177D9AF-97DA-462B-9C13-F14F3678D0B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5273860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fld id="{FCBF3355-8B5B-41A1-A563-1254354C9FE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227029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fld id="{AA27F3B8-255C-44E9-A17A-C57C3E34ADB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05217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fld id="{60FEDF3A-E784-4DB6-A93E-6B50CE19D09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2425002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fld id="{D2FC2AED-4BF0-4C29-8BCC-7F05384349F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45908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C21093-66A1-460B-A2BA-0DE8CEEA725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436904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fld id="{E1E4C516-782E-464C-A256-E4554EEA3E3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839087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fld id="{401DBC96-4C97-41C5-8FD0-1350CA464220}" type="datetimeFigureOut">
              <a:rPr lang="zh-CN" altLang="en-US"/>
              <a:pPr>
                <a:defRPr/>
              </a:pPr>
              <a:t>2018/10/16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fld id="{BA98B912-C778-40D9-9851-6754A25675D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3932680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fld id="{874B1842-7A93-43FF-B09A-114491B728FE}" type="datetimeFigureOut">
              <a:rPr lang="zh-CN" altLang="en-US"/>
              <a:pPr>
                <a:defRPr/>
              </a:pPr>
              <a:t>2018/10/16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fld id="{8853CFCF-D337-4059-AD8C-C69ABA1AC66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3258510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fld id="{64BF491F-4925-4DED-90FD-5FE081F64B2F}" type="datetimeFigureOut">
              <a:rPr lang="zh-CN" altLang="en-US"/>
              <a:pPr>
                <a:defRPr/>
              </a:pPr>
              <a:t>2018/10/16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fld id="{75A46AA9-959A-44EC-8380-8EB6AAB1BA7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1428254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fld id="{E297C114-F34F-48E4-80D1-0108B982509D}" type="datetimeFigureOut">
              <a:rPr lang="zh-CN" altLang="en-US"/>
              <a:pPr>
                <a:defRPr/>
              </a:pPr>
              <a:t>2018/10/16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fld id="{4AD0EC20-51CA-4955-898B-B5EE3A44037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5609858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fld id="{E1E972A1-F69F-4DD9-80D7-B38E9CCEEA5B}" type="datetimeFigureOut">
              <a:rPr lang="zh-CN" altLang="en-US"/>
              <a:pPr>
                <a:defRPr/>
              </a:pPr>
              <a:t>2018/10/16</a:t>
            </a:fld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fld id="{FE31F796-9241-4180-91D2-B1D654826E9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0174597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fld id="{D7E523E9-E100-493B-920E-9B5A5B98BF7D}" type="datetimeFigureOut">
              <a:rPr lang="zh-CN" altLang="en-US"/>
              <a:pPr>
                <a:defRPr/>
              </a:pPr>
              <a:t>2018/10/16</a:t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fld id="{3BB7B739-29FD-431D-AB9E-CAA15262A3B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512952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fld id="{F26B4950-8FA8-44E6-BA8B-6CF41FF43E5A}" type="datetimeFigureOut">
              <a:rPr lang="zh-CN" altLang="en-US"/>
              <a:pPr>
                <a:defRPr/>
              </a:pPr>
              <a:t>2018/10/16</a:t>
            </a:fld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fld id="{4915D2CD-B4ED-47EB-9814-77D280758E6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8826924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fld id="{BBDFCB4A-5E5D-4BC6-8949-ED93214B6ACE}" type="datetimeFigureOut">
              <a:rPr lang="zh-CN" altLang="en-US"/>
              <a:pPr>
                <a:defRPr/>
              </a:pPr>
              <a:t>2018/10/16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fld id="{9378F625-DB84-48BE-99A1-95621497216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11350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fld id="{84B0D100-EA5F-49A3-AAAD-AB22A929D75D}" type="datetimeFigureOut">
              <a:rPr lang="zh-CN" altLang="en-US"/>
              <a:pPr>
                <a:defRPr/>
              </a:pPr>
              <a:t>2018/10/16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fld id="{8BAED889-7F42-4D43-B0C1-5A4EB9DE23B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31193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1D408B-2C18-4784-8BB1-91C9F6E975B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826243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fld id="{ABB0F4A5-DF06-4F6A-9FF0-DEC542D93F18}" type="datetimeFigureOut">
              <a:rPr lang="zh-CN" altLang="en-US"/>
              <a:pPr>
                <a:defRPr/>
              </a:pPr>
              <a:t>2018/10/16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fld id="{D1860508-E9E5-4143-AABB-95B1652988E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937956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fld id="{109EA218-86DA-458B-AD14-BC3F27F7B36D}" type="datetimeFigureOut">
              <a:rPr lang="zh-CN" altLang="en-US"/>
              <a:pPr>
                <a:defRPr/>
              </a:pPr>
              <a:t>2018/10/16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b="1">
                <a:ea typeface="华文行楷" pitchFamily="2" charset="-122"/>
              </a:defRPr>
            </a:lvl1pPr>
          </a:lstStyle>
          <a:p>
            <a:pPr>
              <a:defRPr/>
            </a:pPr>
            <a:fld id="{CDB81BB8-92AF-4C8E-9D89-E90A528F260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717112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881D59-E5E3-48A7-A209-751FB1A0331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783503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7A0EAA-6768-4EFE-A89D-E3FDA6F8E6C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007854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692474-2F08-412E-A127-86DE4A1ADF6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617031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C21093-66A1-460B-A2BA-0DE8CEEA725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296582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1D408B-2C18-4784-8BB1-91C9F6E975B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184176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3D8072-FA85-410D-958F-404C04F1CA4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643919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694613-7D7A-4C12-8688-F6FDDF2CA47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084987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DDB823-A565-44FE-A05B-9FC554F8342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0145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3D8072-FA85-410D-958F-404C04F1CA4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7113097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F1097-6BB5-479F-B129-99D5AA0024A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808567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8B6E0A-4A8F-48B8-9EAA-C1C417B2019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3355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D1C5E2-04C2-4938-AFB8-2C030AC522A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26611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AA0678-D8F4-428F-9870-D5AE928E15E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195377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5E9358-5772-46F9-92AD-B3AD0E98B36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187231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881D59-E5E3-48A7-A209-751FB1A0331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972945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7A0EAA-6768-4EFE-A89D-E3FDA6F8E6C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17105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692474-2F08-412E-A127-86DE4A1ADF6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085515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C21093-66A1-460B-A2BA-0DE8CEEA725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436620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1D408B-2C18-4784-8BB1-91C9F6E975B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1181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694613-7D7A-4C12-8688-F6FDDF2CA47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4883186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3D8072-FA85-410D-958F-404C04F1CA4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55191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694613-7D7A-4C12-8688-F6FDDF2CA47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979933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DDB823-A565-44FE-A05B-9FC554F8342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399226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F1097-6BB5-479F-B129-99D5AA0024A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931772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8B6E0A-4A8F-48B8-9EAA-C1C417B2019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464275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D1C5E2-04C2-4938-AFB8-2C030AC522A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44894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AA0678-D8F4-428F-9870-D5AE928E15E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851617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5E9358-5772-46F9-92AD-B3AD0E98B36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972835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881D59-E5E3-48A7-A209-751FB1A0331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034440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7A0EAA-6768-4EFE-A89D-E3FDA6F8E6C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1916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DDB823-A565-44FE-A05B-9FC554F8342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5195500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692474-2F08-412E-A127-86DE4A1ADF6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137197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C21093-66A1-460B-A2BA-0DE8CEEA725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439560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1D408B-2C18-4784-8BB1-91C9F6E975B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26164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3D8072-FA85-410D-958F-404C04F1CA4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188468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694613-7D7A-4C12-8688-F6FDDF2CA47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338529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DDB823-A565-44FE-A05B-9FC554F8342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861707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F1097-6BB5-479F-B129-99D5AA0024A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136161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8B6E0A-4A8F-48B8-9EAA-C1C417B2019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626058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D1C5E2-04C2-4938-AFB8-2C030AC522A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677268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AA0678-D8F4-428F-9870-D5AE928E15E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100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D2EE05-8C09-4865-B2EB-36F5335188A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620412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F1097-6BB5-479F-B129-99D5AA0024A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3629923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5E9358-5772-46F9-92AD-B3AD0E98B36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801241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881D59-E5E3-48A7-A209-751FB1A0331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516584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7A0EAA-6768-4EFE-A89D-E3FDA6F8E6C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830812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692474-2F08-412E-A127-86DE4A1ADF6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222107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C21093-66A1-460B-A2BA-0DE8CEEA725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962116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1D408B-2C18-4784-8BB1-91C9F6E975B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025306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3D8072-FA85-410D-958F-404C04F1CA4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327979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694613-7D7A-4C12-8688-F6FDDF2CA47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955838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DDB823-A565-44FE-A05B-9FC554F8342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83049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F1097-6BB5-479F-B129-99D5AA0024A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8807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8B6E0A-4A8F-48B8-9EAA-C1C417B2019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4829595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8B6E0A-4A8F-48B8-9EAA-C1C417B2019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550994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D1C5E2-04C2-4938-AFB8-2C030AC522A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367510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AA0678-D8F4-428F-9870-D5AE928E15E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555810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5E9358-5772-46F9-92AD-B3AD0E98B36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378807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ED42C9-ED7A-4516-91D2-3032DAE6A4A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243536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5B1690-9441-47E4-AF2B-E761A0630A1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556853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28CCF4-83BB-4B68-B495-B32A085E384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307729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A1C59F-36D4-4824-9B5E-18F4BFA2DE0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107353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A14F23-63BD-4F46-A27B-4C5B20FDD31D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198254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45B3FF-4612-4412-A980-EF29D70A4F9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8700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D1C5E2-04C2-4938-AFB8-2C030AC522A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850358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FEB953-8257-4CEB-83C5-D57CB3593D2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59153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6247ED-B990-4EFF-9110-08E66A57A28D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813129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69A400-2A55-45DC-AE87-97D39364ABD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70808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627E10-06FD-4070-85CB-BA5D9C4B8FB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620298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B42652-2037-46B2-AE7A-34195ACF227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071451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ED42C9-ED7A-4516-91D2-3032DAE6A4A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486655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5B1690-9441-47E4-AF2B-E761A0630A1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077876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28CCF4-83BB-4B68-B495-B32A085E384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371081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A1C59F-36D4-4824-9B5E-18F4BFA2DE0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87550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A14F23-63BD-4F46-A27B-4C5B20FDD31D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5780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AA0678-D8F4-428F-9870-D5AE928E15E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20438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45B3FF-4612-4412-A980-EF29D70A4F9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816381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FEB953-8257-4CEB-83C5-D57CB3593D2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792778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6247ED-B990-4EFF-9110-08E66A57A28D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254939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69A400-2A55-45DC-AE87-97D39364ABD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49223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627E10-06FD-4070-85CB-BA5D9C4B8FB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739257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B42652-2037-46B2-AE7A-34195ACF227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502561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881D59-E5E3-48A7-A209-751FB1A0331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151448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7A0EAA-6768-4EFE-A89D-E3FDA6F8E6C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043241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692474-2F08-412E-A127-86DE4A1ADF6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272964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C21093-66A1-460B-A2BA-0DE8CEEA725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7850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5E9358-5772-46F9-92AD-B3AD0E98B36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1496621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1D408B-2C18-4784-8BB1-91C9F6E975B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329446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3D8072-FA85-410D-958F-404C04F1CA4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68051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694613-7D7A-4C12-8688-F6FDDF2CA47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14560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DDB823-A565-44FE-A05B-9FC554F8342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193448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F1097-6BB5-479F-B129-99D5AA0024A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560029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8B6E0A-4A8F-48B8-9EAA-C1C417B2019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186355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D1C5E2-04C2-4938-AFB8-2C030AC522A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076299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AA0678-D8F4-428F-9870-D5AE928E15E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782427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5E9358-5772-46F9-92AD-B3AD0E98B36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198215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881D59-E5E3-48A7-A209-751FB1A0331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8178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6350" y="20638"/>
            <a:ext cx="9144000" cy="6858000"/>
            <a:chOff x="0" y="0"/>
            <a:chExt cx="5760" cy="4320"/>
          </a:xfrm>
        </p:grpSpPr>
        <p:sp>
          <p:nvSpPr>
            <p:cNvPr id="5" name="Freeform 3"/>
            <p:cNvSpPr>
              <a:spLocks/>
            </p:cNvSpPr>
            <p:nvPr/>
          </p:nvSpPr>
          <p:spPr bwMode="hidden">
            <a:xfrm>
              <a:off x="0" y="3072"/>
              <a:ext cx="5760" cy="1248"/>
            </a:xfrm>
            <a:custGeom>
              <a:avLst/>
              <a:gdLst>
                <a:gd name="T0" fmla="*/ 5261 w 6027"/>
                <a:gd name="T1" fmla="*/ 369 h 2296"/>
                <a:gd name="T2" fmla="*/ 0 w 6027"/>
                <a:gd name="T3" fmla="*/ 369 h 2296"/>
                <a:gd name="T4" fmla="*/ 0 w 6027"/>
                <a:gd name="T5" fmla="*/ 0 h 2296"/>
                <a:gd name="T6" fmla="*/ 5261 w 6027"/>
                <a:gd name="T7" fmla="*/ 0 h 2296"/>
                <a:gd name="T8" fmla="*/ 5261 w 6027"/>
                <a:gd name="T9" fmla="*/ 369 h 2296"/>
                <a:gd name="T10" fmla="*/ 5261 w 6027"/>
                <a:gd name="T11" fmla="*/ 369 h 22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Freeform 4"/>
            <p:cNvSpPr>
              <a:spLocks/>
            </p:cNvSpPr>
            <p:nvPr/>
          </p:nvSpPr>
          <p:spPr bwMode="hidden">
            <a:xfrm>
              <a:off x="0" y="0"/>
              <a:ext cx="5760" cy="3072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7" name="Freeform 5"/>
          <p:cNvSpPr>
            <a:spLocks/>
          </p:cNvSpPr>
          <p:nvPr/>
        </p:nvSpPr>
        <p:spPr bwMode="hidden">
          <a:xfrm>
            <a:off x="6242050" y="6269038"/>
            <a:ext cx="2895600" cy="609600"/>
          </a:xfrm>
          <a:custGeom>
            <a:avLst/>
            <a:gdLst>
              <a:gd name="T0" fmla="*/ 2147483647 w 5748"/>
              <a:gd name="T1" fmla="*/ 2147483647 h 246"/>
              <a:gd name="T2" fmla="*/ 0 w 5748"/>
              <a:gd name="T3" fmla="*/ 2147483647 h 246"/>
              <a:gd name="T4" fmla="*/ 0 w 5748"/>
              <a:gd name="T5" fmla="*/ 0 h 246"/>
              <a:gd name="T6" fmla="*/ 2147483647 w 5748"/>
              <a:gd name="T7" fmla="*/ 0 h 246"/>
              <a:gd name="T8" fmla="*/ 2147483647 w 5748"/>
              <a:gd name="T9" fmla="*/ 2147483647 h 246"/>
              <a:gd name="T10" fmla="*/ 2147483647 w 5748"/>
              <a:gd name="T11" fmla="*/ 2147483647 h 24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8" name="Group 6"/>
          <p:cNvGrpSpPr>
            <a:grpSpLocks/>
          </p:cNvGrpSpPr>
          <p:nvPr/>
        </p:nvGrpSpPr>
        <p:grpSpPr bwMode="auto">
          <a:xfrm>
            <a:off x="-1588" y="6034088"/>
            <a:ext cx="7845426" cy="850900"/>
            <a:chOff x="0" y="3792"/>
            <a:chExt cx="4942" cy="536"/>
          </a:xfrm>
        </p:grpSpPr>
        <p:sp>
          <p:nvSpPr>
            <p:cNvPr id="9" name="Freeform 7"/>
            <p:cNvSpPr>
              <a:spLocks/>
            </p:cNvSpPr>
            <p:nvPr userDrawn="1"/>
          </p:nvSpPr>
          <p:spPr bwMode="ltGray">
            <a:xfrm>
              <a:off x="1488" y="3792"/>
              <a:ext cx="3240" cy="536"/>
            </a:xfrm>
            <a:custGeom>
              <a:avLst/>
              <a:gdLst/>
              <a:ahLst/>
              <a:cxnLst>
                <a:cxn ang="0">
                  <a:pos x="3132" y="469"/>
                </a:cxn>
                <a:cxn ang="0">
                  <a:pos x="2995" y="395"/>
                </a:cxn>
                <a:cxn ang="0">
                  <a:pos x="2911" y="375"/>
                </a:cxn>
                <a:cxn ang="0">
                  <a:pos x="2678" y="228"/>
                </a:cxn>
                <a:cxn ang="0">
                  <a:pos x="2553" y="74"/>
                </a:cxn>
                <a:cxn ang="0">
                  <a:pos x="2457" y="7"/>
                </a:cxn>
                <a:cxn ang="0">
                  <a:pos x="2403" y="47"/>
                </a:cxn>
                <a:cxn ang="0">
                  <a:pos x="2289" y="74"/>
                </a:cxn>
                <a:cxn ang="0">
                  <a:pos x="2134" y="74"/>
                </a:cxn>
                <a:cxn ang="0">
                  <a:pos x="2044" y="128"/>
                </a:cxn>
                <a:cxn ang="0">
                  <a:pos x="1775" y="222"/>
                </a:cxn>
                <a:cxn ang="0">
                  <a:pos x="1602" y="181"/>
                </a:cxn>
                <a:cxn ang="0">
                  <a:pos x="1560" y="101"/>
                </a:cxn>
                <a:cxn ang="0">
                  <a:pos x="1542" y="87"/>
                </a:cxn>
                <a:cxn ang="0">
                  <a:pos x="1446" y="60"/>
                </a:cxn>
                <a:cxn ang="0">
                  <a:pos x="1375" y="74"/>
                </a:cxn>
                <a:cxn ang="0">
                  <a:pos x="1309" y="87"/>
                </a:cxn>
                <a:cxn ang="0">
                  <a:pos x="1243" y="13"/>
                </a:cxn>
                <a:cxn ang="0">
                  <a:pos x="1225" y="0"/>
                </a:cxn>
                <a:cxn ang="0">
                  <a:pos x="1189" y="0"/>
                </a:cxn>
                <a:cxn ang="0">
                  <a:pos x="1106" y="34"/>
                </a:cxn>
                <a:cxn ang="0">
                  <a:pos x="1106" y="34"/>
                </a:cxn>
                <a:cxn ang="0">
                  <a:pos x="1094" y="40"/>
                </a:cxn>
                <a:cxn ang="0">
                  <a:pos x="1070" y="54"/>
                </a:cxn>
                <a:cxn ang="0">
                  <a:pos x="1034" y="74"/>
                </a:cxn>
                <a:cxn ang="0">
                  <a:pos x="1004" y="74"/>
                </a:cxn>
                <a:cxn ang="0">
                  <a:pos x="986" y="74"/>
                </a:cxn>
                <a:cxn ang="0">
                  <a:pos x="956" y="81"/>
                </a:cxn>
                <a:cxn ang="0">
                  <a:pos x="920" y="94"/>
                </a:cxn>
                <a:cxn ang="0">
                  <a:pos x="884" y="107"/>
                </a:cxn>
                <a:cxn ang="0">
                  <a:pos x="843" y="128"/>
                </a:cxn>
                <a:cxn ang="0">
                  <a:pos x="813" y="141"/>
                </a:cxn>
                <a:cxn ang="0">
                  <a:pos x="789" y="148"/>
                </a:cxn>
                <a:cxn ang="0">
                  <a:pos x="783" y="154"/>
                </a:cxn>
                <a:cxn ang="0">
                  <a:pos x="556" y="228"/>
                </a:cxn>
                <a:cxn ang="0">
                  <a:pos x="394" y="294"/>
                </a:cxn>
                <a:cxn ang="0">
                  <a:pos x="107" y="462"/>
                </a:cxn>
                <a:cxn ang="0">
                  <a:pos x="0" y="536"/>
                </a:cxn>
                <a:cxn ang="0">
                  <a:pos x="3240" y="536"/>
                </a:cxn>
                <a:cxn ang="0">
                  <a:pos x="3132" y="469"/>
                </a:cxn>
                <a:cxn ang="0">
                  <a:pos x="3132" y="469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10" name="Group 8"/>
            <p:cNvGrpSpPr>
              <a:grpSpLocks/>
            </p:cNvGrpSpPr>
            <p:nvPr userDrawn="1"/>
          </p:nvGrpSpPr>
          <p:grpSpPr bwMode="auto">
            <a:xfrm>
              <a:off x="2486" y="3792"/>
              <a:ext cx="2456" cy="536"/>
              <a:chOff x="2486" y="3792"/>
              <a:chExt cx="2456" cy="536"/>
            </a:xfrm>
          </p:grpSpPr>
          <p:sp>
            <p:nvSpPr>
              <p:cNvPr id="12" name="Freeform 9"/>
              <p:cNvSpPr>
                <a:spLocks/>
              </p:cNvSpPr>
              <p:nvPr userDrawn="1"/>
            </p:nvSpPr>
            <p:spPr bwMode="ltGray">
              <a:xfrm>
                <a:off x="3948" y="3799"/>
                <a:ext cx="994" cy="529"/>
              </a:xfrm>
              <a:custGeom>
                <a:avLst/>
                <a:gdLst>
                  <a:gd name="T0" fmla="*/ 636 w 994"/>
                  <a:gd name="T1" fmla="*/ 373 h 529"/>
                  <a:gd name="T2" fmla="*/ 495 w 994"/>
                  <a:gd name="T3" fmla="*/ 370 h 529"/>
                  <a:gd name="T4" fmla="*/ 280 w 994"/>
                  <a:gd name="T5" fmla="*/ 249 h 529"/>
                  <a:gd name="T6" fmla="*/ 127 w 994"/>
                  <a:gd name="T7" fmla="*/ 66 h 529"/>
                  <a:gd name="T8" fmla="*/ 0 w 994"/>
                  <a:gd name="T9" fmla="*/ 0 h 529"/>
                  <a:gd name="T10" fmla="*/ 22 w 994"/>
                  <a:gd name="T11" fmla="*/ 26 h 529"/>
                  <a:gd name="T12" fmla="*/ 0 w 994"/>
                  <a:gd name="T13" fmla="*/ 65 h 529"/>
                  <a:gd name="T14" fmla="*/ 30 w 994"/>
                  <a:gd name="T15" fmla="*/ 119 h 529"/>
                  <a:gd name="T16" fmla="*/ 75 w 994"/>
                  <a:gd name="T17" fmla="*/ 243 h 529"/>
                  <a:gd name="T18" fmla="*/ 45 w 994"/>
                  <a:gd name="T19" fmla="*/ 422 h 529"/>
                  <a:gd name="T20" fmla="*/ 200 w 994"/>
                  <a:gd name="T21" fmla="*/ 329 h 529"/>
                  <a:gd name="T22" fmla="*/ 592 w 994"/>
                  <a:gd name="T23" fmla="*/ 527 h 529"/>
                  <a:gd name="T24" fmla="*/ 994 w 994"/>
                  <a:gd name="T25" fmla="*/ 529 h 529"/>
                  <a:gd name="T26" fmla="*/ 828 w 994"/>
                  <a:gd name="T27" fmla="*/ 473 h 529"/>
                  <a:gd name="T28" fmla="*/ 636 w 994"/>
                  <a:gd name="T29" fmla="*/ 373 h 52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94" h="529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592" y="527"/>
                    </a:lnTo>
                    <a:lnTo>
                      <a:pt x="994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Freeform 10"/>
              <p:cNvSpPr>
                <a:spLocks/>
              </p:cNvSpPr>
              <p:nvPr userDrawn="1"/>
            </p:nvSpPr>
            <p:spPr bwMode="ltGray">
              <a:xfrm>
                <a:off x="2677" y="3792"/>
                <a:ext cx="186" cy="395"/>
              </a:xfrm>
              <a:custGeom>
                <a:avLst/>
                <a:gdLst>
                  <a:gd name="T0" fmla="*/ 36 w 186"/>
                  <a:gd name="T1" fmla="*/ 0 h 353"/>
                  <a:gd name="T2" fmla="*/ 54 w 186"/>
                  <a:gd name="T3" fmla="*/ 25 h 353"/>
                  <a:gd name="T4" fmla="*/ 24 w 186"/>
                  <a:gd name="T5" fmla="*/ 43 h 353"/>
                  <a:gd name="T6" fmla="*/ 18 w 186"/>
                  <a:gd name="T7" fmla="*/ 93 h 353"/>
                  <a:gd name="T8" fmla="*/ 42 w 186"/>
                  <a:gd name="T9" fmla="*/ 160 h 353"/>
                  <a:gd name="T10" fmla="*/ 48 w 186"/>
                  <a:gd name="T11" fmla="*/ 227 h 353"/>
                  <a:gd name="T12" fmla="*/ 0 w 186"/>
                  <a:gd name="T13" fmla="*/ 495 h 353"/>
                  <a:gd name="T14" fmla="*/ 54 w 186"/>
                  <a:gd name="T15" fmla="*/ 327 h 353"/>
                  <a:gd name="T16" fmla="*/ 84 w 186"/>
                  <a:gd name="T17" fmla="*/ 303 h 353"/>
                  <a:gd name="T18" fmla="*/ 126 w 186"/>
                  <a:gd name="T19" fmla="*/ 177 h 353"/>
                  <a:gd name="T20" fmla="*/ 144 w 186"/>
                  <a:gd name="T21" fmla="*/ 168 h 353"/>
                  <a:gd name="T22" fmla="*/ 144 w 186"/>
                  <a:gd name="T23" fmla="*/ 126 h 353"/>
                  <a:gd name="T24" fmla="*/ 186 w 186"/>
                  <a:gd name="T25" fmla="*/ 93 h 353"/>
                  <a:gd name="T26" fmla="*/ 162 w 186"/>
                  <a:gd name="T27" fmla="*/ 84 h 353"/>
                  <a:gd name="T28" fmla="*/ 36 w 186"/>
                  <a:gd name="T29" fmla="*/ 0 h 353"/>
                  <a:gd name="T30" fmla="*/ 36 w 186"/>
                  <a:gd name="T31" fmla="*/ 0 h 35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Freeform 11"/>
              <p:cNvSpPr>
                <a:spLocks/>
              </p:cNvSpPr>
              <p:nvPr userDrawn="1"/>
            </p:nvSpPr>
            <p:spPr bwMode="ltGray">
              <a:xfrm>
                <a:off x="3030" y="3893"/>
                <a:ext cx="378" cy="271"/>
              </a:xfrm>
              <a:custGeom>
                <a:avLst/>
                <a:gdLst>
                  <a:gd name="T0" fmla="*/ 18 w 378"/>
                  <a:gd name="T1" fmla="*/ 0 h 271"/>
                  <a:gd name="T2" fmla="*/ 12 w 378"/>
                  <a:gd name="T3" fmla="*/ 13 h 271"/>
                  <a:gd name="T4" fmla="*/ 0 w 378"/>
                  <a:gd name="T5" fmla="*/ 40 h 271"/>
                  <a:gd name="T6" fmla="*/ 60 w 378"/>
                  <a:gd name="T7" fmla="*/ 121 h 271"/>
                  <a:gd name="T8" fmla="*/ 310 w 378"/>
                  <a:gd name="T9" fmla="*/ 271 h 271"/>
                  <a:gd name="T10" fmla="*/ 290 w 378"/>
                  <a:gd name="T11" fmla="*/ 139 h 271"/>
                  <a:gd name="T12" fmla="*/ 378 w 378"/>
                  <a:gd name="T13" fmla="*/ 76 h 271"/>
                  <a:gd name="T14" fmla="*/ 251 w 378"/>
                  <a:gd name="T15" fmla="*/ 94 h 271"/>
                  <a:gd name="T16" fmla="*/ 90 w 378"/>
                  <a:gd name="T17" fmla="*/ 54 h 271"/>
                  <a:gd name="T18" fmla="*/ 18 w 378"/>
                  <a:gd name="T19" fmla="*/ 0 h 271"/>
                  <a:gd name="T20" fmla="*/ 18 w 378"/>
                  <a:gd name="T21" fmla="*/ 0 h 27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2"/>
              <p:cNvSpPr>
                <a:spLocks/>
              </p:cNvSpPr>
              <p:nvPr userDrawn="1"/>
            </p:nvSpPr>
            <p:spPr bwMode="ltGray">
              <a:xfrm>
                <a:off x="3628" y="3866"/>
                <a:ext cx="155" cy="74"/>
              </a:xfrm>
              <a:custGeom>
                <a:avLst/>
                <a:gdLst>
                  <a:gd name="T0" fmla="*/ 114 w 155"/>
                  <a:gd name="T1" fmla="*/ 0 h 66"/>
                  <a:gd name="T2" fmla="*/ 0 w 155"/>
                  <a:gd name="T3" fmla="*/ 0 h 66"/>
                  <a:gd name="T4" fmla="*/ 0 w 155"/>
                  <a:gd name="T5" fmla="*/ 0 h 66"/>
                  <a:gd name="T6" fmla="*/ 6 w 155"/>
                  <a:gd name="T7" fmla="*/ 9 h 66"/>
                  <a:gd name="T8" fmla="*/ 6 w 155"/>
                  <a:gd name="T9" fmla="*/ 25 h 66"/>
                  <a:gd name="T10" fmla="*/ 0 w 155"/>
                  <a:gd name="T11" fmla="*/ 34 h 66"/>
                  <a:gd name="T12" fmla="*/ 78 w 155"/>
                  <a:gd name="T13" fmla="*/ 84 h 66"/>
                  <a:gd name="T14" fmla="*/ 96 w 155"/>
                  <a:gd name="T15" fmla="*/ 59 h 66"/>
                  <a:gd name="T16" fmla="*/ 155 w 155"/>
                  <a:gd name="T17" fmla="*/ 93 h 66"/>
                  <a:gd name="T18" fmla="*/ 126 w 155"/>
                  <a:gd name="T19" fmla="*/ 34 h 66"/>
                  <a:gd name="T20" fmla="*/ 149 w 155"/>
                  <a:gd name="T21" fmla="*/ 0 h 66"/>
                  <a:gd name="T22" fmla="*/ 114 w 155"/>
                  <a:gd name="T23" fmla="*/ 0 h 66"/>
                  <a:gd name="T24" fmla="*/ 114 w 155"/>
                  <a:gd name="T25" fmla="*/ 0 h 6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Freeform 13"/>
              <p:cNvSpPr>
                <a:spLocks/>
              </p:cNvSpPr>
              <p:nvPr userDrawn="1"/>
            </p:nvSpPr>
            <p:spPr bwMode="ltGray">
              <a:xfrm>
                <a:off x="2486" y="3859"/>
                <a:ext cx="42" cy="81"/>
              </a:xfrm>
              <a:custGeom>
                <a:avLst/>
                <a:gdLst>
                  <a:gd name="T0" fmla="*/ 6 w 42"/>
                  <a:gd name="T1" fmla="*/ 52 h 72"/>
                  <a:gd name="T2" fmla="*/ 0 w 42"/>
                  <a:gd name="T3" fmla="*/ 26 h 72"/>
                  <a:gd name="T4" fmla="*/ 12 w 42"/>
                  <a:gd name="T5" fmla="*/ 9 h 72"/>
                  <a:gd name="T6" fmla="*/ 0 w 42"/>
                  <a:gd name="T7" fmla="*/ 9 h 72"/>
                  <a:gd name="T8" fmla="*/ 12 w 42"/>
                  <a:gd name="T9" fmla="*/ 9 h 72"/>
                  <a:gd name="T10" fmla="*/ 24 w 42"/>
                  <a:gd name="T11" fmla="*/ 9 h 72"/>
                  <a:gd name="T12" fmla="*/ 36 w 42"/>
                  <a:gd name="T13" fmla="*/ 9 h 72"/>
                  <a:gd name="T14" fmla="*/ 42 w 42"/>
                  <a:gd name="T15" fmla="*/ 0 h 72"/>
                  <a:gd name="T16" fmla="*/ 30 w 42"/>
                  <a:gd name="T17" fmla="*/ 26 h 72"/>
                  <a:gd name="T18" fmla="*/ 42 w 42"/>
                  <a:gd name="T19" fmla="*/ 69 h 72"/>
                  <a:gd name="T20" fmla="*/ 12 w 42"/>
                  <a:gd name="T21" fmla="*/ 102 h 72"/>
                  <a:gd name="T22" fmla="*/ 6 w 42"/>
                  <a:gd name="T23" fmla="*/ 52 h 72"/>
                  <a:gd name="T24" fmla="*/ 6 w 42"/>
                  <a:gd name="T25" fmla="*/ 52 h 7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" name="Freeform 14"/>
            <p:cNvSpPr>
              <a:spLocks/>
            </p:cNvSpPr>
            <p:nvPr userDrawn="1"/>
          </p:nvSpPr>
          <p:spPr bwMode="ltGray">
            <a:xfrm>
              <a:off x="0" y="3792"/>
              <a:ext cx="3976" cy="535"/>
            </a:xfrm>
            <a:custGeom>
              <a:avLst/>
              <a:gdLst/>
              <a:ahLst/>
              <a:cxnLst>
                <a:cxn ang="0">
                  <a:pos x="3976" y="527"/>
                </a:cxn>
                <a:cxn ang="0">
                  <a:pos x="3970" y="527"/>
                </a:cxn>
                <a:cxn ang="0">
                  <a:pos x="3844" y="509"/>
                </a:cxn>
                <a:cxn ang="0">
                  <a:pos x="2487" y="305"/>
                </a:cxn>
                <a:cxn ang="0">
                  <a:pos x="2039" y="36"/>
                </a:cxn>
                <a:cxn ang="0">
                  <a:pos x="1907" y="24"/>
                </a:cxn>
                <a:cxn ang="0">
                  <a:pos x="1883" y="54"/>
                </a:cxn>
                <a:cxn ang="0">
                  <a:pos x="1859" y="54"/>
                </a:cxn>
                <a:cxn ang="0">
                  <a:pos x="1830" y="30"/>
                </a:cxn>
                <a:cxn ang="0">
                  <a:pos x="1704" y="102"/>
                </a:cxn>
                <a:cxn ang="0">
                  <a:pos x="1608" y="126"/>
                </a:cxn>
                <a:cxn ang="0">
                  <a:pos x="1561" y="132"/>
                </a:cxn>
                <a:cxn ang="0">
                  <a:pos x="1495" y="102"/>
                </a:cxn>
                <a:cxn ang="0">
                  <a:pos x="1357" y="126"/>
                </a:cxn>
                <a:cxn ang="0">
                  <a:pos x="1285" y="24"/>
                </a:cxn>
                <a:cxn ang="0">
                  <a:pos x="1280" y="18"/>
                </a:cxn>
                <a:cxn ang="0">
                  <a:pos x="1262" y="12"/>
                </a:cxn>
                <a:cxn ang="0">
                  <a:pos x="1238" y="6"/>
                </a:cxn>
                <a:cxn ang="0">
                  <a:pos x="1220" y="0"/>
                </a:cxn>
                <a:cxn ang="0">
                  <a:pos x="1196" y="0"/>
                </a:cxn>
                <a:cxn ang="0">
                  <a:pos x="1166" y="0"/>
                </a:cxn>
                <a:cxn ang="0">
                  <a:pos x="1142" y="0"/>
                </a:cxn>
                <a:cxn ang="0">
                  <a:pos x="1136" y="0"/>
                </a:cxn>
                <a:cxn ang="0">
                  <a:pos x="1130" y="0"/>
                </a:cxn>
                <a:cxn ang="0">
                  <a:pos x="1124" y="6"/>
                </a:cxn>
                <a:cxn ang="0">
                  <a:pos x="1118" y="12"/>
                </a:cxn>
                <a:cxn ang="0">
                  <a:pos x="1100" y="18"/>
                </a:cxn>
                <a:cxn ang="0">
                  <a:pos x="1088" y="18"/>
                </a:cxn>
                <a:cxn ang="0">
                  <a:pos x="1070" y="24"/>
                </a:cxn>
                <a:cxn ang="0">
                  <a:pos x="1052" y="30"/>
                </a:cxn>
                <a:cxn ang="0">
                  <a:pos x="1034" y="36"/>
                </a:cxn>
                <a:cxn ang="0">
                  <a:pos x="1028" y="42"/>
                </a:cxn>
                <a:cxn ang="0">
                  <a:pos x="969" y="60"/>
                </a:cxn>
                <a:cxn ang="0">
                  <a:pos x="921" y="72"/>
                </a:cxn>
                <a:cxn ang="0">
                  <a:pos x="855" y="48"/>
                </a:cxn>
                <a:cxn ang="0">
                  <a:pos x="825" y="48"/>
                </a:cxn>
                <a:cxn ang="0">
                  <a:pos x="759" y="72"/>
                </a:cxn>
                <a:cxn ang="0">
                  <a:pos x="735" y="72"/>
                </a:cxn>
                <a:cxn ang="0">
                  <a:pos x="706" y="60"/>
                </a:cxn>
                <a:cxn ang="0">
                  <a:pos x="640" y="60"/>
                </a:cxn>
                <a:cxn ang="0">
                  <a:pos x="544" y="72"/>
                </a:cxn>
                <a:cxn ang="0">
                  <a:pos x="389" y="18"/>
                </a:cxn>
                <a:cxn ang="0">
                  <a:pos x="323" y="60"/>
                </a:cxn>
                <a:cxn ang="0">
                  <a:pos x="317" y="60"/>
                </a:cxn>
                <a:cxn ang="0">
                  <a:pos x="305" y="72"/>
                </a:cxn>
                <a:cxn ang="0">
                  <a:pos x="287" y="78"/>
                </a:cxn>
                <a:cxn ang="0">
                  <a:pos x="263" y="90"/>
                </a:cxn>
                <a:cxn ang="0">
                  <a:pos x="203" y="120"/>
                </a:cxn>
                <a:cxn ang="0">
                  <a:pos x="149" y="150"/>
                </a:cxn>
                <a:cxn ang="0">
                  <a:pos x="78" y="168"/>
                </a:cxn>
                <a:cxn ang="0">
                  <a:pos x="0" y="180"/>
                </a:cxn>
                <a:cxn ang="0">
                  <a:pos x="0" y="527"/>
                </a:cxn>
                <a:cxn ang="0">
                  <a:pos x="1010" y="527"/>
                </a:cxn>
                <a:cxn ang="0">
                  <a:pos x="3725" y="527"/>
                </a:cxn>
                <a:cxn ang="0">
                  <a:pos x="3976" y="527"/>
                </a:cxn>
                <a:cxn ang="0">
                  <a:pos x="3976" y="527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627063" y="6021388"/>
            <a:ext cx="5684837" cy="849312"/>
            <a:chOff x="395" y="3793"/>
            <a:chExt cx="3581" cy="535"/>
          </a:xfrm>
        </p:grpSpPr>
        <p:sp>
          <p:nvSpPr>
            <p:cNvPr id="18" name="Freeform 16"/>
            <p:cNvSpPr>
              <a:spLocks/>
            </p:cNvSpPr>
            <p:nvPr userDrawn="1"/>
          </p:nvSpPr>
          <p:spPr bwMode="auto">
            <a:xfrm>
              <a:off x="1196" y="3793"/>
              <a:ext cx="365" cy="291"/>
            </a:xfrm>
            <a:custGeom>
              <a:avLst/>
              <a:gdLst>
                <a:gd name="T0" fmla="*/ 24 w 365"/>
                <a:gd name="T1" fmla="*/ 24 h 287"/>
                <a:gd name="T2" fmla="*/ 0 w 365"/>
                <a:gd name="T3" fmla="*/ 63 h 287"/>
                <a:gd name="T4" fmla="*/ 66 w 365"/>
                <a:gd name="T5" fmla="*/ 114 h 287"/>
                <a:gd name="T6" fmla="*/ 143 w 365"/>
                <a:gd name="T7" fmla="*/ 189 h 287"/>
                <a:gd name="T8" fmla="*/ 191 w 365"/>
                <a:gd name="T9" fmla="*/ 174 h 287"/>
                <a:gd name="T10" fmla="*/ 341 w 365"/>
                <a:gd name="T11" fmla="*/ 299 h 287"/>
                <a:gd name="T12" fmla="*/ 305 w 365"/>
                <a:gd name="T13" fmla="*/ 180 h 287"/>
                <a:gd name="T14" fmla="*/ 365 w 365"/>
                <a:gd name="T15" fmla="*/ 138 h 287"/>
                <a:gd name="T16" fmla="*/ 359 w 365"/>
                <a:gd name="T17" fmla="*/ 132 h 287"/>
                <a:gd name="T18" fmla="*/ 335 w 365"/>
                <a:gd name="T19" fmla="*/ 120 h 287"/>
                <a:gd name="T20" fmla="*/ 299 w 365"/>
                <a:gd name="T21" fmla="*/ 93 h 287"/>
                <a:gd name="T22" fmla="*/ 257 w 365"/>
                <a:gd name="T23" fmla="*/ 75 h 287"/>
                <a:gd name="T24" fmla="*/ 215 w 365"/>
                <a:gd name="T25" fmla="*/ 57 h 287"/>
                <a:gd name="T26" fmla="*/ 173 w 365"/>
                <a:gd name="T27" fmla="*/ 39 h 287"/>
                <a:gd name="T28" fmla="*/ 143 w 365"/>
                <a:gd name="T29" fmla="*/ 24 h 287"/>
                <a:gd name="T30" fmla="*/ 131 w 365"/>
                <a:gd name="T31" fmla="*/ 18 h 287"/>
                <a:gd name="T32" fmla="*/ 107 w 365"/>
                <a:gd name="T33" fmla="*/ 18 h 287"/>
                <a:gd name="T34" fmla="*/ 95 w 365"/>
                <a:gd name="T35" fmla="*/ 18 h 287"/>
                <a:gd name="T36" fmla="*/ 72 w 365"/>
                <a:gd name="T37" fmla="*/ 12 h 287"/>
                <a:gd name="T38" fmla="*/ 66 w 365"/>
                <a:gd name="T39" fmla="*/ 12 h 287"/>
                <a:gd name="T40" fmla="*/ 54 w 365"/>
                <a:gd name="T41" fmla="*/ 6 h 287"/>
                <a:gd name="T42" fmla="*/ 42 w 365"/>
                <a:gd name="T43" fmla="*/ 0 h 287"/>
                <a:gd name="T44" fmla="*/ 30 w 365"/>
                <a:gd name="T45" fmla="*/ 0 h 287"/>
                <a:gd name="T46" fmla="*/ 24 w 365"/>
                <a:gd name="T47" fmla="*/ 24 h 287"/>
                <a:gd name="T48" fmla="*/ 24 w 365"/>
                <a:gd name="T49" fmla="*/ 24 h 2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/>
            </p:cNvSpPr>
            <p:nvPr userDrawn="1"/>
          </p:nvSpPr>
          <p:spPr bwMode="auto">
            <a:xfrm>
              <a:off x="1943" y="3829"/>
              <a:ext cx="2033" cy="499"/>
            </a:xfrm>
            <a:custGeom>
              <a:avLst/>
              <a:gdLst>
                <a:gd name="T0" fmla="*/ 186 w 2033"/>
                <a:gd name="T1" fmla="*/ 18 h 499"/>
                <a:gd name="T2" fmla="*/ 138 w 2033"/>
                <a:gd name="T3" fmla="*/ 6 h 499"/>
                <a:gd name="T4" fmla="*/ 96 w 2033"/>
                <a:gd name="T5" fmla="*/ 0 h 499"/>
                <a:gd name="T6" fmla="*/ 36 w 2033"/>
                <a:gd name="T7" fmla="*/ 0 h 499"/>
                <a:gd name="T8" fmla="*/ 12 w 2033"/>
                <a:gd name="T9" fmla="*/ 25 h 499"/>
                <a:gd name="T10" fmla="*/ 0 w 2033"/>
                <a:gd name="T11" fmla="*/ 128 h 499"/>
                <a:gd name="T12" fmla="*/ 60 w 2033"/>
                <a:gd name="T13" fmla="*/ 104 h 499"/>
                <a:gd name="T14" fmla="*/ 90 w 2033"/>
                <a:gd name="T15" fmla="*/ 134 h 499"/>
                <a:gd name="T16" fmla="*/ 150 w 2033"/>
                <a:gd name="T17" fmla="*/ 153 h 499"/>
                <a:gd name="T18" fmla="*/ 209 w 2033"/>
                <a:gd name="T19" fmla="*/ 273 h 499"/>
                <a:gd name="T20" fmla="*/ 401 w 2033"/>
                <a:gd name="T21" fmla="*/ 359 h 499"/>
                <a:gd name="T22" fmla="*/ 777 w 2033"/>
                <a:gd name="T23" fmla="*/ 359 h 499"/>
                <a:gd name="T24" fmla="*/ 2033 w 2033"/>
                <a:gd name="T25" fmla="*/ 499 h 499"/>
                <a:gd name="T26" fmla="*/ 2033 w 2033"/>
                <a:gd name="T27" fmla="*/ 499 h 499"/>
                <a:gd name="T28" fmla="*/ 1991 w 2033"/>
                <a:gd name="T29" fmla="*/ 493 h 499"/>
                <a:gd name="T30" fmla="*/ 676 w 2033"/>
                <a:gd name="T31" fmla="*/ 243 h 499"/>
                <a:gd name="T32" fmla="*/ 514 w 2033"/>
                <a:gd name="T33" fmla="*/ 159 h 499"/>
                <a:gd name="T34" fmla="*/ 425 w 2033"/>
                <a:gd name="T35" fmla="*/ 110 h 499"/>
                <a:gd name="T36" fmla="*/ 365 w 2033"/>
                <a:gd name="T37" fmla="*/ 92 h 499"/>
                <a:gd name="T38" fmla="*/ 281 w 2033"/>
                <a:gd name="T39" fmla="*/ 61 h 499"/>
                <a:gd name="T40" fmla="*/ 186 w 2033"/>
                <a:gd name="T41" fmla="*/ 18 h 499"/>
                <a:gd name="T42" fmla="*/ 186 w 2033"/>
                <a:gd name="T43" fmla="*/ 18 h 49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/>
            </p:cNvSpPr>
            <p:nvPr userDrawn="1"/>
          </p:nvSpPr>
          <p:spPr bwMode="auto">
            <a:xfrm>
              <a:off x="1830" y="3823"/>
              <a:ext cx="71" cy="61"/>
            </a:xfrm>
            <a:custGeom>
              <a:avLst/>
              <a:gdLst>
                <a:gd name="T0" fmla="*/ 0 w 71"/>
                <a:gd name="T1" fmla="*/ 18 h 60"/>
                <a:gd name="T2" fmla="*/ 6 w 71"/>
                <a:gd name="T3" fmla="*/ 18 h 60"/>
                <a:gd name="T4" fmla="*/ 12 w 71"/>
                <a:gd name="T5" fmla="*/ 12 h 60"/>
                <a:gd name="T6" fmla="*/ 6 w 71"/>
                <a:gd name="T7" fmla="*/ 6 h 60"/>
                <a:gd name="T8" fmla="*/ 0 w 71"/>
                <a:gd name="T9" fmla="*/ 0 h 60"/>
                <a:gd name="T10" fmla="*/ 29 w 71"/>
                <a:gd name="T11" fmla="*/ 18 h 60"/>
                <a:gd name="T12" fmla="*/ 53 w 71"/>
                <a:gd name="T13" fmla="*/ 18 h 60"/>
                <a:gd name="T14" fmla="*/ 59 w 71"/>
                <a:gd name="T15" fmla="*/ 33 h 60"/>
                <a:gd name="T16" fmla="*/ 65 w 71"/>
                <a:gd name="T17" fmla="*/ 45 h 60"/>
                <a:gd name="T18" fmla="*/ 71 w 71"/>
                <a:gd name="T19" fmla="*/ 57 h 60"/>
                <a:gd name="T20" fmla="*/ 71 w 71"/>
                <a:gd name="T21" fmla="*/ 63 h 60"/>
                <a:gd name="T22" fmla="*/ 59 w 71"/>
                <a:gd name="T23" fmla="*/ 57 h 60"/>
                <a:gd name="T24" fmla="*/ 47 w 71"/>
                <a:gd name="T25" fmla="*/ 45 h 60"/>
                <a:gd name="T26" fmla="*/ 23 w 71"/>
                <a:gd name="T27" fmla="*/ 33 h 60"/>
                <a:gd name="T28" fmla="*/ 23 w 71"/>
                <a:gd name="T29" fmla="*/ 39 h 60"/>
                <a:gd name="T30" fmla="*/ 18 w 71"/>
                <a:gd name="T31" fmla="*/ 45 h 60"/>
                <a:gd name="T32" fmla="*/ 12 w 71"/>
                <a:gd name="T33" fmla="*/ 51 h 60"/>
                <a:gd name="T34" fmla="*/ 6 w 71"/>
                <a:gd name="T35" fmla="*/ 51 h 60"/>
                <a:gd name="T36" fmla="*/ 6 w 71"/>
                <a:gd name="T37" fmla="*/ 51 h 60"/>
                <a:gd name="T38" fmla="*/ 6 w 71"/>
                <a:gd name="T39" fmla="*/ 39 h 60"/>
                <a:gd name="T40" fmla="*/ 0 w 71"/>
                <a:gd name="T41" fmla="*/ 18 h 60"/>
                <a:gd name="T42" fmla="*/ 0 w 71"/>
                <a:gd name="T43" fmla="*/ 18 h 6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19"/>
            <p:cNvSpPr>
              <a:spLocks/>
            </p:cNvSpPr>
            <p:nvPr userDrawn="1"/>
          </p:nvSpPr>
          <p:spPr bwMode="auto">
            <a:xfrm>
              <a:off x="855" y="3842"/>
              <a:ext cx="161" cy="164"/>
            </a:xfrm>
            <a:custGeom>
              <a:avLst/>
              <a:gdLst>
                <a:gd name="T0" fmla="*/ 30 w 161"/>
                <a:gd name="T1" fmla="*/ 0 h 162"/>
                <a:gd name="T2" fmla="*/ 48 w 161"/>
                <a:gd name="T3" fmla="*/ 6 h 162"/>
                <a:gd name="T4" fmla="*/ 72 w 161"/>
                <a:gd name="T5" fmla="*/ 6 h 162"/>
                <a:gd name="T6" fmla="*/ 114 w 161"/>
                <a:gd name="T7" fmla="*/ 12 h 162"/>
                <a:gd name="T8" fmla="*/ 96 w 161"/>
                <a:gd name="T9" fmla="*/ 57 h 162"/>
                <a:gd name="T10" fmla="*/ 96 w 161"/>
                <a:gd name="T11" fmla="*/ 63 h 162"/>
                <a:gd name="T12" fmla="*/ 102 w 161"/>
                <a:gd name="T13" fmla="*/ 75 h 162"/>
                <a:gd name="T14" fmla="*/ 108 w 161"/>
                <a:gd name="T15" fmla="*/ 87 h 162"/>
                <a:gd name="T16" fmla="*/ 120 w 161"/>
                <a:gd name="T17" fmla="*/ 99 h 162"/>
                <a:gd name="T18" fmla="*/ 143 w 161"/>
                <a:gd name="T19" fmla="*/ 117 h 162"/>
                <a:gd name="T20" fmla="*/ 155 w 161"/>
                <a:gd name="T21" fmla="*/ 144 h 162"/>
                <a:gd name="T22" fmla="*/ 161 w 161"/>
                <a:gd name="T23" fmla="*/ 162 h 162"/>
                <a:gd name="T24" fmla="*/ 161 w 161"/>
                <a:gd name="T25" fmla="*/ 168 h 162"/>
                <a:gd name="T26" fmla="*/ 96 w 161"/>
                <a:gd name="T27" fmla="*/ 105 h 162"/>
                <a:gd name="T28" fmla="*/ 30 w 161"/>
                <a:gd name="T29" fmla="*/ 57 h 162"/>
                <a:gd name="T30" fmla="*/ 0 w 161"/>
                <a:gd name="T31" fmla="*/ 0 h 162"/>
                <a:gd name="T32" fmla="*/ 30 w 161"/>
                <a:gd name="T33" fmla="*/ 0 h 162"/>
                <a:gd name="T34" fmla="*/ 30 w 161"/>
                <a:gd name="T35" fmla="*/ 0 h 1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20"/>
            <p:cNvSpPr>
              <a:spLocks/>
            </p:cNvSpPr>
            <p:nvPr userDrawn="1"/>
          </p:nvSpPr>
          <p:spPr bwMode="auto">
            <a:xfrm>
              <a:off x="706" y="3854"/>
              <a:ext cx="59" cy="61"/>
            </a:xfrm>
            <a:custGeom>
              <a:avLst/>
              <a:gdLst>
                <a:gd name="T0" fmla="*/ 59 w 59"/>
                <a:gd name="T1" fmla="*/ 6 h 60"/>
                <a:gd name="T2" fmla="*/ 41 w 59"/>
                <a:gd name="T3" fmla="*/ 33 h 60"/>
                <a:gd name="T4" fmla="*/ 41 w 59"/>
                <a:gd name="T5" fmla="*/ 39 h 60"/>
                <a:gd name="T6" fmla="*/ 47 w 59"/>
                <a:gd name="T7" fmla="*/ 45 h 60"/>
                <a:gd name="T8" fmla="*/ 53 w 59"/>
                <a:gd name="T9" fmla="*/ 57 h 60"/>
                <a:gd name="T10" fmla="*/ 53 w 59"/>
                <a:gd name="T11" fmla="*/ 63 h 60"/>
                <a:gd name="T12" fmla="*/ 47 w 59"/>
                <a:gd name="T13" fmla="*/ 57 h 60"/>
                <a:gd name="T14" fmla="*/ 35 w 59"/>
                <a:gd name="T15" fmla="*/ 51 h 60"/>
                <a:gd name="T16" fmla="*/ 23 w 59"/>
                <a:gd name="T17" fmla="*/ 39 h 60"/>
                <a:gd name="T18" fmla="*/ 17 w 59"/>
                <a:gd name="T19" fmla="*/ 33 h 60"/>
                <a:gd name="T20" fmla="*/ 0 w 59"/>
                <a:gd name="T21" fmla="*/ 0 h 60"/>
                <a:gd name="T22" fmla="*/ 59 w 59"/>
                <a:gd name="T23" fmla="*/ 6 h 60"/>
                <a:gd name="T24" fmla="*/ 59 w 59"/>
                <a:gd name="T25" fmla="*/ 6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21"/>
            <p:cNvSpPr>
              <a:spLocks/>
            </p:cNvSpPr>
            <p:nvPr userDrawn="1"/>
          </p:nvSpPr>
          <p:spPr bwMode="auto">
            <a:xfrm>
              <a:off x="395" y="3811"/>
              <a:ext cx="245" cy="207"/>
            </a:xfrm>
            <a:custGeom>
              <a:avLst/>
              <a:gdLst>
                <a:gd name="T0" fmla="*/ 233 w 245"/>
                <a:gd name="T1" fmla="*/ 39 h 204"/>
                <a:gd name="T2" fmla="*/ 245 w 245"/>
                <a:gd name="T3" fmla="*/ 45 h 204"/>
                <a:gd name="T4" fmla="*/ 209 w 245"/>
                <a:gd name="T5" fmla="*/ 87 h 204"/>
                <a:gd name="T6" fmla="*/ 143 w 245"/>
                <a:gd name="T7" fmla="*/ 138 h 204"/>
                <a:gd name="T8" fmla="*/ 167 w 245"/>
                <a:gd name="T9" fmla="*/ 162 h 204"/>
                <a:gd name="T10" fmla="*/ 179 w 245"/>
                <a:gd name="T11" fmla="*/ 213 h 204"/>
                <a:gd name="T12" fmla="*/ 77 w 245"/>
                <a:gd name="T13" fmla="*/ 138 h 204"/>
                <a:gd name="T14" fmla="*/ 47 w 245"/>
                <a:gd name="T15" fmla="*/ 87 h 204"/>
                <a:gd name="T16" fmla="*/ 89 w 245"/>
                <a:gd name="T17" fmla="*/ 69 h 204"/>
                <a:gd name="T18" fmla="*/ 59 w 245"/>
                <a:gd name="T19" fmla="*/ 39 h 204"/>
                <a:gd name="T20" fmla="*/ 0 w 245"/>
                <a:gd name="T21" fmla="*/ 12 h 204"/>
                <a:gd name="T22" fmla="*/ 0 w 245"/>
                <a:gd name="T23" fmla="*/ 0 h 204"/>
                <a:gd name="T24" fmla="*/ 6 w 245"/>
                <a:gd name="T25" fmla="*/ 0 h 204"/>
                <a:gd name="T26" fmla="*/ 12 w 245"/>
                <a:gd name="T27" fmla="*/ 0 h 204"/>
                <a:gd name="T28" fmla="*/ 47 w 245"/>
                <a:gd name="T29" fmla="*/ 6 h 204"/>
                <a:gd name="T30" fmla="*/ 77 w 245"/>
                <a:gd name="T31" fmla="*/ 6 h 204"/>
                <a:gd name="T32" fmla="*/ 83 w 245"/>
                <a:gd name="T33" fmla="*/ 6 h 204"/>
                <a:gd name="T34" fmla="*/ 89 w 245"/>
                <a:gd name="T35" fmla="*/ 6 h 204"/>
                <a:gd name="T36" fmla="*/ 101 w 245"/>
                <a:gd name="T37" fmla="*/ 12 h 204"/>
                <a:gd name="T38" fmla="*/ 125 w 245"/>
                <a:gd name="T39" fmla="*/ 12 h 204"/>
                <a:gd name="T40" fmla="*/ 143 w 245"/>
                <a:gd name="T41" fmla="*/ 18 h 204"/>
                <a:gd name="T42" fmla="*/ 149 w 245"/>
                <a:gd name="T43" fmla="*/ 18 h 204"/>
                <a:gd name="T44" fmla="*/ 149 w 245"/>
                <a:gd name="T45" fmla="*/ 18 h 204"/>
                <a:gd name="T46" fmla="*/ 203 w 245"/>
                <a:gd name="T47" fmla="*/ 24 h 204"/>
                <a:gd name="T48" fmla="*/ 233 w 245"/>
                <a:gd name="T49" fmla="*/ 39 h 204"/>
                <a:gd name="T50" fmla="*/ 233 w 245"/>
                <a:gd name="T51" fmla="*/ 39 h 20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42134" name="Rectangle 22"/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1447800"/>
            <a:ext cx="8229600" cy="1736725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42135" name="Rectangle 2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4290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4" name="Rectangle 24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5" name="Rectangle 2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93C482-9B75-40F8-8F30-C556D7DFFC3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26" name="Rectangle 26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9409010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7A0EAA-6768-4EFE-A89D-E3FDA6F8E6C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361017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692474-2F08-412E-A127-86DE4A1ADF6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121836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C21093-66A1-460B-A2BA-0DE8CEEA725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145000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1D408B-2C18-4784-8BB1-91C9F6E975B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697795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3D8072-FA85-410D-958F-404C04F1CA4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931606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694613-7D7A-4C12-8688-F6FDDF2CA47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355479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DDB823-A565-44FE-A05B-9FC554F8342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325328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F1097-6BB5-479F-B129-99D5AA0024A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032367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8B6E0A-4A8F-48B8-9EAA-C1C417B2019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332749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D1C5E2-04C2-4938-AFB8-2C030AC522A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5562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991282-45FE-4C7D-B698-9C18D0A9346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202978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AA0678-D8F4-428F-9870-D5AE928E15E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933944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5E9358-5772-46F9-92AD-B3AD0E98B36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432047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fld id="{95B82241-33A5-49D0-9E9E-95A0802AF77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759882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fld id="{D55B683C-80B7-4C63-9740-F6512CE547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05642477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fld id="{CC11717B-4E9D-47F6-8EB1-5A83D71FD94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3856279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fld id="{A3DFB8A3-22CD-4010-AE08-D9FF3E8A5BE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8001483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fld id="{D488C090-999C-4C64-AF67-2362CAF7D79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617180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fld id="{B1AAB920-8219-4F12-BB46-7CD82F1E9AC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772258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fld id="{FD4D002C-244C-4CED-8CFC-7698172F819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0901353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fld id="{9402FC3A-EAFB-4881-BB14-301A32E9D9B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41550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8EC503-C028-4C0C-AF8F-B654E66950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6186569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fld id="{3E178E9B-3C7E-4031-B3BB-2CEC5A7CA13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1255861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fld id="{B13531F4-786F-4AE5-9296-B480507BDEB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0148770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华文行楷" pitchFamily="2" charset="-122"/>
              </a:defRPr>
            </a:lvl1pPr>
          </a:lstStyle>
          <a:p>
            <a:pPr>
              <a:defRPr/>
            </a:pPr>
            <a:fld id="{F6DAC6F0-F40A-4A39-BBF8-156191BCDC8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8421738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9pPr>
            </a:lstStyle>
            <a:p>
              <a:pPr eaLnBrk="1" hangingPunct="1">
                <a:defRPr/>
              </a:pPr>
              <a:endParaRPr kumimoji="0" lang="zh-CN" altLang="zh-CN" sz="2400" b="0" smtClean="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9pPr>
            </a:lstStyle>
            <a:p>
              <a:pPr algn="l" eaLnBrk="1" hangingPunct="1">
                <a:defRPr/>
              </a:pPr>
              <a:endParaRPr kumimoji="0" lang="zh-CN" altLang="zh-CN" sz="2400" b="0" smtClean="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9pPr>
              </a:lstStyle>
              <a:p>
                <a:pPr algn="l" eaLnBrk="1" hangingPunct="1">
                  <a:defRPr/>
                </a:pPr>
                <a:endParaRPr kumimoji="0" lang="zh-CN" altLang="zh-CN" sz="2400" b="0" smtClean="0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9pPr>
              </a:lstStyle>
              <a:p>
                <a:pPr algn="l" eaLnBrk="1" hangingPunct="1">
                  <a:defRPr/>
                </a:pPr>
                <a:endParaRPr kumimoji="0" lang="zh-CN" altLang="zh-CN" sz="2400" b="0" smtClean="0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9pPr>
              </a:lstStyle>
              <a:p>
                <a:pPr algn="l" eaLnBrk="1" hangingPunct="1">
                  <a:defRPr/>
                </a:pPr>
                <a:endParaRPr kumimoji="0" lang="zh-CN" altLang="zh-CN" sz="2400" b="0" smtClean="0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9pPr>
              </a:lstStyle>
              <a:p>
                <a:pPr algn="l" eaLnBrk="1" hangingPunct="1">
                  <a:defRPr/>
                </a:pPr>
                <a:endParaRPr kumimoji="0" lang="zh-CN" altLang="zh-CN" sz="2400" b="0" smtClean="0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9pPr>
              </a:lstStyle>
              <a:p>
                <a:pPr algn="l" eaLnBrk="1" hangingPunct="1">
                  <a:defRPr/>
                </a:pPr>
                <a:endParaRPr kumimoji="0" lang="zh-CN" altLang="zh-CN" sz="2400" b="0" smtClean="0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9pPr>
              </a:lstStyle>
              <a:p>
                <a:pPr algn="l" eaLnBrk="1" hangingPunct="1">
                  <a:defRPr/>
                </a:pPr>
                <a:endParaRPr kumimoji="0" lang="zh-CN" altLang="zh-CN" sz="2400" b="0" smtClean="0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9pPr>
              </a:lstStyle>
              <a:p>
                <a:pPr algn="l" eaLnBrk="1" hangingPunct="1">
                  <a:defRPr/>
                </a:pPr>
                <a:endParaRPr kumimoji="0" lang="zh-CN" altLang="zh-CN" sz="2400" b="0" smtClean="0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9pPr>
              </a:lstStyle>
              <a:p>
                <a:pPr algn="l" eaLnBrk="1" hangingPunct="1">
                  <a:defRPr/>
                </a:pPr>
                <a:endParaRPr kumimoji="0" lang="zh-CN" altLang="zh-CN" sz="2400" b="0" smtClean="0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9pPr>
              </a:lstStyle>
              <a:p>
                <a:pPr algn="l" eaLnBrk="1" hangingPunct="1">
                  <a:defRPr/>
                </a:pPr>
                <a:endParaRPr kumimoji="0" lang="zh-CN" altLang="zh-CN" sz="2400" b="0" smtClean="0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9pPr>
              </a:lstStyle>
              <a:p>
                <a:pPr algn="l" eaLnBrk="1" hangingPunct="1">
                  <a:defRPr/>
                </a:pPr>
                <a:endParaRPr kumimoji="0" lang="zh-CN" altLang="zh-CN" sz="2400" b="0" smtClean="0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</p:grpSp>
      </p:grpSp>
      <p:sp>
        <p:nvSpPr>
          <p:cNvPr id="1950739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950740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375CEB-E1AB-4B47-A946-5DE259D4FF2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422317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F9CB2-F5AB-426C-B9B3-D01CCAA5FD8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209894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3738F0-58F7-4AFF-88EE-817B6F79996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804860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266F73-CC6E-4AA1-A70A-177287C03FA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51965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B29ED3-127D-4B01-9F2A-FEE758ADB1D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667607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F4F372-C40B-4E78-9892-542940B1A4D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681776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E0E46D-CBBB-446E-9D96-933E3C7AD5D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1708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B1D44D-999B-46F2-A535-63DB8A911F4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0057650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3D6CEF-59C4-40AD-9F53-1F1A9FDFA35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17516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E82472-5A24-4DBE-B9B1-8429783479F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557609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F0E386-A244-4AB9-9110-2AE44C07A0C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512655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12A44D-879B-4296-AF8A-8F34A426265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219051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881D59-E5E3-48A7-A209-751FB1A0331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732882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7A0EAA-6768-4EFE-A89D-E3FDA6F8E6C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287373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692474-2F08-412E-A127-86DE4A1ADF6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247606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C21093-66A1-460B-A2BA-0DE8CEEA725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202560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1D408B-2C18-4784-8BB1-91C9F6E975B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922023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3D8072-FA85-410D-958F-404C04F1CA4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2318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9CB7FF-476D-4901-AE13-10EF62D2A13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78989078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694613-7D7A-4C12-8688-F6FDDF2CA47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755867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DDB823-A565-44FE-A05B-9FC554F8342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166698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F1097-6BB5-479F-B129-99D5AA0024A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779781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8B6E0A-4A8F-48B8-9EAA-C1C417B2019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249760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D1C5E2-04C2-4938-AFB8-2C030AC522A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154061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AA0678-D8F4-428F-9870-D5AE928E15E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317548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5E9358-5772-46F9-92AD-B3AD0E98B36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220790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881D59-E5E3-48A7-A209-751FB1A0331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210660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7A0EAA-6768-4EFE-A89D-E3FDA6F8E6C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962041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692474-2F08-412E-A127-86DE4A1ADF6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270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F6AA75-203B-445C-906A-A26CC4C9016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9175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3DCE9D-FFFA-45E5-889A-5B3971C5624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3542309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C21093-66A1-460B-A2BA-0DE8CEEA725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459705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1D408B-2C18-4784-8BB1-91C9F6E975B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712469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3D8072-FA85-410D-958F-404C04F1CA4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698854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694613-7D7A-4C12-8688-F6FDDF2CA47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226345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DDB823-A565-44FE-A05B-9FC554F8342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242974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F1097-6BB5-479F-B129-99D5AA0024A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680684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8B6E0A-4A8F-48B8-9EAA-C1C417B2019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976039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D1C5E2-04C2-4938-AFB8-2C030AC522A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131228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AA0678-D8F4-428F-9870-D5AE928E15E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135181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5E9358-5772-46F9-92AD-B3AD0E98B36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2707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B7DEE2-9454-40F3-A3C0-29F35645805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774518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881D59-E5E3-48A7-A209-751FB1A0331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66610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7A0EAA-6768-4EFE-A89D-E3FDA6F8E6C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315491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692474-2F08-412E-A127-86DE4A1ADF6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77413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C21093-66A1-460B-A2BA-0DE8CEEA725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472576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1D408B-2C18-4784-8BB1-91C9F6E975B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193084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3D8072-FA85-410D-958F-404C04F1CA4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347456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694613-7D7A-4C12-8688-F6FDDF2CA47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376233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DDB823-A565-44FE-A05B-9FC554F8342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813031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F1097-6BB5-479F-B129-99D5AA0024A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668700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8B6E0A-4A8F-48B8-9EAA-C1C417B2019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4002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2116E1-76B0-4292-90F2-D383CC10D8E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90400542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D1C5E2-04C2-4938-AFB8-2C030AC522A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110771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AA0678-D8F4-428F-9870-D5AE928E15E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857068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5E9358-5772-46F9-92AD-B3AD0E98B36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447036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C013FE-5803-4F80-ABB0-FA31151CB89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177465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BAC160-9B2E-4EDE-9700-C5C3A2AF785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837321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15377E-B046-41D8-9743-A88A6C26C02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234424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0E3C98-228E-4813-8E74-0F3F21F07BF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349982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38BA9-4BC7-434F-B1BC-B6540086A27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018617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C895BD-02F1-476C-966D-F57A148DFBBD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598439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28DE6-6888-4C20-8D32-5CB973EE5A8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7263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61A3E8-4F2C-4A43-A0B8-7ABE34DA61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35596258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B1E5B1-0D60-4C5C-B7ED-E300764AF27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055480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DFA3B8-EF8E-4BBB-8EA8-C220078FBA5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768294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976E33-5C68-4A74-A6B9-EAA74AE237D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35631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554BE5-599F-4545-B672-1964BF4D0D5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331621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50E561-A801-48D7-9A2C-8BDF57A34B0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5951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6CCBE3-9D81-4747-8B6A-C5F97532AC9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72460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867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867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B786FF-55FD-4373-98A5-2E5FC23C10B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8366212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6350" y="20638"/>
            <a:ext cx="9144000" cy="6858000"/>
            <a:chOff x="0" y="0"/>
            <a:chExt cx="5760" cy="4320"/>
          </a:xfrm>
        </p:grpSpPr>
        <p:sp>
          <p:nvSpPr>
            <p:cNvPr id="5" name="Freeform 3"/>
            <p:cNvSpPr>
              <a:spLocks/>
            </p:cNvSpPr>
            <p:nvPr/>
          </p:nvSpPr>
          <p:spPr bwMode="hidden">
            <a:xfrm>
              <a:off x="0" y="3072"/>
              <a:ext cx="5760" cy="1248"/>
            </a:xfrm>
            <a:custGeom>
              <a:avLst/>
              <a:gdLst>
                <a:gd name="T0" fmla="*/ 5261 w 6027"/>
                <a:gd name="T1" fmla="*/ 369 h 2296"/>
                <a:gd name="T2" fmla="*/ 0 w 6027"/>
                <a:gd name="T3" fmla="*/ 369 h 2296"/>
                <a:gd name="T4" fmla="*/ 0 w 6027"/>
                <a:gd name="T5" fmla="*/ 0 h 2296"/>
                <a:gd name="T6" fmla="*/ 5261 w 6027"/>
                <a:gd name="T7" fmla="*/ 0 h 2296"/>
                <a:gd name="T8" fmla="*/ 5261 w 6027"/>
                <a:gd name="T9" fmla="*/ 369 h 2296"/>
                <a:gd name="T10" fmla="*/ 5261 w 6027"/>
                <a:gd name="T11" fmla="*/ 369 h 22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Freeform 4"/>
            <p:cNvSpPr>
              <a:spLocks/>
            </p:cNvSpPr>
            <p:nvPr/>
          </p:nvSpPr>
          <p:spPr bwMode="hidden">
            <a:xfrm>
              <a:off x="0" y="0"/>
              <a:ext cx="5760" cy="3072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7" name="Freeform 5"/>
          <p:cNvSpPr>
            <a:spLocks/>
          </p:cNvSpPr>
          <p:nvPr/>
        </p:nvSpPr>
        <p:spPr bwMode="hidden">
          <a:xfrm>
            <a:off x="6242050" y="6269038"/>
            <a:ext cx="2895600" cy="609600"/>
          </a:xfrm>
          <a:custGeom>
            <a:avLst/>
            <a:gdLst>
              <a:gd name="T0" fmla="*/ 2147483647 w 5748"/>
              <a:gd name="T1" fmla="*/ 2147483647 h 246"/>
              <a:gd name="T2" fmla="*/ 0 w 5748"/>
              <a:gd name="T3" fmla="*/ 2147483647 h 246"/>
              <a:gd name="T4" fmla="*/ 0 w 5748"/>
              <a:gd name="T5" fmla="*/ 0 h 246"/>
              <a:gd name="T6" fmla="*/ 2147483647 w 5748"/>
              <a:gd name="T7" fmla="*/ 0 h 246"/>
              <a:gd name="T8" fmla="*/ 2147483647 w 5748"/>
              <a:gd name="T9" fmla="*/ 2147483647 h 246"/>
              <a:gd name="T10" fmla="*/ 2147483647 w 5748"/>
              <a:gd name="T11" fmla="*/ 2147483647 h 24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8" name="Group 6"/>
          <p:cNvGrpSpPr>
            <a:grpSpLocks/>
          </p:cNvGrpSpPr>
          <p:nvPr/>
        </p:nvGrpSpPr>
        <p:grpSpPr bwMode="auto">
          <a:xfrm>
            <a:off x="-1588" y="6034088"/>
            <a:ext cx="7845426" cy="850900"/>
            <a:chOff x="0" y="3792"/>
            <a:chExt cx="4942" cy="536"/>
          </a:xfrm>
        </p:grpSpPr>
        <p:sp>
          <p:nvSpPr>
            <p:cNvPr id="9" name="Freeform 7"/>
            <p:cNvSpPr>
              <a:spLocks/>
            </p:cNvSpPr>
            <p:nvPr userDrawn="1"/>
          </p:nvSpPr>
          <p:spPr bwMode="ltGray">
            <a:xfrm>
              <a:off x="1488" y="3792"/>
              <a:ext cx="3240" cy="536"/>
            </a:xfrm>
            <a:custGeom>
              <a:avLst/>
              <a:gdLst/>
              <a:ahLst/>
              <a:cxnLst>
                <a:cxn ang="0">
                  <a:pos x="3132" y="469"/>
                </a:cxn>
                <a:cxn ang="0">
                  <a:pos x="2995" y="395"/>
                </a:cxn>
                <a:cxn ang="0">
                  <a:pos x="2911" y="375"/>
                </a:cxn>
                <a:cxn ang="0">
                  <a:pos x="2678" y="228"/>
                </a:cxn>
                <a:cxn ang="0">
                  <a:pos x="2553" y="74"/>
                </a:cxn>
                <a:cxn ang="0">
                  <a:pos x="2457" y="7"/>
                </a:cxn>
                <a:cxn ang="0">
                  <a:pos x="2403" y="47"/>
                </a:cxn>
                <a:cxn ang="0">
                  <a:pos x="2289" y="74"/>
                </a:cxn>
                <a:cxn ang="0">
                  <a:pos x="2134" y="74"/>
                </a:cxn>
                <a:cxn ang="0">
                  <a:pos x="2044" y="128"/>
                </a:cxn>
                <a:cxn ang="0">
                  <a:pos x="1775" y="222"/>
                </a:cxn>
                <a:cxn ang="0">
                  <a:pos x="1602" y="181"/>
                </a:cxn>
                <a:cxn ang="0">
                  <a:pos x="1560" y="101"/>
                </a:cxn>
                <a:cxn ang="0">
                  <a:pos x="1542" y="87"/>
                </a:cxn>
                <a:cxn ang="0">
                  <a:pos x="1446" y="60"/>
                </a:cxn>
                <a:cxn ang="0">
                  <a:pos x="1375" y="74"/>
                </a:cxn>
                <a:cxn ang="0">
                  <a:pos x="1309" y="87"/>
                </a:cxn>
                <a:cxn ang="0">
                  <a:pos x="1243" y="13"/>
                </a:cxn>
                <a:cxn ang="0">
                  <a:pos x="1225" y="0"/>
                </a:cxn>
                <a:cxn ang="0">
                  <a:pos x="1189" y="0"/>
                </a:cxn>
                <a:cxn ang="0">
                  <a:pos x="1106" y="34"/>
                </a:cxn>
                <a:cxn ang="0">
                  <a:pos x="1106" y="34"/>
                </a:cxn>
                <a:cxn ang="0">
                  <a:pos x="1094" y="40"/>
                </a:cxn>
                <a:cxn ang="0">
                  <a:pos x="1070" y="54"/>
                </a:cxn>
                <a:cxn ang="0">
                  <a:pos x="1034" y="74"/>
                </a:cxn>
                <a:cxn ang="0">
                  <a:pos x="1004" y="74"/>
                </a:cxn>
                <a:cxn ang="0">
                  <a:pos x="986" y="74"/>
                </a:cxn>
                <a:cxn ang="0">
                  <a:pos x="956" y="81"/>
                </a:cxn>
                <a:cxn ang="0">
                  <a:pos x="920" y="94"/>
                </a:cxn>
                <a:cxn ang="0">
                  <a:pos x="884" y="107"/>
                </a:cxn>
                <a:cxn ang="0">
                  <a:pos x="843" y="128"/>
                </a:cxn>
                <a:cxn ang="0">
                  <a:pos x="813" y="141"/>
                </a:cxn>
                <a:cxn ang="0">
                  <a:pos x="789" y="148"/>
                </a:cxn>
                <a:cxn ang="0">
                  <a:pos x="783" y="154"/>
                </a:cxn>
                <a:cxn ang="0">
                  <a:pos x="556" y="228"/>
                </a:cxn>
                <a:cxn ang="0">
                  <a:pos x="394" y="294"/>
                </a:cxn>
                <a:cxn ang="0">
                  <a:pos x="107" y="462"/>
                </a:cxn>
                <a:cxn ang="0">
                  <a:pos x="0" y="536"/>
                </a:cxn>
                <a:cxn ang="0">
                  <a:pos x="3240" y="536"/>
                </a:cxn>
                <a:cxn ang="0">
                  <a:pos x="3132" y="469"/>
                </a:cxn>
                <a:cxn ang="0">
                  <a:pos x="3132" y="469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10" name="Group 8"/>
            <p:cNvGrpSpPr>
              <a:grpSpLocks/>
            </p:cNvGrpSpPr>
            <p:nvPr userDrawn="1"/>
          </p:nvGrpSpPr>
          <p:grpSpPr bwMode="auto">
            <a:xfrm>
              <a:off x="2486" y="3792"/>
              <a:ext cx="2456" cy="536"/>
              <a:chOff x="2486" y="3792"/>
              <a:chExt cx="2456" cy="536"/>
            </a:xfrm>
          </p:grpSpPr>
          <p:sp>
            <p:nvSpPr>
              <p:cNvPr id="12" name="Freeform 9"/>
              <p:cNvSpPr>
                <a:spLocks/>
              </p:cNvSpPr>
              <p:nvPr userDrawn="1"/>
            </p:nvSpPr>
            <p:spPr bwMode="ltGray">
              <a:xfrm>
                <a:off x="3948" y="3799"/>
                <a:ext cx="994" cy="529"/>
              </a:xfrm>
              <a:custGeom>
                <a:avLst/>
                <a:gdLst>
                  <a:gd name="T0" fmla="*/ 636 w 994"/>
                  <a:gd name="T1" fmla="*/ 373 h 529"/>
                  <a:gd name="T2" fmla="*/ 495 w 994"/>
                  <a:gd name="T3" fmla="*/ 370 h 529"/>
                  <a:gd name="T4" fmla="*/ 280 w 994"/>
                  <a:gd name="T5" fmla="*/ 249 h 529"/>
                  <a:gd name="T6" fmla="*/ 127 w 994"/>
                  <a:gd name="T7" fmla="*/ 66 h 529"/>
                  <a:gd name="T8" fmla="*/ 0 w 994"/>
                  <a:gd name="T9" fmla="*/ 0 h 529"/>
                  <a:gd name="T10" fmla="*/ 22 w 994"/>
                  <a:gd name="T11" fmla="*/ 26 h 529"/>
                  <a:gd name="T12" fmla="*/ 0 w 994"/>
                  <a:gd name="T13" fmla="*/ 65 h 529"/>
                  <a:gd name="T14" fmla="*/ 30 w 994"/>
                  <a:gd name="T15" fmla="*/ 119 h 529"/>
                  <a:gd name="T16" fmla="*/ 75 w 994"/>
                  <a:gd name="T17" fmla="*/ 243 h 529"/>
                  <a:gd name="T18" fmla="*/ 45 w 994"/>
                  <a:gd name="T19" fmla="*/ 422 h 529"/>
                  <a:gd name="T20" fmla="*/ 200 w 994"/>
                  <a:gd name="T21" fmla="*/ 329 h 529"/>
                  <a:gd name="T22" fmla="*/ 592 w 994"/>
                  <a:gd name="T23" fmla="*/ 527 h 529"/>
                  <a:gd name="T24" fmla="*/ 994 w 994"/>
                  <a:gd name="T25" fmla="*/ 529 h 529"/>
                  <a:gd name="T26" fmla="*/ 828 w 994"/>
                  <a:gd name="T27" fmla="*/ 473 h 529"/>
                  <a:gd name="T28" fmla="*/ 636 w 994"/>
                  <a:gd name="T29" fmla="*/ 373 h 52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94" h="529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592" y="527"/>
                    </a:lnTo>
                    <a:lnTo>
                      <a:pt x="994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Freeform 10"/>
              <p:cNvSpPr>
                <a:spLocks/>
              </p:cNvSpPr>
              <p:nvPr userDrawn="1"/>
            </p:nvSpPr>
            <p:spPr bwMode="ltGray">
              <a:xfrm>
                <a:off x="2677" y="3792"/>
                <a:ext cx="186" cy="395"/>
              </a:xfrm>
              <a:custGeom>
                <a:avLst/>
                <a:gdLst>
                  <a:gd name="T0" fmla="*/ 36 w 186"/>
                  <a:gd name="T1" fmla="*/ 0 h 353"/>
                  <a:gd name="T2" fmla="*/ 54 w 186"/>
                  <a:gd name="T3" fmla="*/ 25 h 353"/>
                  <a:gd name="T4" fmla="*/ 24 w 186"/>
                  <a:gd name="T5" fmla="*/ 43 h 353"/>
                  <a:gd name="T6" fmla="*/ 18 w 186"/>
                  <a:gd name="T7" fmla="*/ 93 h 353"/>
                  <a:gd name="T8" fmla="*/ 42 w 186"/>
                  <a:gd name="T9" fmla="*/ 160 h 353"/>
                  <a:gd name="T10" fmla="*/ 48 w 186"/>
                  <a:gd name="T11" fmla="*/ 227 h 353"/>
                  <a:gd name="T12" fmla="*/ 0 w 186"/>
                  <a:gd name="T13" fmla="*/ 495 h 353"/>
                  <a:gd name="T14" fmla="*/ 54 w 186"/>
                  <a:gd name="T15" fmla="*/ 327 h 353"/>
                  <a:gd name="T16" fmla="*/ 84 w 186"/>
                  <a:gd name="T17" fmla="*/ 303 h 353"/>
                  <a:gd name="T18" fmla="*/ 126 w 186"/>
                  <a:gd name="T19" fmla="*/ 177 h 353"/>
                  <a:gd name="T20" fmla="*/ 144 w 186"/>
                  <a:gd name="T21" fmla="*/ 168 h 353"/>
                  <a:gd name="T22" fmla="*/ 144 w 186"/>
                  <a:gd name="T23" fmla="*/ 126 h 353"/>
                  <a:gd name="T24" fmla="*/ 186 w 186"/>
                  <a:gd name="T25" fmla="*/ 93 h 353"/>
                  <a:gd name="T26" fmla="*/ 162 w 186"/>
                  <a:gd name="T27" fmla="*/ 84 h 353"/>
                  <a:gd name="T28" fmla="*/ 36 w 186"/>
                  <a:gd name="T29" fmla="*/ 0 h 353"/>
                  <a:gd name="T30" fmla="*/ 36 w 186"/>
                  <a:gd name="T31" fmla="*/ 0 h 35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Freeform 11"/>
              <p:cNvSpPr>
                <a:spLocks/>
              </p:cNvSpPr>
              <p:nvPr userDrawn="1"/>
            </p:nvSpPr>
            <p:spPr bwMode="ltGray">
              <a:xfrm>
                <a:off x="3030" y="3893"/>
                <a:ext cx="378" cy="271"/>
              </a:xfrm>
              <a:custGeom>
                <a:avLst/>
                <a:gdLst>
                  <a:gd name="T0" fmla="*/ 18 w 378"/>
                  <a:gd name="T1" fmla="*/ 0 h 271"/>
                  <a:gd name="T2" fmla="*/ 12 w 378"/>
                  <a:gd name="T3" fmla="*/ 13 h 271"/>
                  <a:gd name="T4" fmla="*/ 0 w 378"/>
                  <a:gd name="T5" fmla="*/ 40 h 271"/>
                  <a:gd name="T6" fmla="*/ 60 w 378"/>
                  <a:gd name="T7" fmla="*/ 121 h 271"/>
                  <a:gd name="T8" fmla="*/ 310 w 378"/>
                  <a:gd name="T9" fmla="*/ 271 h 271"/>
                  <a:gd name="T10" fmla="*/ 290 w 378"/>
                  <a:gd name="T11" fmla="*/ 139 h 271"/>
                  <a:gd name="T12" fmla="*/ 378 w 378"/>
                  <a:gd name="T13" fmla="*/ 76 h 271"/>
                  <a:gd name="T14" fmla="*/ 251 w 378"/>
                  <a:gd name="T15" fmla="*/ 94 h 271"/>
                  <a:gd name="T16" fmla="*/ 90 w 378"/>
                  <a:gd name="T17" fmla="*/ 54 h 271"/>
                  <a:gd name="T18" fmla="*/ 18 w 378"/>
                  <a:gd name="T19" fmla="*/ 0 h 271"/>
                  <a:gd name="T20" fmla="*/ 18 w 378"/>
                  <a:gd name="T21" fmla="*/ 0 h 27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2"/>
              <p:cNvSpPr>
                <a:spLocks/>
              </p:cNvSpPr>
              <p:nvPr userDrawn="1"/>
            </p:nvSpPr>
            <p:spPr bwMode="ltGray">
              <a:xfrm>
                <a:off x="3628" y="3866"/>
                <a:ext cx="155" cy="74"/>
              </a:xfrm>
              <a:custGeom>
                <a:avLst/>
                <a:gdLst>
                  <a:gd name="T0" fmla="*/ 114 w 155"/>
                  <a:gd name="T1" fmla="*/ 0 h 66"/>
                  <a:gd name="T2" fmla="*/ 0 w 155"/>
                  <a:gd name="T3" fmla="*/ 0 h 66"/>
                  <a:gd name="T4" fmla="*/ 0 w 155"/>
                  <a:gd name="T5" fmla="*/ 0 h 66"/>
                  <a:gd name="T6" fmla="*/ 6 w 155"/>
                  <a:gd name="T7" fmla="*/ 9 h 66"/>
                  <a:gd name="T8" fmla="*/ 6 w 155"/>
                  <a:gd name="T9" fmla="*/ 25 h 66"/>
                  <a:gd name="T10" fmla="*/ 0 w 155"/>
                  <a:gd name="T11" fmla="*/ 34 h 66"/>
                  <a:gd name="T12" fmla="*/ 78 w 155"/>
                  <a:gd name="T13" fmla="*/ 84 h 66"/>
                  <a:gd name="T14" fmla="*/ 96 w 155"/>
                  <a:gd name="T15" fmla="*/ 59 h 66"/>
                  <a:gd name="T16" fmla="*/ 155 w 155"/>
                  <a:gd name="T17" fmla="*/ 93 h 66"/>
                  <a:gd name="T18" fmla="*/ 126 w 155"/>
                  <a:gd name="T19" fmla="*/ 34 h 66"/>
                  <a:gd name="T20" fmla="*/ 149 w 155"/>
                  <a:gd name="T21" fmla="*/ 0 h 66"/>
                  <a:gd name="T22" fmla="*/ 114 w 155"/>
                  <a:gd name="T23" fmla="*/ 0 h 66"/>
                  <a:gd name="T24" fmla="*/ 114 w 155"/>
                  <a:gd name="T25" fmla="*/ 0 h 6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Freeform 13"/>
              <p:cNvSpPr>
                <a:spLocks/>
              </p:cNvSpPr>
              <p:nvPr userDrawn="1"/>
            </p:nvSpPr>
            <p:spPr bwMode="ltGray">
              <a:xfrm>
                <a:off x="2486" y="3859"/>
                <a:ext cx="42" cy="81"/>
              </a:xfrm>
              <a:custGeom>
                <a:avLst/>
                <a:gdLst>
                  <a:gd name="T0" fmla="*/ 6 w 42"/>
                  <a:gd name="T1" fmla="*/ 52 h 72"/>
                  <a:gd name="T2" fmla="*/ 0 w 42"/>
                  <a:gd name="T3" fmla="*/ 26 h 72"/>
                  <a:gd name="T4" fmla="*/ 12 w 42"/>
                  <a:gd name="T5" fmla="*/ 9 h 72"/>
                  <a:gd name="T6" fmla="*/ 0 w 42"/>
                  <a:gd name="T7" fmla="*/ 9 h 72"/>
                  <a:gd name="T8" fmla="*/ 12 w 42"/>
                  <a:gd name="T9" fmla="*/ 9 h 72"/>
                  <a:gd name="T10" fmla="*/ 24 w 42"/>
                  <a:gd name="T11" fmla="*/ 9 h 72"/>
                  <a:gd name="T12" fmla="*/ 36 w 42"/>
                  <a:gd name="T13" fmla="*/ 9 h 72"/>
                  <a:gd name="T14" fmla="*/ 42 w 42"/>
                  <a:gd name="T15" fmla="*/ 0 h 72"/>
                  <a:gd name="T16" fmla="*/ 30 w 42"/>
                  <a:gd name="T17" fmla="*/ 26 h 72"/>
                  <a:gd name="T18" fmla="*/ 42 w 42"/>
                  <a:gd name="T19" fmla="*/ 69 h 72"/>
                  <a:gd name="T20" fmla="*/ 12 w 42"/>
                  <a:gd name="T21" fmla="*/ 102 h 72"/>
                  <a:gd name="T22" fmla="*/ 6 w 42"/>
                  <a:gd name="T23" fmla="*/ 52 h 72"/>
                  <a:gd name="T24" fmla="*/ 6 w 42"/>
                  <a:gd name="T25" fmla="*/ 52 h 7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" name="Freeform 14"/>
            <p:cNvSpPr>
              <a:spLocks/>
            </p:cNvSpPr>
            <p:nvPr userDrawn="1"/>
          </p:nvSpPr>
          <p:spPr bwMode="ltGray">
            <a:xfrm>
              <a:off x="0" y="3792"/>
              <a:ext cx="3976" cy="535"/>
            </a:xfrm>
            <a:custGeom>
              <a:avLst/>
              <a:gdLst/>
              <a:ahLst/>
              <a:cxnLst>
                <a:cxn ang="0">
                  <a:pos x="3976" y="527"/>
                </a:cxn>
                <a:cxn ang="0">
                  <a:pos x="3970" y="527"/>
                </a:cxn>
                <a:cxn ang="0">
                  <a:pos x="3844" y="509"/>
                </a:cxn>
                <a:cxn ang="0">
                  <a:pos x="2487" y="305"/>
                </a:cxn>
                <a:cxn ang="0">
                  <a:pos x="2039" y="36"/>
                </a:cxn>
                <a:cxn ang="0">
                  <a:pos x="1907" y="24"/>
                </a:cxn>
                <a:cxn ang="0">
                  <a:pos x="1883" y="54"/>
                </a:cxn>
                <a:cxn ang="0">
                  <a:pos x="1859" y="54"/>
                </a:cxn>
                <a:cxn ang="0">
                  <a:pos x="1830" y="30"/>
                </a:cxn>
                <a:cxn ang="0">
                  <a:pos x="1704" y="102"/>
                </a:cxn>
                <a:cxn ang="0">
                  <a:pos x="1608" y="126"/>
                </a:cxn>
                <a:cxn ang="0">
                  <a:pos x="1561" y="132"/>
                </a:cxn>
                <a:cxn ang="0">
                  <a:pos x="1495" y="102"/>
                </a:cxn>
                <a:cxn ang="0">
                  <a:pos x="1357" y="126"/>
                </a:cxn>
                <a:cxn ang="0">
                  <a:pos x="1285" y="24"/>
                </a:cxn>
                <a:cxn ang="0">
                  <a:pos x="1280" y="18"/>
                </a:cxn>
                <a:cxn ang="0">
                  <a:pos x="1262" y="12"/>
                </a:cxn>
                <a:cxn ang="0">
                  <a:pos x="1238" y="6"/>
                </a:cxn>
                <a:cxn ang="0">
                  <a:pos x="1220" y="0"/>
                </a:cxn>
                <a:cxn ang="0">
                  <a:pos x="1196" y="0"/>
                </a:cxn>
                <a:cxn ang="0">
                  <a:pos x="1166" y="0"/>
                </a:cxn>
                <a:cxn ang="0">
                  <a:pos x="1142" y="0"/>
                </a:cxn>
                <a:cxn ang="0">
                  <a:pos x="1136" y="0"/>
                </a:cxn>
                <a:cxn ang="0">
                  <a:pos x="1130" y="0"/>
                </a:cxn>
                <a:cxn ang="0">
                  <a:pos x="1124" y="6"/>
                </a:cxn>
                <a:cxn ang="0">
                  <a:pos x="1118" y="12"/>
                </a:cxn>
                <a:cxn ang="0">
                  <a:pos x="1100" y="18"/>
                </a:cxn>
                <a:cxn ang="0">
                  <a:pos x="1088" y="18"/>
                </a:cxn>
                <a:cxn ang="0">
                  <a:pos x="1070" y="24"/>
                </a:cxn>
                <a:cxn ang="0">
                  <a:pos x="1052" y="30"/>
                </a:cxn>
                <a:cxn ang="0">
                  <a:pos x="1034" y="36"/>
                </a:cxn>
                <a:cxn ang="0">
                  <a:pos x="1028" y="42"/>
                </a:cxn>
                <a:cxn ang="0">
                  <a:pos x="969" y="60"/>
                </a:cxn>
                <a:cxn ang="0">
                  <a:pos x="921" y="72"/>
                </a:cxn>
                <a:cxn ang="0">
                  <a:pos x="855" y="48"/>
                </a:cxn>
                <a:cxn ang="0">
                  <a:pos x="825" y="48"/>
                </a:cxn>
                <a:cxn ang="0">
                  <a:pos x="759" y="72"/>
                </a:cxn>
                <a:cxn ang="0">
                  <a:pos x="735" y="72"/>
                </a:cxn>
                <a:cxn ang="0">
                  <a:pos x="706" y="60"/>
                </a:cxn>
                <a:cxn ang="0">
                  <a:pos x="640" y="60"/>
                </a:cxn>
                <a:cxn ang="0">
                  <a:pos x="544" y="72"/>
                </a:cxn>
                <a:cxn ang="0">
                  <a:pos x="389" y="18"/>
                </a:cxn>
                <a:cxn ang="0">
                  <a:pos x="323" y="60"/>
                </a:cxn>
                <a:cxn ang="0">
                  <a:pos x="317" y="60"/>
                </a:cxn>
                <a:cxn ang="0">
                  <a:pos x="305" y="72"/>
                </a:cxn>
                <a:cxn ang="0">
                  <a:pos x="287" y="78"/>
                </a:cxn>
                <a:cxn ang="0">
                  <a:pos x="263" y="90"/>
                </a:cxn>
                <a:cxn ang="0">
                  <a:pos x="203" y="120"/>
                </a:cxn>
                <a:cxn ang="0">
                  <a:pos x="149" y="150"/>
                </a:cxn>
                <a:cxn ang="0">
                  <a:pos x="78" y="168"/>
                </a:cxn>
                <a:cxn ang="0">
                  <a:pos x="0" y="180"/>
                </a:cxn>
                <a:cxn ang="0">
                  <a:pos x="0" y="527"/>
                </a:cxn>
                <a:cxn ang="0">
                  <a:pos x="1010" y="527"/>
                </a:cxn>
                <a:cxn ang="0">
                  <a:pos x="3725" y="527"/>
                </a:cxn>
                <a:cxn ang="0">
                  <a:pos x="3976" y="527"/>
                </a:cxn>
                <a:cxn ang="0">
                  <a:pos x="3976" y="527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627063" y="6021388"/>
            <a:ext cx="5684837" cy="849312"/>
            <a:chOff x="395" y="3793"/>
            <a:chExt cx="3581" cy="535"/>
          </a:xfrm>
        </p:grpSpPr>
        <p:sp>
          <p:nvSpPr>
            <p:cNvPr id="18" name="Freeform 16"/>
            <p:cNvSpPr>
              <a:spLocks/>
            </p:cNvSpPr>
            <p:nvPr userDrawn="1"/>
          </p:nvSpPr>
          <p:spPr bwMode="auto">
            <a:xfrm>
              <a:off x="1196" y="3793"/>
              <a:ext cx="365" cy="291"/>
            </a:xfrm>
            <a:custGeom>
              <a:avLst/>
              <a:gdLst>
                <a:gd name="T0" fmla="*/ 24 w 365"/>
                <a:gd name="T1" fmla="*/ 24 h 287"/>
                <a:gd name="T2" fmla="*/ 0 w 365"/>
                <a:gd name="T3" fmla="*/ 63 h 287"/>
                <a:gd name="T4" fmla="*/ 66 w 365"/>
                <a:gd name="T5" fmla="*/ 114 h 287"/>
                <a:gd name="T6" fmla="*/ 143 w 365"/>
                <a:gd name="T7" fmla="*/ 189 h 287"/>
                <a:gd name="T8" fmla="*/ 191 w 365"/>
                <a:gd name="T9" fmla="*/ 174 h 287"/>
                <a:gd name="T10" fmla="*/ 341 w 365"/>
                <a:gd name="T11" fmla="*/ 299 h 287"/>
                <a:gd name="T12" fmla="*/ 305 w 365"/>
                <a:gd name="T13" fmla="*/ 180 h 287"/>
                <a:gd name="T14" fmla="*/ 365 w 365"/>
                <a:gd name="T15" fmla="*/ 138 h 287"/>
                <a:gd name="T16" fmla="*/ 359 w 365"/>
                <a:gd name="T17" fmla="*/ 132 h 287"/>
                <a:gd name="T18" fmla="*/ 335 w 365"/>
                <a:gd name="T19" fmla="*/ 120 h 287"/>
                <a:gd name="T20" fmla="*/ 299 w 365"/>
                <a:gd name="T21" fmla="*/ 93 h 287"/>
                <a:gd name="T22" fmla="*/ 257 w 365"/>
                <a:gd name="T23" fmla="*/ 75 h 287"/>
                <a:gd name="T24" fmla="*/ 215 w 365"/>
                <a:gd name="T25" fmla="*/ 57 h 287"/>
                <a:gd name="T26" fmla="*/ 173 w 365"/>
                <a:gd name="T27" fmla="*/ 39 h 287"/>
                <a:gd name="T28" fmla="*/ 143 w 365"/>
                <a:gd name="T29" fmla="*/ 24 h 287"/>
                <a:gd name="T30" fmla="*/ 131 w 365"/>
                <a:gd name="T31" fmla="*/ 18 h 287"/>
                <a:gd name="T32" fmla="*/ 107 w 365"/>
                <a:gd name="T33" fmla="*/ 18 h 287"/>
                <a:gd name="T34" fmla="*/ 95 w 365"/>
                <a:gd name="T35" fmla="*/ 18 h 287"/>
                <a:gd name="T36" fmla="*/ 72 w 365"/>
                <a:gd name="T37" fmla="*/ 12 h 287"/>
                <a:gd name="T38" fmla="*/ 66 w 365"/>
                <a:gd name="T39" fmla="*/ 12 h 287"/>
                <a:gd name="T40" fmla="*/ 54 w 365"/>
                <a:gd name="T41" fmla="*/ 6 h 287"/>
                <a:gd name="T42" fmla="*/ 42 w 365"/>
                <a:gd name="T43" fmla="*/ 0 h 287"/>
                <a:gd name="T44" fmla="*/ 30 w 365"/>
                <a:gd name="T45" fmla="*/ 0 h 287"/>
                <a:gd name="T46" fmla="*/ 24 w 365"/>
                <a:gd name="T47" fmla="*/ 24 h 287"/>
                <a:gd name="T48" fmla="*/ 24 w 365"/>
                <a:gd name="T49" fmla="*/ 24 h 2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/>
            </p:cNvSpPr>
            <p:nvPr userDrawn="1"/>
          </p:nvSpPr>
          <p:spPr bwMode="auto">
            <a:xfrm>
              <a:off x="1943" y="3829"/>
              <a:ext cx="2033" cy="499"/>
            </a:xfrm>
            <a:custGeom>
              <a:avLst/>
              <a:gdLst>
                <a:gd name="T0" fmla="*/ 186 w 2033"/>
                <a:gd name="T1" fmla="*/ 18 h 499"/>
                <a:gd name="T2" fmla="*/ 138 w 2033"/>
                <a:gd name="T3" fmla="*/ 6 h 499"/>
                <a:gd name="T4" fmla="*/ 96 w 2033"/>
                <a:gd name="T5" fmla="*/ 0 h 499"/>
                <a:gd name="T6" fmla="*/ 36 w 2033"/>
                <a:gd name="T7" fmla="*/ 0 h 499"/>
                <a:gd name="T8" fmla="*/ 12 w 2033"/>
                <a:gd name="T9" fmla="*/ 25 h 499"/>
                <a:gd name="T10" fmla="*/ 0 w 2033"/>
                <a:gd name="T11" fmla="*/ 128 h 499"/>
                <a:gd name="T12" fmla="*/ 60 w 2033"/>
                <a:gd name="T13" fmla="*/ 104 h 499"/>
                <a:gd name="T14" fmla="*/ 90 w 2033"/>
                <a:gd name="T15" fmla="*/ 134 h 499"/>
                <a:gd name="T16" fmla="*/ 150 w 2033"/>
                <a:gd name="T17" fmla="*/ 153 h 499"/>
                <a:gd name="T18" fmla="*/ 209 w 2033"/>
                <a:gd name="T19" fmla="*/ 273 h 499"/>
                <a:gd name="T20" fmla="*/ 401 w 2033"/>
                <a:gd name="T21" fmla="*/ 359 h 499"/>
                <a:gd name="T22" fmla="*/ 777 w 2033"/>
                <a:gd name="T23" fmla="*/ 359 h 499"/>
                <a:gd name="T24" fmla="*/ 2033 w 2033"/>
                <a:gd name="T25" fmla="*/ 499 h 499"/>
                <a:gd name="T26" fmla="*/ 2033 w 2033"/>
                <a:gd name="T27" fmla="*/ 499 h 499"/>
                <a:gd name="T28" fmla="*/ 1991 w 2033"/>
                <a:gd name="T29" fmla="*/ 493 h 499"/>
                <a:gd name="T30" fmla="*/ 676 w 2033"/>
                <a:gd name="T31" fmla="*/ 243 h 499"/>
                <a:gd name="T32" fmla="*/ 514 w 2033"/>
                <a:gd name="T33" fmla="*/ 159 h 499"/>
                <a:gd name="T34" fmla="*/ 425 w 2033"/>
                <a:gd name="T35" fmla="*/ 110 h 499"/>
                <a:gd name="T36" fmla="*/ 365 w 2033"/>
                <a:gd name="T37" fmla="*/ 92 h 499"/>
                <a:gd name="T38" fmla="*/ 281 w 2033"/>
                <a:gd name="T39" fmla="*/ 61 h 499"/>
                <a:gd name="T40" fmla="*/ 186 w 2033"/>
                <a:gd name="T41" fmla="*/ 18 h 499"/>
                <a:gd name="T42" fmla="*/ 186 w 2033"/>
                <a:gd name="T43" fmla="*/ 18 h 49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/>
            </p:cNvSpPr>
            <p:nvPr userDrawn="1"/>
          </p:nvSpPr>
          <p:spPr bwMode="auto">
            <a:xfrm>
              <a:off x="1830" y="3823"/>
              <a:ext cx="71" cy="61"/>
            </a:xfrm>
            <a:custGeom>
              <a:avLst/>
              <a:gdLst>
                <a:gd name="T0" fmla="*/ 0 w 71"/>
                <a:gd name="T1" fmla="*/ 18 h 60"/>
                <a:gd name="T2" fmla="*/ 6 w 71"/>
                <a:gd name="T3" fmla="*/ 18 h 60"/>
                <a:gd name="T4" fmla="*/ 12 w 71"/>
                <a:gd name="T5" fmla="*/ 12 h 60"/>
                <a:gd name="T6" fmla="*/ 6 w 71"/>
                <a:gd name="T7" fmla="*/ 6 h 60"/>
                <a:gd name="T8" fmla="*/ 0 w 71"/>
                <a:gd name="T9" fmla="*/ 0 h 60"/>
                <a:gd name="T10" fmla="*/ 29 w 71"/>
                <a:gd name="T11" fmla="*/ 18 h 60"/>
                <a:gd name="T12" fmla="*/ 53 w 71"/>
                <a:gd name="T13" fmla="*/ 18 h 60"/>
                <a:gd name="T14" fmla="*/ 59 w 71"/>
                <a:gd name="T15" fmla="*/ 33 h 60"/>
                <a:gd name="T16" fmla="*/ 65 w 71"/>
                <a:gd name="T17" fmla="*/ 45 h 60"/>
                <a:gd name="T18" fmla="*/ 71 w 71"/>
                <a:gd name="T19" fmla="*/ 57 h 60"/>
                <a:gd name="T20" fmla="*/ 71 w 71"/>
                <a:gd name="T21" fmla="*/ 63 h 60"/>
                <a:gd name="T22" fmla="*/ 59 w 71"/>
                <a:gd name="T23" fmla="*/ 57 h 60"/>
                <a:gd name="T24" fmla="*/ 47 w 71"/>
                <a:gd name="T25" fmla="*/ 45 h 60"/>
                <a:gd name="T26" fmla="*/ 23 w 71"/>
                <a:gd name="T27" fmla="*/ 33 h 60"/>
                <a:gd name="T28" fmla="*/ 23 w 71"/>
                <a:gd name="T29" fmla="*/ 39 h 60"/>
                <a:gd name="T30" fmla="*/ 18 w 71"/>
                <a:gd name="T31" fmla="*/ 45 h 60"/>
                <a:gd name="T32" fmla="*/ 12 w 71"/>
                <a:gd name="T33" fmla="*/ 51 h 60"/>
                <a:gd name="T34" fmla="*/ 6 w 71"/>
                <a:gd name="T35" fmla="*/ 51 h 60"/>
                <a:gd name="T36" fmla="*/ 6 w 71"/>
                <a:gd name="T37" fmla="*/ 51 h 60"/>
                <a:gd name="T38" fmla="*/ 6 w 71"/>
                <a:gd name="T39" fmla="*/ 39 h 60"/>
                <a:gd name="T40" fmla="*/ 0 w 71"/>
                <a:gd name="T41" fmla="*/ 18 h 60"/>
                <a:gd name="T42" fmla="*/ 0 w 71"/>
                <a:gd name="T43" fmla="*/ 18 h 6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19"/>
            <p:cNvSpPr>
              <a:spLocks/>
            </p:cNvSpPr>
            <p:nvPr userDrawn="1"/>
          </p:nvSpPr>
          <p:spPr bwMode="auto">
            <a:xfrm>
              <a:off x="855" y="3842"/>
              <a:ext cx="161" cy="164"/>
            </a:xfrm>
            <a:custGeom>
              <a:avLst/>
              <a:gdLst>
                <a:gd name="T0" fmla="*/ 30 w 161"/>
                <a:gd name="T1" fmla="*/ 0 h 162"/>
                <a:gd name="T2" fmla="*/ 48 w 161"/>
                <a:gd name="T3" fmla="*/ 6 h 162"/>
                <a:gd name="T4" fmla="*/ 72 w 161"/>
                <a:gd name="T5" fmla="*/ 6 h 162"/>
                <a:gd name="T6" fmla="*/ 114 w 161"/>
                <a:gd name="T7" fmla="*/ 12 h 162"/>
                <a:gd name="T8" fmla="*/ 96 w 161"/>
                <a:gd name="T9" fmla="*/ 57 h 162"/>
                <a:gd name="T10" fmla="*/ 96 w 161"/>
                <a:gd name="T11" fmla="*/ 63 h 162"/>
                <a:gd name="T12" fmla="*/ 102 w 161"/>
                <a:gd name="T13" fmla="*/ 75 h 162"/>
                <a:gd name="T14" fmla="*/ 108 w 161"/>
                <a:gd name="T15" fmla="*/ 87 h 162"/>
                <a:gd name="T16" fmla="*/ 120 w 161"/>
                <a:gd name="T17" fmla="*/ 99 h 162"/>
                <a:gd name="T18" fmla="*/ 143 w 161"/>
                <a:gd name="T19" fmla="*/ 117 h 162"/>
                <a:gd name="T20" fmla="*/ 155 w 161"/>
                <a:gd name="T21" fmla="*/ 144 h 162"/>
                <a:gd name="T22" fmla="*/ 161 w 161"/>
                <a:gd name="T23" fmla="*/ 162 h 162"/>
                <a:gd name="T24" fmla="*/ 161 w 161"/>
                <a:gd name="T25" fmla="*/ 168 h 162"/>
                <a:gd name="T26" fmla="*/ 96 w 161"/>
                <a:gd name="T27" fmla="*/ 105 h 162"/>
                <a:gd name="T28" fmla="*/ 30 w 161"/>
                <a:gd name="T29" fmla="*/ 57 h 162"/>
                <a:gd name="T30" fmla="*/ 0 w 161"/>
                <a:gd name="T31" fmla="*/ 0 h 162"/>
                <a:gd name="T32" fmla="*/ 30 w 161"/>
                <a:gd name="T33" fmla="*/ 0 h 162"/>
                <a:gd name="T34" fmla="*/ 30 w 161"/>
                <a:gd name="T35" fmla="*/ 0 h 1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20"/>
            <p:cNvSpPr>
              <a:spLocks/>
            </p:cNvSpPr>
            <p:nvPr userDrawn="1"/>
          </p:nvSpPr>
          <p:spPr bwMode="auto">
            <a:xfrm>
              <a:off x="706" y="3854"/>
              <a:ext cx="59" cy="61"/>
            </a:xfrm>
            <a:custGeom>
              <a:avLst/>
              <a:gdLst>
                <a:gd name="T0" fmla="*/ 59 w 59"/>
                <a:gd name="T1" fmla="*/ 6 h 60"/>
                <a:gd name="T2" fmla="*/ 41 w 59"/>
                <a:gd name="T3" fmla="*/ 33 h 60"/>
                <a:gd name="T4" fmla="*/ 41 w 59"/>
                <a:gd name="T5" fmla="*/ 39 h 60"/>
                <a:gd name="T6" fmla="*/ 47 w 59"/>
                <a:gd name="T7" fmla="*/ 45 h 60"/>
                <a:gd name="T8" fmla="*/ 53 w 59"/>
                <a:gd name="T9" fmla="*/ 57 h 60"/>
                <a:gd name="T10" fmla="*/ 53 w 59"/>
                <a:gd name="T11" fmla="*/ 63 h 60"/>
                <a:gd name="T12" fmla="*/ 47 w 59"/>
                <a:gd name="T13" fmla="*/ 57 h 60"/>
                <a:gd name="T14" fmla="*/ 35 w 59"/>
                <a:gd name="T15" fmla="*/ 51 h 60"/>
                <a:gd name="T16" fmla="*/ 23 w 59"/>
                <a:gd name="T17" fmla="*/ 39 h 60"/>
                <a:gd name="T18" fmla="*/ 17 w 59"/>
                <a:gd name="T19" fmla="*/ 33 h 60"/>
                <a:gd name="T20" fmla="*/ 0 w 59"/>
                <a:gd name="T21" fmla="*/ 0 h 60"/>
                <a:gd name="T22" fmla="*/ 59 w 59"/>
                <a:gd name="T23" fmla="*/ 6 h 60"/>
                <a:gd name="T24" fmla="*/ 59 w 59"/>
                <a:gd name="T25" fmla="*/ 6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21"/>
            <p:cNvSpPr>
              <a:spLocks/>
            </p:cNvSpPr>
            <p:nvPr userDrawn="1"/>
          </p:nvSpPr>
          <p:spPr bwMode="auto">
            <a:xfrm>
              <a:off x="395" y="3811"/>
              <a:ext cx="245" cy="207"/>
            </a:xfrm>
            <a:custGeom>
              <a:avLst/>
              <a:gdLst>
                <a:gd name="T0" fmla="*/ 233 w 245"/>
                <a:gd name="T1" fmla="*/ 39 h 204"/>
                <a:gd name="T2" fmla="*/ 245 w 245"/>
                <a:gd name="T3" fmla="*/ 45 h 204"/>
                <a:gd name="T4" fmla="*/ 209 w 245"/>
                <a:gd name="T5" fmla="*/ 87 h 204"/>
                <a:gd name="T6" fmla="*/ 143 w 245"/>
                <a:gd name="T7" fmla="*/ 138 h 204"/>
                <a:gd name="T8" fmla="*/ 167 w 245"/>
                <a:gd name="T9" fmla="*/ 162 h 204"/>
                <a:gd name="T10" fmla="*/ 179 w 245"/>
                <a:gd name="T11" fmla="*/ 213 h 204"/>
                <a:gd name="T12" fmla="*/ 77 w 245"/>
                <a:gd name="T13" fmla="*/ 138 h 204"/>
                <a:gd name="T14" fmla="*/ 47 w 245"/>
                <a:gd name="T15" fmla="*/ 87 h 204"/>
                <a:gd name="T16" fmla="*/ 89 w 245"/>
                <a:gd name="T17" fmla="*/ 69 h 204"/>
                <a:gd name="T18" fmla="*/ 59 w 245"/>
                <a:gd name="T19" fmla="*/ 39 h 204"/>
                <a:gd name="T20" fmla="*/ 0 w 245"/>
                <a:gd name="T21" fmla="*/ 12 h 204"/>
                <a:gd name="T22" fmla="*/ 0 w 245"/>
                <a:gd name="T23" fmla="*/ 0 h 204"/>
                <a:gd name="T24" fmla="*/ 6 w 245"/>
                <a:gd name="T25" fmla="*/ 0 h 204"/>
                <a:gd name="T26" fmla="*/ 12 w 245"/>
                <a:gd name="T27" fmla="*/ 0 h 204"/>
                <a:gd name="T28" fmla="*/ 47 w 245"/>
                <a:gd name="T29" fmla="*/ 6 h 204"/>
                <a:gd name="T30" fmla="*/ 77 w 245"/>
                <a:gd name="T31" fmla="*/ 6 h 204"/>
                <a:gd name="T32" fmla="*/ 83 w 245"/>
                <a:gd name="T33" fmla="*/ 6 h 204"/>
                <a:gd name="T34" fmla="*/ 89 w 245"/>
                <a:gd name="T35" fmla="*/ 6 h 204"/>
                <a:gd name="T36" fmla="*/ 101 w 245"/>
                <a:gd name="T37" fmla="*/ 12 h 204"/>
                <a:gd name="T38" fmla="*/ 125 w 245"/>
                <a:gd name="T39" fmla="*/ 12 h 204"/>
                <a:gd name="T40" fmla="*/ 143 w 245"/>
                <a:gd name="T41" fmla="*/ 18 h 204"/>
                <a:gd name="T42" fmla="*/ 149 w 245"/>
                <a:gd name="T43" fmla="*/ 18 h 204"/>
                <a:gd name="T44" fmla="*/ 149 w 245"/>
                <a:gd name="T45" fmla="*/ 18 h 204"/>
                <a:gd name="T46" fmla="*/ 203 w 245"/>
                <a:gd name="T47" fmla="*/ 24 h 204"/>
                <a:gd name="T48" fmla="*/ 233 w 245"/>
                <a:gd name="T49" fmla="*/ 39 h 204"/>
                <a:gd name="T50" fmla="*/ 233 w 245"/>
                <a:gd name="T51" fmla="*/ 39 h 20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677334" name="Rectangle 22"/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1447800"/>
            <a:ext cx="8229600" cy="1736725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677335" name="Rectangle 2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4290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4" name="Rectangle 24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5" name="Rectangle 2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F1B6A7-2F3C-4B7A-B00C-1FC0FA1BEE4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26" name="Rectangle 26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73608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02FE68-2B71-46E2-B50A-58B74DB101F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24327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57F350-52C8-46BD-8C3A-C1CD722023C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00322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53E6C6-6920-40E3-B973-BB6A5B614DF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3528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001A34-113F-44AC-94A2-BF194C6B929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092311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BB85C4-D6D4-4099-9CA7-F09E60C272C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696305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BB416A-5B9A-41C7-AE2B-AF7114B786E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62539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6CDBC0-C313-485C-A5DB-051D4003C47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1187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CB5777-CB93-4EBF-8943-787D762B02F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94647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382507-8089-4931-A27C-D07BFC6EB55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72720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42A60E-5866-4938-895C-002A20BDA1E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1258541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867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867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BC64FD-DC4A-4AF3-AF49-E944EAAE56D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39174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9pPr>
            </a:lstStyle>
            <a:p>
              <a:pPr eaLnBrk="1" hangingPunct="1">
                <a:defRPr/>
              </a:pPr>
              <a:endParaRPr kumimoji="0" lang="zh-CN" altLang="zh-CN" sz="2400" b="0" smtClean="0">
                <a:ea typeface="宋体" pitchFamily="2" charset="-122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9pPr>
            </a:lstStyle>
            <a:p>
              <a:pPr algn="l" eaLnBrk="1" hangingPunct="1">
                <a:defRPr/>
              </a:pPr>
              <a:endParaRPr kumimoji="0" lang="zh-CN" altLang="zh-CN" sz="2400" b="0" smtClean="0">
                <a:ea typeface="宋体" pitchFamily="2" charset="-122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9pPr>
              </a:lstStyle>
              <a:p>
                <a:pPr algn="l" eaLnBrk="1" hangingPunct="1">
                  <a:defRPr/>
                </a:pPr>
                <a:endParaRPr kumimoji="0" lang="zh-CN" altLang="zh-CN" sz="2400" b="0" smtClean="0">
                  <a:ea typeface="宋体" pitchFamily="2" charset="-122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9pPr>
              </a:lstStyle>
              <a:p>
                <a:pPr algn="l" eaLnBrk="1" hangingPunct="1">
                  <a:defRPr/>
                </a:pPr>
                <a:endParaRPr kumimoji="0" lang="zh-CN" altLang="zh-CN" sz="2400" b="0" smtClean="0">
                  <a:ea typeface="宋体" pitchFamily="2" charset="-122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9pPr>
              </a:lstStyle>
              <a:p>
                <a:pPr algn="l" eaLnBrk="1" hangingPunct="1">
                  <a:defRPr/>
                </a:pPr>
                <a:endParaRPr kumimoji="0" lang="zh-CN" altLang="zh-CN" sz="2400" b="0" smtClean="0">
                  <a:ea typeface="宋体" pitchFamily="2" charset="-122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9pPr>
              </a:lstStyle>
              <a:p>
                <a:pPr algn="l" eaLnBrk="1" hangingPunct="1">
                  <a:defRPr/>
                </a:pPr>
                <a:endParaRPr kumimoji="0" lang="zh-CN" altLang="zh-CN" sz="2400" b="0" smtClean="0">
                  <a:ea typeface="宋体" pitchFamily="2" charset="-122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9pPr>
              </a:lstStyle>
              <a:p>
                <a:pPr algn="l" eaLnBrk="1" hangingPunct="1">
                  <a:defRPr/>
                </a:pPr>
                <a:endParaRPr kumimoji="0" lang="zh-CN" altLang="zh-CN" sz="2400" b="0" smtClean="0">
                  <a:ea typeface="宋体" pitchFamily="2" charset="-122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9pPr>
              </a:lstStyle>
              <a:p>
                <a:pPr algn="l" eaLnBrk="1" hangingPunct="1">
                  <a:defRPr/>
                </a:pPr>
                <a:endParaRPr kumimoji="0" lang="zh-CN" altLang="zh-CN" sz="2400" b="0" smtClean="0">
                  <a:ea typeface="宋体" pitchFamily="2" charset="-122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9pPr>
              </a:lstStyle>
              <a:p>
                <a:pPr algn="l" eaLnBrk="1" hangingPunct="1">
                  <a:defRPr/>
                </a:pPr>
                <a:endParaRPr kumimoji="0" lang="zh-CN" altLang="zh-CN" sz="2400" b="0" smtClean="0">
                  <a:ea typeface="宋体" pitchFamily="2" charset="-122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9pPr>
              </a:lstStyle>
              <a:p>
                <a:pPr algn="l" eaLnBrk="1" hangingPunct="1">
                  <a:defRPr/>
                </a:pPr>
                <a:endParaRPr kumimoji="0" lang="zh-CN" altLang="zh-CN" sz="2400" b="0" smtClean="0">
                  <a:ea typeface="宋体" pitchFamily="2" charset="-122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9pPr>
              </a:lstStyle>
              <a:p>
                <a:pPr algn="l" eaLnBrk="1" hangingPunct="1">
                  <a:defRPr/>
                </a:pPr>
                <a:endParaRPr kumimoji="0" lang="zh-CN" altLang="zh-CN" sz="2400" b="0" smtClean="0">
                  <a:ea typeface="宋体" pitchFamily="2" charset="-122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9pPr>
              </a:lstStyle>
              <a:p>
                <a:pPr algn="l" eaLnBrk="1" hangingPunct="1">
                  <a:defRPr/>
                </a:pPr>
                <a:endParaRPr kumimoji="0" lang="zh-CN" altLang="zh-CN" sz="2400" b="0" smtClean="0">
                  <a:ea typeface="宋体" pitchFamily="2" charset="-122"/>
                </a:endParaRPr>
              </a:p>
            </p:txBody>
          </p:sp>
        </p:grpSp>
      </p:grpSp>
      <p:sp>
        <p:nvSpPr>
          <p:cNvPr id="1950739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950740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375CEB-E1AB-4B47-A946-5DE259D4FF2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005206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F9CB2-F5AB-426C-B9B3-D01CCAA5FD8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6378159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3738F0-58F7-4AFF-88EE-817B6F79996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4948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33AF1F-41FC-45E2-BB12-5AB733D0F08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2132213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266F73-CC6E-4AA1-A70A-177287C03FA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385033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B29ED3-127D-4B01-9F2A-FEE758ADB1D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160749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F4F372-C40B-4E78-9892-542940B1A4D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1988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E0E46D-CBBB-446E-9D96-933E3C7AD5D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633805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3D6CEF-59C4-40AD-9F53-1F1A9FDFA35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41938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E82472-5A24-4DBE-B9B1-8429783479F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346796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F0E386-A244-4AB9-9110-2AE44C07A0C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995593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12A44D-879B-4296-AF8A-8F34A426265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214793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D5732A-51C7-491A-88FA-8C2A4EDD9C2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694005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DF3E6C-2542-4BAA-B33B-1547B71A84F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6692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69A4D6-B070-49F5-8CA5-BBAA951A213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183733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BFF100-F223-4D95-80C3-A83DEA4DC5B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576067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CF36F5-24EC-4D25-AFDF-FE3C28C892B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588332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8306CD-F4AE-4066-BBC2-B760C0BAB8D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377162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5B0842-581E-4418-A41C-71C36C3CB20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826578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421C67-4E5F-46E8-ADCD-2196B985DAE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52135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C23CB1-9BCE-4161-A97D-6310AD889BA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806597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C980C5-E671-49C4-9408-7C5AD6F4383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109166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90DA3E-CC60-4A66-8770-3054951F0D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864423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8330EF-EA86-46FF-921E-815F8722F6B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688149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2084388" y="296863"/>
            <a:ext cx="6823075" cy="5353050"/>
            <a:chOff x="1313" y="187"/>
            <a:chExt cx="4298" cy="3372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2194" y="601"/>
              <a:ext cx="596" cy="447"/>
              <a:chOff x="0" y="0"/>
              <a:chExt cx="768" cy="576"/>
            </a:xfrm>
          </p:grpSpPr>
          <p:sp>
            <p:nvSpPr>
              <p:cNvPr id="135" name="Oval 4"/>
              <p:cNvSpPr>
                <a:spLocks noChangeArrowheads="1"/>
              </p:cNvSpPr>
              <p:nvPr/>
            </p:nvSpPr>
            <p:spPr bwMode="hidden">
              <a:xfrm>
                <a:off x="0" y="0"/>
                <a:ext cx="768" cy="576"/>
              </a:xfrm>
              <a:prstGeom prst="ellipse">
                <a:avLst/>
              </a:pr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mtClean="0"/>
              </a:p>
            </p:txBody>
          </p:sp>
          <p:sp>
            <p:nvSpPr>
              <p:cNvPr id="136" name="Oval 5"/>
              <p:cNvSpPr>
                <a:spLocks noChangeArrowheads="1"/>
              </p:cNvSpPr>
              <p:nvPr/>
            </p:nvSpPr>
            <p:spPr bwMode="hidden">
              <a:xfrm>
                <a:off x="276" y="253"/>
                <a:ext cx="187" cy="107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mtClean="0"/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1313" y="187"/>
              <a:ext cx="4298" cy="3372"/>
              <a:chOff x="0" y="0"/>
              <a:chExt cx="5533" cy="4341"/>
            </a:xfrm>
          </p:grpSpPr>
          <p:grpSp>
            <p:nvGrpSpPr>
              <p:cNvPr id="22" name="Group 7"/>
              <p:cNvGrpSpPr>
                <a:grpSpLocks/>
              </p:cNvGrpSpPr>
              <p:nvPr/>
            </p:nvGrpSpPr>
            <p:grpSpPr bwMode="auto">
              <a:xfrm>
                <a:off x="0" y="0"/>
                <a:ext cx="5470" cy="4341"/>
                <a:chOff x="0" y="0"/>
                <a:chExt cx="5470" cy="4341"/>
              </a:xfrm>
            </p:grpSpPr>
            <p:grpSp>
              <p:nvGrpSpPr>
                <p:cNvPr id="33" name="Group 8"/>
                <p:cNvGrpSpPr>
                  <a:grpSpLocks/>
                </p:cNvGrpSpPr>
                <p:nvPr/>
              </p:nvGrpSpPr>
              <p:grpSpPr bwMode="auto">
                <a:xfrm>
                  <a:off x="1339" y="786"/>
                  <a:ext cx="2919" cy="2151"/>
                  <a:chOff x="1265" y="814"/>
                  <a:chExt cx="2919" cy="2151"/>
                </a:xfrm>
              </p:grpSpPr>
              <p:sp>
                <p:nvSpPr>
                  <p:cNvPr id="133" name="Oval 9"/>
                  <p:cNvSpPr>
                    <a:spLocks noChangeArrowheads="1"/>
                  </p:cNvSpPr>
                  <p:nvPr/>
                </p:nvSpPr>
                <p:spPr bwMode="hidden">
                  <a:xfrm>
                    <a:off x="1265" y="817"/>
                    <a:ext cx="2922" cy="2145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chemeClr val="bg2"/>
                      </a:gs>
                      <a:gs pos="100000">
                        <a:schemeClr val="bg1"/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3200" b="1">
                        <a:solidFill>
                          <a:schemeClr val="tx1"/>
                        </a:solidFill>
                        <a:latin typeface="Times New Roman" pitchFamily="18" charset="0"/>
                        <a:ea typeface="华文行楷" pitchFamily="2" charset="-122"/>
                      </a:defRPr>
                    </a:lvl1pPr>
                    <a:lvl2pPr marL="742950" indent="-285750" eaLnBrk="0" hangingPunct="0">
                      <a:defRPr kumimoji="1" sz="3200" b="1">
                        <a:solidFill>
                          <a:schemeClr val="tx1"/>
                        </a:solidFill>
                        <a:latin typeface="Times New Roman" pitchFamily="18" charset="0"/>
                        <a:ea typeface="华文行楷" pitchFamily="2" charset="-122"/>
                      </a:defRPr>
                    </a:lvl2pPr>
                    <a:lvl3pPr marL="1143000" indent="-228600" eaLnBrk="0" hangingPunct="0">
                      <a:defRPr kumimoji="1" sz="3200" b="1">
                        <a:solidFill>
                          <a:schemeClr val="tx1"/>
                        </a:solidFill>
                        <a:latin typeface="Times New Roman" pitchFamily="18" charset="0"/>
                        <a:ea typeface="华文行楷" pitchFamily="2" charset="-122"/>
                      </a:defRPr>
                    </a:lvl3pPr>
                    <a:lvl4pPr marL="1600200" indent="-228600" eaLnBrk="0" hangingPunct="0">
                      <a:defRPr kumimoji="1" sz="3200" b="1">
                        <a:solidFill>
                          <a:schemeClr val="tx1"/>
                        </a:solidFill>
                        <a:latin typeface="Times New Roman" pitchFamily="18" charset="0"/>
                        <a:ea typeface="华文行楷" pitchFamily="2" charset="-122"/>
                      </a:defRPr>
                    </a:lvl4pPr>
                    <a:lvl5pPr marL="2057400" indent="-228600" eaLnBrk="0" hangingPunct="0">
                      <a:defRPr kumimoji="1" sz="3200" b="1">
                        <a:solidFill>
                          <a:schemeClr val="tx1"/>
                        </a:solidFill>
                        <a:latin typeface="Times New Roman" pitchFamily="18" charset="0"/>
                        <a:ea typeface="华文行楷" pitchFamily="2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3200" b="1">
                        <a:solidFill>
                          <a:schemeClr val="tx1"/>
                        </a:solidFill>
                        <a:latin typeface="Times New Roman" pitchFamily="18" charset="0"/>
                        <a:ea typeface="华文行楷" pitchFamily="2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3200" b="1">
                        <a:solidFill>
                          <a:schemeClr val="tx1"/>
                        </a:solidFill>
                        <a:latin typeface="Times New Roman" pitchFamily="18" charset="0"/>
                        <a:ea typeface="华文行楷" pitchFamily="2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3200" b="1">
                        <a:solidFill>
                          <a:schemeClr val="tx1"/>
                        </a:solidFill>
                        <a:latin typeface="Times New Roman" pitchFamily="18" charset="0"/>
                        <a:ea typeface="华文行楷" pitchFamily="2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3200" b="1">
                        <a:solidFill>
                          <a:schemeClr val="tx1"/>
                        </a:solidFill>
                        <a:latin typeface="Times New Roman" pitchFamily="18" charset="0"/>
                        <a:ea typeface="华文行楷" pitchFamily="2" charset="-122"/>
                      </a:defRPr>
                    </a:lvl9pPr>
                  </a:lstStyle>
                  <a:p>
                    <a:pPr eaLnBrk="1" hangingPunct="1">
                      <a:defRPr/>
                    </a:pPr>
                    <a:endParaRPr lang="zh-CN" altLang="en-US" smtClean="0"/>
                  </a:p>
                </p:txBody>
              </p:sp>
              <p:sp>
                <p:nvSpPr>
                  <p:cNvPr id="134" name="Oval 10"/>
                  <p:cNvSpPr>
                    <a:spLocks noChangeArrowheads="1"/>
                  </p:cNvSpPr>
                  <p:nvPr/>
                </p:nvSpPr>
                <p:spPr bwMode="hidden">
                  <a:xfrm>
                    <a:off x="2380" y="1601"/>
                    <a:ext cx="579" cy="40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bg2"/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3200" b="1">
                        <a:solidFill>
                          <a:schemeClr val="tx1"/>
                        </a:solidFill>
                        <a:latin typeface="Times New Roman" pitchFamily="18" charset="0"/>
                        <a:ea typeface="华文行楷" pitchFamily="2" charset="-122"/>
                      </a:defRPr>
                    </a:lvl1pPr>
                    <a:lvl2pPr marL="742950" indent="-285750" eaLnBrk="0" hangingPunct="0">
                      <a:defRPr kumimoji="1" sz="3200" b="1">
                        <a:solidFill>
                          <a:schemeClr val="tx1"/>
                        </a:solidFill>
                        <a:latin typeface="Times New Roman" pitchFamily="18" charset="0"/>
                        <a:ea typeface="华文行楷" pitchFamily="2" charset="-122"/>
                      </a:defRPr>
                    </a:lvl2pPr>
                    <a:lvl3pPr marL="1143000" indent="-228600" eaLnBrk="0" hangingPunct="0">
                      <a:defRPr kumimoji="1" sz="3200" b="1">
                        <a:solidFill>
                          <a:schemeClr val="tx1"/>
                        </a:solidFill>
                        <a:latin typeface="Times New Roman" pitchFamily="18" charset="0"/>
                        <a:ea typeface="华文行楷" pitchFamily="2" charset="-122"/>
                      </a:defRPr>
                    </a:lvl3pPr>
                    <a:lvl4pPr marL="1600200" indent="-228600" eaLnBrk="0" hangingPunct="0">
                      <a:defRPr kumimoji="1" sz="3200" b="1">
                        <a:solidFill>
                          <a:schemeClr val="tx1"/>
                        </a:solidFill>
                        <a:latin typeface="Times New Roman" pitchFamily="18" charset="0"/>
                        <a:ea typeface="华文行楷" pitchFamily="2" charset="-122"/>
                      </a:defRPr>
                    </a:lvl4pPr>
                    <a:lvl5pPr marL="2057400" indent="-228600" eaLnBrk="0" hangingPunct="0">
                      <a:defRPr kumimoji="1" sz="3200" b="1">
                        <a:solidFill>
                          <a:schemeClr val="tx1"/>
                        </a:solidFill>
                        <a:latin typeface="Times New Roman" pitchFamily="18" charset="0"/>
                        <a:ea typeface="华文行楷" pitchFamily="2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3200" b="1">
                        <a:solidFill>
                          <a:schemeClr val="tx1"/>
                        </a:solidFill>
                        <a:latin typeface="Times New Roman" pitchFamily="18" charset="0"/>
                        <a:ea typeface="华文行楷" pitchFamily="2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3200" b="1">
                        <a:solidFill>
                          <a:schemeClr val="tx1"/>
                        </a:solidFill>
                        <a:latin typeface="Times New Roman" pitchFamily="18" charset="0"/>
                        <a:ea typeface="华文行楷" pitchFamily="2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3200" b="1">
                        <a:solidFill>
                          <a:schemeClr val="tx1"/>
                        </a:solidFill>
                        <a:latin typeface="Times New Roman" pitchFamily="18" charset="0"/>
                        <a:ea typeface="华文行楷" pitchFamily="2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3200" b="1">
                        <a:solidFill>
                          <a:schemeClr val="tx1"/>
                        </a:solidFill>
                        <a:latin typeface="Times New Roman" pitchFamily="18" charset="0"/>
                        <a:ea typeface="华文行楷" pitchFamily="2" charset="-122"/>
                      </a:defRPr>
                    </a:lvl9pPr>
                  </a:lstStyle>
                  <a:p>
                    <a:pPr eaLnBrk="1" hangingPunct="1">
                      <a:defRPr/>
                    </a:pPr>
                    <a:endParaRPr lang="zh-CN" altLang="en-US" smtClean="0"/>
                  </a:p>
                </p:txBody>
              </p:sp>
            </p:grpSp>
            <p:grpSp>
              <p:nvGrpSpPr>
                <p:cNvPr id="34" name="Group 11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5470" cy="4341"/>
                  <a:chOff x="0" y="0"/>
                  <a:chExt cx="5470" cy="4341"/>
                </a:xfrm>
              </p:grpSpPr>
              <p:grpSp>
                <p:nvGrpSpPr>
                  <p:cNvPr id="35" name="Group 12"/>
                  <p:cNvGrpSpPr>
                    <a:grpSpLocks/>
                  </p:cNvGrpSpPr>
                  <p:nvPr/>
                </p:nvGrpSpPr>
                <p:grpSpPr bwMode="auto">
                  <a:xfrm>
                    <a:off x="3545" y="1502"/>
                    <a:ext cx="1258" cy="2327"/>
                    <a:chOff x="3471" y="1530"/>
                    <a:chExt cx="1258" cy="2327"/>
                  </a:xfrm>
                </p:grpSpPr>
                <p:sp>
                  <p:nvSpPr>
                    <p:cNvPr id="131" name="Freeform 13"/>
                    <p:cNvSpPr>
                      <a:spLocks/>
                    </p:cNvSpPr>
                    <p:nvPr/>
                  </p:nvSpPr>
                  <p:spPr bwMode="hidden">
                    <a:xfrm rot="2711884">
                      <a:off x="2765" y="2236"/>
                      <a:ext cx="1724" cy="312"/>
                    </a:xfrm>
                    <a:custGeom>
                      <a:avLst/>
                      <a:gdLst>
                        <a:gd name="T0" fmla="*/ 0 w 2736"/>
                        <a:gd name="T1" fmla="*/ 119 h 504"/>
                        <a:gd name="T2" fmla="*/ 216 w 2736"/>
                        <a:gd name="T3" fmla="*/ 40 h 504"/>
                        <a:gd name="T4" fmla="*/ 444 w 2736"/>
                        <a:gd name="T5" fmla="*/ 6 h 504"/>
                        <a:gd name="T6" fmla="*/ 684 w 2736"/>
                        <a:gd name="T7" fmla="*/ 6 h 504"/>
                        <a:gd name="T8" fmla="*/ 681 w 2736"/>
                        <a:gd name="T9" fmla="*/ 25 h 504"/>
                        <a:gd name="T10" fmla="*/ 442 w 2736"/>
                        <a:gd name="T11" fmla="*/ 25 h 504"/>
                        <a:gd name="T12" fmla="*/ 164 w 2736"/>
                        <a:gd name="T13" fmla="*/ 69 h 504"/>
                        <a:gd name="T14" fmla="*/ 0 w 2736"/>
                        <a:gd name="T15" fmla="*/ 119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2" name="Freeform 14"/>
                    <p:cNvSpPr>
                      <a:spLocks/>
                    </p:cNvSpPr>
                    <p:nvPr/>
                  </p:nvSpPr>
                  <p:spPr bwMode="hidden">
                    <a:xfrm rot="2711884">
                      <a:off x="4023" y="3148"/>
                      <a:ext cx="922" cy="490"/>
                    </a:xfrm>
                    <a:custGeom>
                      <a:avLst/>
                      <a:gdLst>
                        <a:gd name="T0" fmla="*/ 1 w 1769"/>
                        <a:gd name="T1" fmla="*/ 2 h 791"/>
                        <a:gd name="T2" fmla="*/ 69 w 1769"/>
                        <a:gd name="T3" fmla="*/ 14 h 791"/>
                        <a:gd name="T4" fmla="*/ 164 w 1769"/>
                        <a:gd name="T5" fmla="*/ 48 h 791"/>
                        <a:gd name="T6" fmla="*/ 228 w 1769"/>
                        <a:gd name="T7" fmla="*/ 103 h 791"/>
                        <a:gd name="T8" fmla="*/ 249 w 1769"/>
                        <a:gd name="T9" fmla="*/ 145 h 791"/>
                        <a:gd name="T10" fmla="*/ 239 w 1769"/>
                        <a:gd name="T11" fmla="*/ 187 h 791"/>
                        <a:gd name="T12" fmla="*/ 225 w 1769"/>
                        <a:gd name="T13" fmla="*/ 151 h 791"/>
                        <a:gd name="T14" fmla="*/ 196 w 1769"/>
                        <a:gd name="T15" fmla="*/ 108 h 791"/>
                        <a:gd name="T16" fmla="*/ 157 w 1769"/>
                        <a:gd name="T17" fmla="*/ 70 h 791"/>
                        <a:gd name="T18" fmla="*/ 82 w 1769"/>
                        <a:gd name="T19" fmla="*/ 36 h 791"/>
                        <a:gd name="T20" fmla="*/ 0 w 1769"/>
                        <a:gd name="T21" fmla="*/ 18 h 791"/>
                        <a:gd name="T22" fmla="*/ 1 w 1769"/>
                        <a:gd name="T23" fmla="*/ 2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36" name="Group 15"/>
                  <p:cNvGrpSpPr>
                    <a:grpSpLocks/>
                  </p:cNvGrpSpPr>
                  <p:nvPr/>
                </p:nvGrpSpPr>
                <p:grpSpPr bwMode="auto">
                  <a:xfrm>
                    <a:off x="2938" y="1991"/>
                    <a:ext cx="2463" cy="1332"/>
                    <a:chOff x="2864" y="2019"/>
                    <a:chExt cx="2463" cy="1332"/>
                  </a:xfrm>
                </p:grpSpPr>
                <p:sp>
                  <p:nvSpPr>
                    <p:cNvPr id="129" name="Freeform 16"/>
                    <p:cNvSpPr>
                      <a:spLocks/>
                    </p:cNvSpPr>
                    <p:nvPr/>
                  </p:nvSpPr>
                  <p:spPr bwMode="hidden">
                    <a:xfrm rot="2104081">
                      <a:off x="2864" y="2022"/>
                      <a:ext cx="1814" cy="344"/>
                    </a:xfrm>
                    <a:custGeom>
                      <a:avLst/>
                      <a:gdLst>
                        <a:gd name="T0" fmla="*/ 0 w 2736"/>
                        <a:gd name="T1" fmla="*/ 160 h 504"/>
                        <a:gd name="T2" fmla="*/ 252 w 2736"/>
                        <a:gd name="T3" fmla="*/ 53 h 504"/>
                        <a:gd name="T4" fmla="*/ 518 w 2736"/>
                        <a:gd name="T5" fmla="*/ 8 h 504"/>
                        <a:gd name="T6" fmla="*/ 798 w 2736"/>
                        <a:gd name="T7" fmla="*/ 8 h 504"/>
                        <a:gd name="T8" fmla="*/ 792 w 2736"/>
                        <a:gd name="T9" fmla="*/ 33 h 504"/>
                        <a:gd name="T10" fmla="*/ 514 w 2736"/>
                        <a:gd name="T11" fmla="*/ 33 h 504"/>
                        <a:gd name="T12" fmla="*/ 191 w 2736"/>
                        <a:gd name="T13" fmla="*/ 93 h 504"/>
                        <a:gd name="T14" fmla="*/ 0 w 2736"/>
                        <a:gd name="T15" fmla="*/ 160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0" name="Freeform 17"/>
                    <p:cNvSpPr>
                      <a:spLocks/>
                    </p:cNvSpPr>
                    <p:nvPr/>
                  </p:nvSpPr>
                  <p:spPr bwMode="hidden">
                    <a:xfrm rot="2104081">
                      <a:off x="4352" y="2806"/>
                      <a:ext cx="975" cy="545"/>
                    </a:xfrm>
                    <a:custGeom>
                      <a:avLst/>
                      <a:gdLst>
                        <a:gd name="T0" fmla="*/ 1 w 1769"/>
                        <a:gd name="T1" fmla="*/ 3 h 791"/>
                        <a:gd name="T2" fmla="*/ 81 w 1769"/>
                        <a:gd name="T3" fmla="*/ 19 h 791"/>
                        <a:gd name="T4" fmla="*/ 194 w 1769"/>
                        <a:gd name="T5" fmla="*/ 65 h 791"/>
                        <a:gd name="T6" fmla="*/ 270 w 1769"/>
                        <a:gd name="T7" fmla="*/ 141 h 791"/>
                        <a:gd name="T8" fmla="*/ 294 w 1769"/>
                        <a:gd name="T9" fmla="*/ 199 h 791"/>
                        <a:gd name="T10" fmla="*/ 283 w 1769"/>
                        <a:gd name="T11" fmla="*/ 257 h 791"/>
                        <a:gd name="T12" fmla="*/ 266 w 1769"/>
                        <a:gd name="T13" fmla="*/ 207 h 791"/>
                        <a:gd name="T14" fmla="*/ 233 w 1769"/>
                        <a:gd name="T15" fmla="*/ 149 h 791"/>
                        <a:gd name="T16" fmla="*/ 186 w 1769"/>
                        <a:gd name="T17" fmla="*/ 97 h 791"/>
                        <a:gd name="T18" fmla="*/ 97 w 1769"/>
                        <a:gd name="T19" fmla="*/ 50 h 791"/>
                        <a:gd name="T20" fmla="*/ 0 w 1769"/>
                        <a:gd name="T21" fmla="*/ 25 h 791"/>
                        <a:gd name="T22" fmla="*/ 1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37" name="Group 18"/>
                  <p:cNvGrpSpPr>
                    <a:grpSpLocks/>
                  </p:cNvGrpSpPr>
                  <p:nvPr/>
                </p:nvGrpSpPr>
                <p:grpSpPr bwMode="auto">
                  <a:xfrm>
                    <a:off x="2971" y="1804"/>
                    <a:ext cx="2477" cy="1064"/>
                    <a:chOff x="2897" y="1832"/>
                    <a:chExt cx="2477" cy="1064"/>
                  </a:xfrm>
                </p:grpSpPr>
                <p:sp>
                  <p:nvSpPr>
                    <p:cNvPr id="127" name="Freeform 19"/>
                    <p:cNvSpPr>
                      <a:spLocks/>
                    </p:cNvSpPr>
                    <p:nvPr/>
                  </p:nvSpPr>
                  <p:spPr bwMode="hidden">
                    <a:xfrm rot="1582915">
                      <a:off x="2897" y="1832"/>
                      <a:ext cx="1735" cy="304"/>
                    </a:xfrm>
                    <a:custGeom>
                      <a:avLst/>
                      <a:gdLst>
                        <a:gd name="T0" fmla="*/ 0 w 2736"/>
                        <a:gd name="T1" fmla="*/ 110 h 504"/>
                        <a:gd name="T2" fmla="*/ 221 w 2736"/>
                        <a:gd name="T3" fmla="*/ 37 h 504"/>
                        <a:gd name="T4" fmla="*/ 453 w 2736"/>
                        <a:gd name="T5" fmla="*/ 5 h 504"/>
                        <a:gd name="T6" fmla="*/ 698 w 2736"/>
                        <a:gd name="T7" fmla="*/ 5 h 504"/>
                        <a:gd name="T8" fmla="*/ 694 w 2736"/>
                        <a:gd name="T9" fmla="*/ 22 h 504"/>
                        <a:gd name="T10" fmla="*/ 450 w 2736"/>
                        <a:gd name="T11" fmla="*/ 22 h 504"/>
                        <a:gd name="T12" fmla="*/ 167 w 2736"/>
                        <a:gd name="T13" fmla="*/ 64 h 504"/>
                        <a:gd name="T14" fmla="*/ 0 w 2736"/>
                        <a:gd name="T15" fmla="*/ 110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8" name="Freeform 20"/>
                    <p:cNvSpPr>
                      <a:spLocks/>
                    </p:cNvSpPr>
                    <p:nvPr/>
                  </p:nvSpPr>
                  <p:spPr bwMode="hidden">
                    <a:xfrm rot="1582915">
                      <a:off x="4442" y="2420"/>
                      <a:ext cx="932" cy="476"/>
                    </a:xfrm>
                    <a:custGeom>
                      <a:avLst/>
                      <a:gdLst>
                        <a:gd name="T0" fmla="*/ 1 w 1769"/>
                        <a:gd name="T1" fmla="*/ 2 h 791"/>
                        <a:gd name="T2" fmla="*/ 71 w 1769"/>
                        <a:gd name="T3" fmla="*/ 12 h 791"/>
                        <a:gd name="T4" fmla="*/ 169 w 1769"/>
                        <a:gd name="T5" fmla="*/ 43 h 791"/>
                        <a:gd name="T6" fmla="*/ 236 w 1769"/>
                        <a:gd name="T7" fmla="*/ 94 h 791"/>
                        <a:gd name="T8" fmla="*/ 257 w 1769"/>
                        <a:gd name="T9" fmla="*/ 132 h 791"/>
                        <a:gd name="T10" fmla="*/ 247 w 1769"/>
                        <a:gd name="T11" fmla="*/ 172 h 791"/>
                        <a:gd name="T12" fmla="*/ 232 w 1769"/>
                        <a:gd name="T13" fmla="*/ 138 h 791"/>
                        <a:gd name="T14" fmla="*/ 203 w 1769"/>
                        <a:gd name="T15" fmla="*/ 99 h 791"/>
                        <a:gd name="T16" fmla="*/ 162 w 1769"/>
                        <a:gd name="T17" fmla="*/ 64 h 791"/>
                        <a:gd name="T18" fmla="*/ 85 w 1769"/>
                        <a:gd name="T19" fmla="*/ 33 h 791"/>
                        <a:gd name="T20" fmla="*/ 0 w 1769"/>
                        <a:gd name="T21" fmla="*/ 17 h 791"/>
                        <a:gd name="T22" fmla="*/ 1 w 1769"/>
                        <a:gd name="T23" fmla="*/ 2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38" name="Group 21"/>
                  <p:cNvGrpSpPr>
                    <a:grpSpLocks/>
                  </p:cNvGrpSpPr>
                  <p:nvPr/>
                </p:nvGrpSpPr>
                <p:grpSpPr bwMode="auto">
                  <a:xfrm>
                    <a:off x="2998" y="1608"/>
                    <a:ext cx="2472" cy="927"/>
                    <a:chOff x="2924" y="1636"/>
                    <a:chExt cx="2472" cy="927"/>
                  </a:xfrm>
                </p:grpSpPr>
                <p:sp>
                  <p:nvSpPr>
                    <p:cNvPr id="125" name="Freeform 22"/>
                    <p:cNvSpPr>
                      <a:spLocks/>
                    </p:cNvSpPr>
                    <p:nvPr/>
                  </p:nvSpPr>
                  <p:spPr bwMode="hidden">
                    <a:xfrm rot="1080363">
                      <a:off x="2924" y="1636"/>
                      <a:ext cx="1677" cy="335"/>
                    </a:xfrm>
                    <a:custGeom>
                      <a:avLst/>
                      <a:gdLst>
                        <a:gd name="T0" fmla="*/ 0 w 2736"/>
                        <a:gd name="T1" fmla="*/ 148 h 504"/>
                        <a:gd name="T2" fmla="*/ 199 w 2736"/>
                        <a:gd name="T3" fmla="*/ 49 h 504"/>
                        <a:gd name="T4" fmla="*/ 409 w 2736"/>
                        <a:gd name="T5" fmla="*/ 7 h 504"/>
                        <a:gd name="T6" fmla="*/ 630 w 2736"/>
                        <a:gd name="T7" fmla="*/ 7 h 504"/>
                        <a:gd name="T8" fmla="*/ 626 w 2736"/>
                        <a:gd name="T9" fmla="*/ 30 h 504"/>
                        <a:gd name="T10" fmla="*/ 406 w 2736"/>
                        <a:gd name="T11" fmla="*/ 30 h 504"/>
                        <a:gd name="T12" fmla="*/ 151 w 2736"/>
                        <a:gd name="T13" fmla="*/ 86 h 504"/>
                        <a:gd name="T14" fmla="*/ 0 w 2736"/>
                        <a:gd name="T15" fmla="*/ 148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6" name="Freeform 23"/>
                    <p:cNvSpPr>
                      <a:spLocks/>
                    </p:cNvSpPr>
                    <p:nvPr/>
                  </p:nvSpPr>
                  <p:spPr bwMode="hidden">
                    <a:xfrm rot="1080363">
                      <a:off x="4495" y="2036"/>
                      <a:ext cx="901" cy="527"/>
                    </a:xfrm>
                    <a:custGeom>
                      <a:avLst/>
                      <a:gdLst>
                        <a:gd name="T0" fmla="*/ 1 w 1769"/>
                        <a:gd name="T1" fmla="*/ 2 h 791"/>
                        <a:gd name="T2" fmla="*/ 64 w 1769"/>
                        <a:gd name="T3" fmla="*/ 17 h 791"/>
                        <a:gd name="T4" fmla="*/ 153 w 1769"/>
                        <a:gd name="T5" fmla="*/ 59 h 791"/>
                        <a:gd name="T6" fmla="*/ 213 w 1769"/>
                        <a:gd name="T7" fmla="*/ 128 h 791"/>
                        <a:gd name="T8" fmla="*/ 232 w 1769"/>
                        <a:gd name="T9" fmla="*/ 180 h 791"/>
                        <a:gd name="T10" fmla="*/ 223 w 1769"/>
                        <a:gd name="T11" fmla="*/ 233 h 791"/>
                        <a:gd name="T12" fmla="*/ 210 w 1769"/>
                        <a:gd name="T13" fmla="*/ 187 h 791"/>
                        <a:gd name="T14" fmla="*/ 183 w 1769"/>
                        <a:gd name="T15" fmla="*/ 134 h 791"/>
                        <a:gd name="T16" fmla="*/ 147 w 1769"/>
                        <a:gd name="T17" fmla="*/ 87 h 791"/>
                        <a:gd name="T18" fmla="*/ 77 w 1769"/>
                        <a:gd name="T19" fmla="*/ 45 h 791"/>
                        <a:gd name="T20" fmla="*/ 0 w 1769"/>
                        <a:gd name="T21" fmla="*/ 23 h 791"/>
                        <a:gd name="T22" fmla="*/ 1 w 1769"/>
                        <a:gd name="T23" fmla="*/ 2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39" name="Group 24"/>
                  <p:cNvGrpSpPr>
                    <a:grpSpLocks/>
                  </p:cNvGrpSpPr>
                  <p:nvPr/>
                </p:nvGrpSpPr>
                <p:grpSpPr bwMode="auto">
                  <a:xfrm>
                    <a:off x="3032" y="1386"/>
                    <a:ext cx="2342" cy="657"/>
                    <a:chOff x="2958" y="1414"/>
                    <a:chExt cx="2342" cy="657"/>
                  </a:xfrm>
                </p:grpSpPr>
                <p:sp>
                  <p:nvSpPr>
                    <p:cNvPr id="123" name="Freeform 25"/>
                    <p:cNvSpPr>
                      <a:spLocks/>
                    </p:cNvSpPr>
                    <p:nvPr/>
                  </p:nvSpPr>
                  <p:spPr bwMode="hidden">
                    <a:xfrm rot="463793">
                      <a:off x="2958" y="1414"/>
                      <a:ext cx="1545" cy="312"/>
                    </a:xfrm>
                    <a:custGeom>
                      <a:avLst/>
                      <a:gdLst>
                        <a:gd name="T0" fmla="*/ 0 w 2736"/>
                        <a:gd name="T1" fmla="*/ 119 h 504"/>
                        <a:gd name="T2" fmla="*/ 156 w 2736"/>
                        <a:gd name="T3" fmla="*/ 40 h 504"/>
                        <a:gd name="T4" fmla="*/ 320 w 2736"/>
                        <a:gd name="T5" fmla="*/ 6 h 504"/>
                        <a:gd name="T6" fmla="*/ 492 w 2736"/>
                        <a:gd name="T7" fmla="*/ 6 h 504"/>
                        <a:gd name="T8" fmla="*/ 490 w 2736"/>
                        <a:gd name="T9" fmla="*/ 25 h 504"/>
                        <a:gd name="T10" fmla="*/ 317 w 2736"/>
                        <a:gd name="T11" fmla="*/ 25 h 504"/>
                        <a:gd name="T12" fmla="*/ 117 w 2736"/>
                        <a:gd name="T13" fmla="*/ 69 h 504"/>
                        <a:gd name="T14" fmla="*/ 0 w 2736"/>
                        <a:gd name="T15" fmla="*/ 119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4" name="Freeform 26"/>
                    <p:cNvSpPr>
                      <a:spLocks/>
                    </p:cNvSpPr>
                    <p:nvPr/>
                  </p:nvSpPr>
                  <p:spPr bwMode="hidden">
                    <a:xfrm rot="463793">
                      <a:off x="4469" y="1582"/>
                      <a:ext cx="828" cy="489"/>
                    </a:xfrm>
                    <a:custGeom>
                      <a:avLst/>
                      <a:gdLst>
                        <a:gd name="T0" fmla="*/ 0 w 1769"/>
                        <a:gd name="T1" fmla="*/ 2 h 791"/>
                        <a:gd name="T2" fmla="*/ 50 w 1769"/>
                        <a:gd name="T3" fmla="*/ 14 h 791"/>
                        <a:gd name="T4" fmla="*/ 119 w 1769"/>
                        <a:gd name="T5" fmla="*/ 48 h 791"/>
                        <a:gd name="T6" fmla="*/ 165 w 1769"/>
                        <a:gd name="T7" fmla="*/ 102 h 791"/>
                        <a:gd name="T8" fmla="*/ 180 w 1769"/>
                        <a:gd name="T9" fmla="*/ 143 h 791"/>
                        <a:gd name="T10" fmla="*/ 173 w 1769"/>
                        <a:gd name="T11" fmla="*/ 186 h 791"/>
                        <a:gd name="T12" fmla="*/ 163 w 1769"/>
                        <a:gd name="T13" fmla="*/ 150 h 791"/>
                        <a:gd name="T14" fmla="*/ 142 w 1769"/>
                        <a:gd name="T15" fmla="*/ 108 h 791"/>
                        <a:gd name="T16" fmla="*/ 114 w 1769"/>
                        <a:gd name="T17" fmla="*/ 70 h 791"/>
                        <a:gd name="T18" fmla="*/ 59 w 1769"/>
                        <a:gd name="T19" fmla="*/ 36 h 791"/>
                        <a:gd name="T20" fmla="*/ 0 w 1769"/>
                        <a:gd name="T21" fmla="*/ 18 h 791"/>
                        <a:gd name="T22" fmla="*/ 0 w 1769"/>
                        <a:gd name="T23" fmla="*/ 2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40" name="Group 27"/>
                  <p:cNvGrpSpPr>
                    <a:grpSpLocks/>
                  </p:cNvGrpSpPr>
                  <p:nvPr/>
                </p:nvGrpSpPr>
                <p:grpSpPr bwMode="auto">
                  <a:xfrm>
                    <a:off x="3057" y="1241"/>
                    <a:ext cx="2150" cy="343"/>
                    <a:chOff x="2983" y="1269"/>
                    <a:chExt cx="2150" cy="343"/>
                  </a:xfrm>
                </p:grpSpPr>
                <p:sp>
                  <p:nvSpPr>
                    <p:cNvPr id="121" name="Freeform 28"/>
                    <p:cNvSpPr>
                      <a:spLocks/>
                    </p:cNvSpPr>
                    <p:nvPr/>
                  </p:nvSpPr>
                  <p:spPr bwMode="hidden">
                    <a:xfrm rot="-84182">
                      <a:off x="2983" y="1290"/>
                      <a:ext cx="1404" cy="218"/>
                    </a:xfrm>
                    <a:custGeom>
                      <a:avLst/>
                      <a:gdLst>
                        <a:gd name="T0" fmla="*/ 0 w 2736"/>
                        <a:gd name="T1" fmla="*/ 41 h 504"/>
                        <a:gd name="T2" fmla="*/ 116 w 2736"/>
                        <a:gd name="T3" fmla="*/ 14 h 504"/>
                        <a:gd name="T4" fmla="*/ 240 w 2736"/>
                        <a:gd name="T5" fmla="*/ 2 h 504"/>
                        <a:gd name="T6" fmla="*/ 369 w 2736"/>
                        <a:gd name="T7" fmla="*/ 2 h 504"/>
                        <a:gd name="T8" fmla="*/ 367 w 2736"/>
                        <a:gd name="T9" fmla="*/ 8 h 504"/>
                        <a:gd name="T10" fmla="*/ 238 w 2736"/>
                        <a:gd name="T11" fmla="*/ 8 h 504"/>
                        <a:gd name="T12" fmla="*/ 88 w 2736"/>
                        <a:gd name="T13" fmla="*/ 24 h 504"/>
                        <a:gd name="T14" fmla="*/ 0 w 2736"/>
                        <a:gd name="T15" fmla="*/ 41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2" name="Freeform 29"/>
                    <p:cNvSpPr>
                      <a:spLocks/>
                    </p:cNvSpPr>
                    <p:nvPr/>
                  </p:nvSpPr>
                  <p:spPr bwMode="hidden">
                    <a:xfrm rot="-84182">
                      <a:off x="4379" y="1269"/>
                      <a:ext cx="754" cy="340"/>
                    </a:xfrm>
                    <a:custGeom>
                      <a:avLst/>
                      <a:gdLst>
                        <a:gd name="T0" fmla="*/ 0 w 1769"/>
                        <a:gd name="T1" fmla="*/ 0 h 791"/>
                        <a:gd name="T2" fmla="*/ 38 w 1769"/>
                        <a:gd name="T3" fmla="*/ 4 h 791"/>
                        <a:gd name="T4" fmla="*/ 90 w 1769"/>
                        <a:gd name="T5" fmla="*/ 16 h 791"/>
                        <a:gd name="T6" fmla="*/ 125 w 1769"/>
                        <a:gd name="T7" fmla="*/ 34 h 791"/>
                        <a:gd name="T8" fmla="*/ 136 w 1769"/>
                        <a:gd name="T9" fmla="*/ 49 h 791"/>
                        <a:gd name="T10" fmla="*/ 131 w 1769"/>
                        <a:gd name="T11" fmla="*/ 62 h 791"/>
                        <a:gd name="T12" fmla="*/ 123 w 1769"/>
                        <a:gd name="T13" fmla="*/ 50 h 791"/>
                        <a:gd name="T14" fmla="*/ 107 w 1769"/>
                        <a:gd name="T15" fmla="*/ 36 h 791"/>
                        <a:gd name="T16" fmla="*/ 86 w 1769"/>
                        <a:gd name="T17" fmla="*/ 24 h 791"/>
                        <a:gd name="T18" fmla="*/ 45 w 1769"/>
                        <a:gd name="T19" fmla="*/ 12 h 791"/>
                        <a:gd name="T20" fmla="*/ 0 w 1769"/>
                        <a:gd name="T21" fmla="*/ 6 h 791"/>
                        <a:gd name="T22" fmla="*/ 0 w 1769"/>
                        <a:gd name="T23" fmla="*/ 0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41" name="Group 30"/>
                  <p:cNvGrpSpPr>
                    <a:grpSpLocks/>
                  </p:cNvGrpSpPr>
                  <p:nvPr/>
                </p:nvGrpSpPr>
                <p:grpSpPr bwMode="auto">
                  <a:xfrm>
                    <a:off x="3012" y="889"/>
                    <a:ext cx="1879" cy="427"/>
                    <a:chOff x="2938" y="917"/>
                    <a:chExt cx="1879" cy="427"/>
                  </a:xfrm>
                </p:grpSpPr>
                <p:sp>
                  <p:nvSpPr>
                    <p:cNvPr id="119" name="Freeform 31"/>
                    <p:cNvSpPr>
                      <a:spLocks/>
                    </p:cNvSpPr>
                    <p:nvPr/>
                  </p:nvSpPr>
                  <p:spPr bwMode="hidden">
                    <a:xfrm rot="-802576">
                      <a:off x="2938" y="1129"/>
                      <a:ext cx="1232" cy="215"/>
                    </a:xfrm>
                    <a:custGeom>
                      <a:avLst/>
                      <a:gdLst>
                        <a:gd name="T0" fmla="*/ 0 w 2736"/>
                        <a:gd name="T1" fmla="*/ 39 h 504"/>
                        <a:gd name="T2" fmla="*/ 79 w 2736"/>
                        <a:gd name="T3" fmla="*/ 13 h 504"/>
                        <a:gd name="T4" fmla="*/ 162 w 2736"/>
                        <a:gd name="T5" fmla="*/ 2 h 504"/>
                        <a:gd name="T6" fmla="*/ 250 w 2736"/>
                        <a:gd name="T7" fmla="*/ 2 h 504"/>
                        <a:gd name="T8" fmla="*/ 249 w 2736"/>
                        <a:gd name="T9" fmla="*/ 8 h 504"/>
                        <a:gd name="T10" fmla="*/ 161 w 2736"/>
                        <a:gd name="T11" fmla="*/ 8 h 504"/>
                        <a:gd name="T12" fmla="*/ 59 w 2736"/>
                        <a:gd name="T13" fmla="*/ 23 h 504"/>
                        <a:gd name="T14" fmla="*/ 0 w 2736"/>
                        <a:gd name="T15" fmla="*/ 39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0" name="Freeform 32"/>
                    <p:cNvSpPr>
                      <a:spLocks/>
                    </p:cNvSpPr>
                    <p:nvPr/>
                  </p:nvSpPr>
                  <p:spPr bwMode="hidden">
                    <a:xfrm rot="-802576">
                      <a:off x="4155" y="920"/>
                      <a:ext cx="662" cy="335"/>
                    </a:xfrm>
                    <a:custGeom>
                      <a:avLst/>
                      <a:gdLst>
                        <a:gd name="T0" fmla="*/ 0 w 1769"/>
                        <a:gd name="T1" fmla="*/ 0 h 791"/>
                        <a:gd name="T2" fmla="*/ 25 w 1769"/>
                        <a:gd name="T3" fmla="*/ 4 h 791"/>
                        <a:gd name="T4" fmla="*/ 61 w 1769"/>
                        <a:gd name="T5" fmla="*/ 15 h 791"/>
                        <a:gd name="T6" fmla="*/ 85 w 1769"/>
                        <a:gd name="T7" fmla="*/ 33 h 791"/>
                        <a:gd name="T8" fmla="*/ 92 w 1769"/>
                        <a:gd name="T9" fmla="*/ 46 h 791"/>
                        <a:gd name="T10" fmla="*/ 89 w 1769"/>
                        <a:gd name="T11" fmla="*/ 60 h 791"/>
                        <a:gd name="T12" fmla="*/ 83 w 1769"/>
                        <a:gd name="T13" fmla="*/ 48 h 791"/>
                        <a:gd name="T14" fmla="*/ 73 w 1769"/>
                        <a:gd name="T15" fmla="*/ 34 h 791"/>
                        <a:gd name="T16" fmla="*/ 58 w 1769"/>
                        <a:gd name="T17" fmla="*/ 22 h 791"/>
                        <a:gd name="T18" fmla="*/ 30 w 1769"/>
                        <a:gd name="T19" fmla="*/ 11 h 791"/>
                        <a:gd name="T20" fmla="*/ 0 w 1769"/>
                        <a:gd name="T21" fmla="*/ 6 h 791"/>
                        <a:gd name="T22" fmla="*/ 0 w 1769"/>
                        <a:gd name="T23" fmla="*/ 0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42" name="Group 33"/>
                  <p:cNvGrpSpPr>
                    <a:grpSpLocks/>
                  </p:cNvGrpSpPr>
                  <p:nvPr/>
                </p:nvGrpSpPr>
                <p:grpSpPr bwMode="auto">
                  <a:xfrm>
                    <a:off x="711" y="1625"/>
                    <a:ext cx="1257" cy="2326"/>
                    <a:chOff x="637" y="1653"/>
                    <a:chExt cx="1257" cy="2326"/>
                  </a:xfrm>
                </p:grpSpPr>
                <p:sp>
                  <p:nvSpPr>
                    <p:cNvPr id="117" name="Freeform 34"/>
                    <p:cNvSpPr>
                      <a:spLocks/>
                    </p:cNvSpPr>
                    <p:nvPr/>
                  </p:nvSpPr>
                  <p:spPr bwMode="hidden">
                    <a:xfrm rot="18888116" flipH="1">
                      <a:off x="876" y="2358"/>
                      <a:ext cx="1724" cy="313"/>
                    </a:xfrm>
                    <a:custGeom>
                      <a:avLst/>
                      <a:gdLst>
                        <a:gd name="T0" fmla="*/ 0 w 2736"/>
                        <a:gd name="T1" fmla="*/ 120 h 504"/>
                        <a:gd name="T2" fmla="*/ 216 w 2736"/>
                        <a:gd name="T3" fmla="*/ 40 h 504"/>
                        <a:gd name="T4" fmla="*/ 444 w 2736"/>
                        <a:gd name="T5" fmla="*/ 6 h 504"/>
                        <a:gd name="T6" fmla="*/ 684 w 2736"/>
                        <a:gd name="T7" fmla="*/ 6 h 504"/>
                        <a:gd name="T8" fmla="*/ 681 w 2736"/>
                        <a:gd name="T9" fmla="*/ 25 h 504"/>
                        <a:gd name="T10" fmla="*/ 442 w 2736"/>
                        <a:gd name="T11" fmla="*/ 25 h 504"/>
                        <a:gd name="T12" fmla="*/ 164 w 2736"/>
                        <a:gd name="T13" fmla="*/ 70 h 504"/>
                        <a:gd name="T14" fmla="*/ 0 w 2736"/>
                        <a:gd name="T15" fmla="*/ 120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18" name="Freeform 35"/>
                    <p:cNvSpPr>
                      <a:spLocks/>
                    </p:cNvSpPr>
                    <p:nvPr/>
                  </p:nvSpPr>
                  <p:spPr bwMode="hidden">
                    <a:xfrm rot="18888116" flipH="1">
                      <a:off x="419" y="3271"/>
                      <a:ext cx="926" cy="490"/>
                    </a:xfrm>
                    <a:custGeom>
                      <a:avLst/>
                      <a:gdLst>
                        <a:gd name="T0" fmla="*/ 1 w 1769"/>
                        <a:gd name="T1" fmla="*/ 2 h 791"/>
                        <a:gd name="T2" fmla="*/ 70 w 1769"/>
                        <a:gd name="T3" fmla="*/ 14 h 791"/>
                        <a:gd name="T4" fmla="*/ 166 w 1769"/>
                        <a:gd name="T5" fmla="*/ 48 h 791"/>
                        <a:gd name="T6" fmla="*/ 231 w 1769"/>
                        <a:gd name="T7" fmla="*/ 103 h 791"/>
                        <a:gd name="T8" fmla="*/ 252 w 1769"/>
                        <a:gd name="T9" fmla="*/ 145 h 791"/>
                        <a:gd name="T10" fmla="*/ 242 w 1769"/>
                        <a:gd name="T11" fmla="*/ 187 h 791"/>
                        <a:gd name="T12" fmla="*/ 228 w 1769"/>
                        <a:gd name="T13" fmla="*/ 151 h 791"/>
                        <a:gd name="T14" fmla="*/ 199 w 1769"/>
                        <a:gd name="T15" fmla="*/ 108 h 791"/>
                        <a:gd name="T16" fmla="*/ 159 w 1769"/>
                        <a:gd name="T17" fmla="*/ 70 h 791"/>
                        <a:gd name="T18" fmla="*/ 83 w 1769"/>
                        <a:gd name="T19" fmla="*/ 36 h 791"/>
                        <a:gd name="T20" fmla="*/ 0 w 1769"/>
                        <a:gd name="T21" fmla="*/ 18 h 791"/>
                        <a:gd name="T22" fmla="*/ 1 w 1769"/>
                        <a:gd name="T23" fmla="*/ 2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43" name="Group 36"/>
                  <p:cNvGrpSpPr>
                    <a:grpSpLocks/>
                  </p:cNvGrpSpPr>
                  <p:nvPr/>
                </p:nvGrpSpPr>
                <p:grpSpPr bwMode="auto">
                  <a:xfrm>
                    <a:off x="69" y="2168"/>
                    <a:ext cx="2463" cy="1332"/>
                    <a:chOff x="-5" y="2196"/>
                    <a:chExt cx="2463" cy="1332"/>
                  </a:xfrm>
                </p:grpSpPr>
                <p:sp>
                  <p:nvSpPr>
                    <p:cNvPr id="115" name="Freeform 37"/>
                    <p:cNvSpPr>
                      <a:spLocks/>
                    </p:cNvSpPr>
                    <p:nvPr/>
                  </p:nvSpPr>
                  <p:spPr bwMode="hidden">
                    <a:xfrm rot="19495919" flipH="1">
                      <a:off x="644" y="2196"/>
                      <a:ext cx="1814" cy="348"/>
                    </a:xfrm>
                    <a:custGeom>
                      <a:avLst/>
                      <a:gdLst>
                        <a:gd name="T0" fmla="*/ 0 w 2736"/>
                        <a:gd name="T1" fmla="*/ 166 h 504"/>
                        <a:gd name="T2" fmla="*/ 252 w 2736"/>
                        <a:gd name="T3" fmla="*/ 55 h 504"/>
                        <a:gd name="T4" fmla="*/ 518 w 2736"/>
                        <a:gd name="T5" fmla="*/ 8 h 504"/>
                        <a:gd name="T6" fmla="*/ 798 w 2736"/>
                        <a:gd name="T7" fmla="*/ 8 h 504"/>
                        <a:gd name="T8" fmla="*/ 792 w 2736"/>
                        <a:gd name="T9" fmla="*/ 34 h 504"/>
                        <a:gd name="T10" fmla="*/ 514 w 2736"/>
                        <a:gd name="T11" fmla="*/ 34 h 504"/>
                        <a:gd name="T12" fmla="*/ 191 w 2736"/>
                        <a:gd name="T13" fmla="*/ 96 h 504"/>
                        <a:gd name="T14" fmla="*/ 0 w 2736"/>
                        <a:gd name="T15" fmla="*/ 166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16" name="Freeform 38"/>
                    <p:cNvSpPr>
                      <a:spLocks/>
                    </p:cNvSpPr>
                    <p:nvPr/>
                  </p:nvSpPr>
                  <p:spPr bwMode="hidden">
                    <a:xfrm rot="19495919" flipH="1">
                      <a:off x="-2" y="2984"/>
                      <a:ext cx="976" cy="547"/>
                    </a:xfrm>
                    <a:custGeom>
                      <a:avLst/>
                      <a:gdLst>
                        <a:gd name="T0" fmla="*/ 1 w 1769"/>
                        <a:gd name="T1" fmla="*/ 3 h 791"/>
                        <a:gd name="T2" fmla="*/ 82 w 1769"/>
                        <a:gd name="T3" fmla="*/ 19 h 791"/>
                        <a:gd name="T4" fmla="*/ 194 w 1769"/>
                        <a:gd name="T5" fmla="*/ 66 h 791"/>
                        <a:gd name="T6" fmla="*/ 270 w 1769"/>
                        <a:gd name="T7" fmla="*/ 143 h 791"/>
                        <a:gd name="T8" fmla="*/ 295 w 1769"/>
                        <a:gd name="T9" fmla="*/ 201 h 791"/>
                        <a:gd name="T10" fmla="*/ 284 w 1769"/>
                        <a:gd name="T11" fmla="*/ 260 h 791"/>
                        <a:gd name="T12" fmla="*/ 267 w 1769"/>
                        <a:gd name="T13" fmla="*/ 209 h 791"/>
                        <a:gd name="T14" fmla="*/ 233 w 1769"/>
                        <a:gd name="T15" fmla="*/ 150 h 791"/>
                        <a:gd name="T16" fmla="*/ 186 w 1769"/>
                        <a:gd name="T17" fmla="*/ 98 h 791"/>
                        <a:gd name="T18" fmla="*/ 98 w 1769"/>
                        <a:gd name="T19" fmla="*/ 50 h 791"/>
                        <a:gd name="T20" fmla="*/ 0 w 1769"/>
                        <a:gd name="T21" fmla="*/ 26 h 791"/>
                        <a:gd name="T22" fmla="*/ 1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44" name="Group 39"/>
                  <p:cNvGrpSpPr>
                    <a:grpSpLocks/>
                  </p:cNvGrpSpPr>
                  <p:nvPr/>
                </p:nvGrpSpPr>
                <p:grpSpPr bwMode="auto">
                  <a:xfrm>
                    <a:off x="22" y="1981"/>
                    <a:ext cx="2477" cy="1064"/>
                    <a:chOff x="-52" y="2009"/>
                    <a:chExt cx="2477" cy="1064"/>
                  </a:xfrm>
                </p:grpSpPr>
                <p:sp>
                  <p:nvSpPr>
                    <p:cNvPr id="113" name="Freeform 40"/>
                    <p:cNvSpPr>
                      <a:spLocks/>
                    </p:cNvSpPr>
                    <p:nvPr/>
                  </p:nvSpPr>
                  <p:spPr bwMode="hidden">
                    <a:xfrm rot="20017085" flipH="1">
                      <a:off x="689" y="2009"/>
                      <a:ext cx="1733" cy="304"/>
                    </a:xfrm>
                    <a:custGeom>
                      <a:avLst/>
                      <a:gdLst>
                        <a:gd name="T0" fmla="*/ 0 w 2736"/>
                        <a:gd name="T1" fmla="*/ 110 h 504"/>
                        <a:gd name="T2" fmla="*/ 219 w 2736"/>
                        <a:gd name="T3" fmla="*/ 37 h 504"/>
                        <a:gd name="T4" fmla="*/ 452 w 2736"/>
                        <a:gd name="T5" fmla="*/ 5 h 504"/>
                        <a:gd name="T6" fmla="*/ 695 w 2736"/>
                        <a:gd name="T7" fmla="*/ 5 h 504"/>
                        <a:gd name="T8" fmla="*/ 691 w 2736"/>
                        <a:gd name="T9" fmla="*/ 22 h 504"/>
                        <a:gd name="T10" fmla="*/ 448 w 2736"/>
                        <a:gd name="T11" fmla="*/ 22 h 504"/>
                        <a:gd name="T12" fmla="*/ 166 w 2736"/>
                        <a:gd name="T13" fmla="*/ 64 h 504"/>
                        <a:gd name="T14" fmla="*/ 0 w 2736"/>
                        <a:gd name="T15" fmla="*/ 110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14" name="Freeform 41"/>
                    <p:cNvSpPr>
                      <a:spLocks/>
                    </p:cNvSpPr>
                    <p:nvPr/>
                  </p:nvSpPr>
                  <p:spPr bwMode="hidden">
                    <a:xfrm rot="20017085" flipH="1">
                      <a:off x="-52" y="2596"/>
                      <a:ext cx="932" cy="474"/>
                    </a:xfrm>
                    <a:custGeom>
                      <a:avLst/>
                      <a:gdLst>
                        <a:gd name="T0" fmla="*/ 1 w 1769"/>
                        <a:gd name="T1" fmla="*/ 2 h 791"/>
                        <a:gd name="T2" fmla="*/ 71 w 1769"/>
                        <a:gd name="T3" fmla="*/ 12 h 791"/>
                        <a:gd name="T4" fmla="*/ 169 w 1769"/>
                        <a:gd name="T5" fmla="*/ 43 h 791"/>
                        <a:gd name="T6" fmla="*/ 236 w 1769"/>
                        <a:gd name="T7" fmla="*/ 93 h 791"/>
                        <a:gd name="T8" fmla="*/ 257 w 1769"/>
                        <a:gd name="T9" fmla="*/ 131 h 791"/>
                        <a:gd name="T10" fmla="*/ 247 w 1769"/>
                        <a:gd name="T11" fmla="*/ 170 h 791"/>
                        <a:gd name="T12" fmla="*/ 232 w 1769"/>
                        <a:gd name="T13" fmla="*/ 136 h 791"/>
                        <a:gd name="T14" fmla="*/ 203 w 1769"/>
                        <a:gd name="T15" fmla="*/ 98 h 791"/>
                        <a:gd name="T16" fmla="*/ 162 w 1769"/>
                        <a:gd name="T17" fmla="*/ 64 h 791"/>
                        <a:gd name="T18" fmla="*/ 85 w 1769"/>
                        <a:gd name="T19" fmla="*/ 33 h 791"/>
                        <a:gd name="T20" fmla="*/ 0 w 1769"/>
                        <a:gd name="T21" fmla="*/ 17 h 791"/>
                        <a:gd name="T22" fmla="*/ 1 w 1769"/>
                        <a:gd name="T23" fmla="*/ 2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45" name="Group 42"/>
                  <p:cNvGrpSpPr>
                    <a:grpSpLocks/>
                  </p:cNvGrpSpPr>
                  <p:nvPr/>
                </p:nvGrpSpPr>
                <p:grpSpPr bwMode="auto">
                  <a:xfrm>
                    <a:off x="0" y="1785"/>
                    <a:ext cx="2472" cy="927"/>
                    <a:chOff x="-74" y="1813"/>
                    <a:chExt cx="2472" cy="927"/>
                  </a:xfrm>
                </p:grpSpPr>
                <p:sp>
                  <p:nvSpPr>
                    <p:cNvPr id="111" name="Freeform 43"/>
                    <p:cNvSpPr>
                      <a:spLocks/>
                    </p:cNvSpPr>
                    <p:nvPr/>
                  </p:nvSpPr>
                  <p:spPr bwMode="hidden">
                    <a:xfrm rot="20519637" flipH="1">
                      <a:off x="720" y="1816"/>
                      <a:ext cx="1675" cy="336"/>
                    </a:xfrm>
                    <a:custGeom>
                      <a:avLst/>
                      <a:gdLst>
                        <a:gd name="T0" fmla="*/ 0 w 2736"/>
                        <a:gd name="T1" fmla="*/ 149 h 504"/>
                        <a:gd name="T2" fmla="*/ 198 w 2736"/>
                        <a:gd name="T3" fmla="*/ 50 h 504"/>
                        <a:gd name="T4" fmla="*/ 407 w 2736"/>
                        <a:gd name="T5" fmla="*/ 7 h 504"/>
                        <a:gd name="T6" fmla="*/ 628 w 2736"/>
                        <a:gd name="T7" fmla="*/ 7 h 504"/>
                        <a:gd name="T8" fmla="*/ 624 w 2736"/>
                        <a:gd name="T9" fmla="*/ 31 h 504"/>
                        <a:gd name="T10" fmla="*/ 405 w 2736"/>
                        <a:gd name="T11" fmla="*/ 31 h 504"/>
                        <a:gd name="T12" fmla="*/ 150 w 2736"/>
                        <a:gd name="T13" fmla="*/ 87 h 504"/>
                        <a:gd name="T14" fmla="*/ 0 w 2736"/>
                        <a:gd name="T15" fmla="*/ 149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12" name="Freeform 44"/>
                    <p:cNvSpPr>
                      <a:spLocks/>
                    </p:cNvSpPr>
                    <p:nvPr/>
                  </p:nvSpPr>
                  <p:spPr bwMode="hidden">
                    <a:xfrm rot="20519637" flipH="1">
                      <a:off x="-74" y="2214"/>
                      <a:ext cx="901" cy="529"/>
                    </a:xfrm>
                    <a:custGeom>
                      <a:avLst/>
                      <a:gdLst>
                        <a:gd name="T0" fmla="*/ 1 w 1769"/>
                        <a:gd name="T1" fmla="*/ 2 h 791"/>
                        <a:gd name="T2" fmla="*/ 64 w 1769"/>
                        <a:gd name="T3" fmla="*/ 17 h 791"/>
                        <a:gd name="T4" fmla="*/ 153 w 1769"/>
                        <a:gd name="T5" fmla="*/ 60 h 791"/>
                        <a:gd name="T6" fmla="*/ 213 w 1769"/>
                        <a:gd name="T7" fmla="*/ 129 h 791"/>
                        <a:gd name="T8" fmla="*/ 232 w 1769"/>
                        <a:gd name="T9" fmla="*/ 182 h 791"/>
                        <a:gd name="T10" fmla="*/ 223 w 1769"/>
                        <a:gd name="T11" fmla="*/ 235 h 791"/>
                        <a:gd name="T12" fmla="*/ 210 w 1769"/>
                        <a:gd name="T13" fmla="*/ 189 h 791"/>
                        <a:gd name="T14" fmla="*/ 183 w 1769"/>
                        <a:gd name="T15" fmla="*/ 136 h 791"/>
                        <a:gd name="T16" fmla="*/ 147 w 1769"/>
                        <a:gd name="T17" fmla="*/ 88 h 791"/>
                        <a:gd name="T18" fmla="*/ 77 w 1769"/>
                        <a:gd name="T19" fmla="*/ 45 h 791"/>
                        <a:gd name="T20" fmla="*/ 0 w 1769"/>
                        <a:gd name="T21" fmla="*/ 23 h 791"/>
                        <a:gd name="T22" fmla="*/ 1 w 1769"/>
                        <a:gd name="T23" fmla="*/ 2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46" name="Group 45"/>
                  <p:cNvGrpSpPr>
                    <a:grpSpLocks/>
                  </p:cNvGrpSpPr>
                  <p:nvPr/>
                </p:nvGrpSpPr>
                <p:grpSpPr bwMode="auto">
                  <a:xfrm>
                    <a:off x="96" y="1563"/>
                    <a:ext cx="2342" cy="657"/>
                    <a:chOff x="22" y="1591"/>
                    <a:chExt cx="2342" cy="657"/>
                  </a:xfrm>
                </p:grpSpPr>
                <p:sp>
                  <p:nvSpPr>
                    <p:cNvPr id="109" name="Freeform 46"/>
                    <p:cNvSpPr>
                      <a:spLocks/>
                    </p:cNvSpPr>
                    <p:nvPr/>
                  </p:nvSpPr>
                  <p:spPr bwMode="hidden">
                    <a:xfrm rot="21136207" flipH="1">
                      <a:off x="819" y="1591"/>
                      <a:ext cx="1545" cy="312"/>
                    </a:xfrm>
                    <a:custGeom>
                      <a:avLst/>
                      <a:gdLst>
                        <a:gd name="T0" fmla="*/ 0 w 2736"/>
                        <a:gd name="T1" fmla="*/ 119 h 504"/>
                        <a:gd name="T2" fmla="*/ 156 w 2736"/>
                        <a:gd name="T3" fmla="*/ 40 h 504"/>
                        <a:gd name="T4" fmla="*/ 320 w 2736"/>
                        <a:gd name="T5" fmla="*/ 6 h 504"/>
                        <a:gd name="T6" fmla="*/ 492 w 2736"/>
                        <a:gd name="T7" fmla="*/ 6 h 504"/>
                        <a:gd name="T8" fmla="*/ 490 w 2736"/>
                        <a:gd name="T9" fmla="*/ 25 h 504"/>
                        <a:gd name="T10" fmla="*/ 317 w 2736"/>
                        <a:gd name="T11" fmla="*/ 25 h 504"/>
                        <a:gd name="T12" fmla="*/ 117 w 2736"/>
                        <a:gd name="T13" fmla="*/ 69 h 504"/>
                        <a:gd name="T14" fmla="*/ 0 w 2736"/>
                        <a:gd name="T15" fmla="*/ 119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10" name="Freeform 47"/>
                    <p:cNvSpPr>
                      <a:spLocks/>
                    </p:cNvSpPr>
                    <p:nvPr/>
                  </p:nvSpPr>
                  <p:spPr bwMode="hidden">
                    <a:xfrm rot="21136207" flipH="1">
                      <a:off x="25" y="1758"/>
                      <a:ext cx="828" cy="487"/>
                    </a:xfrm>
                    <a:custGeom>
                      <a:avLst/>
                      <a:gdLst>
                        <a:gd name="T0" fmla="*/ 0 w 1769"/>
                        <a:gd name="T1" fmla="*/ 2 h 791"/>
                        <a:gd name="T2" fmla="*/ 50 w 1769"/>
                        <a:gd name="T3" fmla="*/ 13 h 791"/>
                        <a:gd name="T4" fmla="*/ 119 w 1769"/>
                        <a:gd name="T5" fmla="*/ 47 h 791"/>
                        <a:gd name="T6" fmla="*/ 165 w 1769"/>
                        <a:gd name="T7" fmla="*/ 101 h 791"/>
                        <a:gd name="T8" fmla="*/ 180 w 1769"/>
                        <a:gd name="T9" fmla="*/ 142 h 791"/>
                        <a:gd name="T10" fmla="*/ 173 w 1769"/>
                        <a:gd name="T11" fmla="*/ 184 h 791"/>
                        <a:gd name="T12" fmla="*/ 163 w 1769"/>
                        <a:gd name="T13" fmla="*/ 147 h 791"/>
                        <a:gd name="T14" fmla="*/ 142 w 1769"/>
                        <a:gd name="T15" fmla="*/ 106 h 791"/>
                        <a:gd name="T16" fmla="*/ 114 w 1769"/>
                        <a:gd name="T17" fmla="*/ 69 h 791"/>
                        <a:gd name="T18" fmla="*/ 59 w 1769"/>
                        <a:gd name="T19" fmla="*/ 36 h 791"/>
                        <a:gd name="T20" fmla="*/ 0 w 1769"/>
                        <a:gd name="T21" fmla="*/ 18 h 791"/>
                        <a:gd name="T22" fmla="*/ 0 w 1769"/>
                        <a:gd name="T23" fmla="*/ 2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47" name="Group 48"/>
                  <p:cNvGrpSpPr>
                    <a:grpSpLocks/>
                  </p:cNvGrpSpPr>
                  <p:nvPr/>
                </p:nvGrpSpPr>
                <p:grpSpPr bwMode="auto">
                  <a:xfrm>
                    <a:off x="263" y="1418"/>
                    <a:ext cx="2150" cy="343"/>
                    <a:chOff x="189" y="1446"/>
                    <a:chExt cx="2150" cy="343"/>
                  </a:xfrm>
                </p:grpSpPr>
                <p:sp>
                  <p:nvSpPr>
                    <p:cNvPr id="107" name="Freeform 49"/>
                    <p:cNvSpPr>
                      <a:spLocks/>
                    </p:cNvSpPr>
                    <p:nvPr/>
                  </p:nvSpPr>
                  <p:spPr bwMode="hidden">
                    <a:xfrm rot="84182" flipH="1">
                      <a:off x="934" y="1466"/>
                      <a:ext cx="1402" cy="219"/>
                    </a:xfrm>
                    <a:custGeom>
                      <a:avLst/>
                      <a:gdLst>
                        <a:gd name="T0" fmla="*/ 0 w 2736"/>
                        <a:gd name="T1" fmla="*/ 41 h 504"/>
                        <a:gd name="T2" fmla="*/ 116 w 2736"/>
                        <a:gd name="T3" fmla="*/ 14 h 504"/>
                        <a:gd name="T4" fmla="*/ 239 w 2736"/>
                        <a:gd name="T5" fmla="*/ 2 h 504"/>
                        <a:gd name="T6" fmla="*/ 368 w 2736"/>
                        <a:gd name="T7" fmla="*/ 2 h 504"/>
                        <a:gd name="T8" fmla="*/ 366 w 2736"/>
                        <a:gd name="T9" fmla="*/ 9 h 504"/>
                        <a:gd name="T10" fmla="*/ 237 w 2736"/>
                        <a:gd name="T11" fmla="*/ 9 h 504"/>
                        <a:gd name="T12" fmla="*/ 88 w 2736"/>
                        <a:gd name="T13" fmla="*/ 24 h 504"/>
                        <a:gd name="T14" fmla="*/ 0 w 2736"/>
                        <a:gd name="T15" fmla="*/ 41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8" name="Freeform 50"/>
                    <p:cNvSpPr>
                      <a:spLocks/>
                    </p:cNvSpPr>
                    <p:nvPr/>
                  </p:nvSpPr>
                  <p:spPr bwMode="hidden">
                    <a:xfrm rot="84182" flipH="1">
                      <a:off x="189" y="1443"/>
                      <a:ext cx="754" cy="346"/>
                    </a:xfrm>
                    <a:custGeom>
                      <a:avLst/>
                      <a:gdLst>
                        <a:gd name="T0" fmla="*/ 0 w 1769"/>
                        <a:gd name="T1" fmla="*/ 0 h 791"/>
                        <a:gd name="T2" fmla="*/ 38 w 1769"/>
                        <a:gd name="T3" fmla="*/ 4 h 791"/>
                        <a:gd name="T4" fmla="*/ 90 w 1769"/>
                        <a:gd name="T5" fmla="*/ 17 h 791"/>
                        <a:gd name="T6" fmla="*/ 125 w 1769"/>
                        <a:gd name="T7" fmla="*/ 36 h 791"/>
                        <a:gd name="T8" fmla="*/ 136 w 1769"/>
                        <a:gd name="T9" fmla="*/ 51 h 791"/>
                        <a:gd name="T10" fmla="*/ 131 w 1769"/>
                        <a:gd name="T11" fmla="*/ 66 h 791"/>
                        <a:gd name="T12" fmla="*/ 123 w 1769"/>
                        <a:gd name="T13" fmla="*/ 53 h 791"/>
                        <a:gd name="T14" fmla="*/ 107 w 1769"/>
                        <a:gd name="T15" fmla="*/ 38 h 791"/>
                        <a:gd name="T16" fmla="*/ 86 w 1769"/>
                        <a:gd name="T17" fmla="*/ 24 h 791"/>
                        <a:gd name="T18" fmla="*/ 45 w 1769"/>
                        <a:gd name="T19" fmla="*/ 13 h 791"/>
                        <a:gd name="T20" fmla="*/ 0 w 1769"/>
                        <a:gd name="T21" fmla="*/ 6 h 791"/>
                        <a:gd name="T22" fmla="*/ 0 w 1769"/>
                        <a:gd name="T23" fmla="*/ 0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48" name="Group 51"/>
                  <p:cNvGrpSpPr>
                    <a:grpSpLocks/>
                  </p:cNvGrpSpPr>
                  <p:nvPr/>
                </p:nvGrpSpPr>
                <p:grpSpPr bwMode="auto">
                  <a:xfrm>
                    <a:off x="579" y="1066"/>
                    <a:ext cx="1879" cy="427"/>
                    <a:chOff x="505" y="1094"/>
                    <a:chExt cx="1879" cy="427"/>
                  </a:xfrm>
                </p:grpSpPr>
                <p:sp>
                  <p:nvSpPr>
                    <p:cNvPr id="105" name="Freeform 52"/>
                    <p:cNvSpPr>
                      <a:spLocks/>
                    </p:cNvSpPr>
                    <p:nvPr/>
                  </p:nvSpPr>
                  <p:spPr bwMode="hidden">
                    <a:xfrm rot="802576" flipH="1">
                      <a:off x="1152" y="1306"/>
                      <a:ext cx="1232" cy="215"/>
                    </a:xfrm>
                    <a:custGeom>
                      <a:avLst/>
                      <a:gdLst>
                        <a:gd name="T0" fmla="*/ 0 w 2736"/>
                        <a:gd name="T1" fmla="*/ 39 h 504"/>
                        <a:gd name="T2" fmla="*/ 79 w 2736"/>
                        <a:gd name="T3" fmla="*/ 13 h 504"/>
                        <a:gd name="T4" fmla="*/ 162 w 2736"/>
                        <a:gd name="T5" fmla="*/ 2 h 504"/>
                        <a:gd name="T6" fmla="*/ 250 w 2736"/>
                        <a:gd name="T7" fmla="*/ 2 h 504"/>
                        <a:gd name="T8" fmla="*/ 249 w 2736"/>
                        <a:gd name="T9" fmla="*/ 8 h 504"/>
                        <a:gd name="T10" fmla="*/ 161 w 2736"/>
                        <a:gd name="T11" fmla="*/ 8 h 504"/>
                        <a:gd name="T12" fmla="*/ 59 w 2736"/>
                        <a:gd name="T13" fmla="*/ 23 h 504"/>
                        <a:gd name="T14" fmla="*/ 0 w 2736"/>
                        <a:gd name="T15" fmla="*/ 39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6" name="Freeform 53"/>
                    <p:cNvSpPr>
                      <a:spLocks/>
                    </p:cNvSpPr>
                    <p:nvPr/>
                  </p:nvSpPr>
                  <p:spPr bwMode="hidden">
                    <a:xfrm rot="802576" flipH="1">
                      <a:off x="505" y="1094"/>
                      <a:ext cx="662" cy="340"/>
                    </a:xfrm>
                    <a:custGeom>
                      <a:avLst/>
                      <a:gdLst>
                        <a:gd name="T0" fmla="*/ 0 w 1769"/>
                        <a:gd name="T1" fmla="*/ 0 h 791"/>
                        <a:gd name="T2" fmla="*/ 25 w 1769"/>
                        <a:gd name="T3" fmla="*/ 4 h 791"/>
                        <a:gd name="T4" fmla="*/ 61 w 1769"/>
                        <a:gd name="T5" fmla="*/ 16 h 791"/>
                        <a:gd name="T6" fmla="*/ 85 w 1769"/>
                        <a:gd name="T7" fmla="*/ 34 h 791"/>
                        <a:gd name="T8" fmla="*/ 92 w 1769"/>
                        <a:gd name="T9" fmla="*/ 49 h 791"/>
                        <a:gd name="T10" fmla="*/ 89 w 1769"/>
                        <a:gd name="T11" fmla="*/ 62 h 791"/>
                        <a:gd name="T12" fmla="*/ 83 w 1769"/>
                        <a:gd name="T13" fmla="*/ 50 h 791"/>
                        <a:gd name="T14" fmla="*/ 73 w 1769"/>
                        <a:gd name="T15" fmla="*/ 36 h 791"/>
                        <a:gd name="T16" fmla="*/ 58 w 1769"/>
                        <a:gd name="T17" fmla="*/ 24 h 791"/>
                        <a:gd name="T18" fmla="*/ 30 w 1769"/>
                        <a:gd name="T19" fmla="*/ 12 h 791"/>
                        <a:gd name="T20" fmla="*/ 0 w 1769"/>
                        <a:gd name="T21" fmla="*/ 6 h 791"/>
                        <a:gd name="T22" fmla="*/ 0 w 1769"/>
                        <a:gd name="T23" fmla="*/ 0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49" name="Group 54"/>
                  <p:cNvGrpSpPr>
                    <a:grpSpLocks/>
                  </p:cNvGrpSpPr>
                  <p:nvPr/>
                </p:nvGrpSpPr>
                <p:grpSpPr bwMode="auto">
                  <a:xfrm>
                    <a:off x="690" y="871"/>
                    <a:ext cx="1850" cy="554"/>
                    <a:chOff x="616" y="899"/>
                    <a:chExt cx="1850" cy="554"/>
                  </a:xfrm>
                </p:grpSpPr>
                <p:sp>
                  <p:nvSpPr>
                    <p:cNvPr id="103" name="Freeform 55"/>
                    <p:cNvSpPr>
                      <a:spLocks/>
                    </p:cNvSpPr>
                    <p:nvPr/>
                  </p:nvSpPr>
                  <p:spPr bwMode="hidden">
                    <a:xfrm rot="1277471" flipH="1">
                      <a:off x="1233" y="1238"/>
                      <a:ext cx="1233" cy="215"/>
                    </a:xfrm>
                    <a:custGeom>
                      <a:avLst/>
                      <a:gdLst>
                        <a:gd name="T0" fmla="*/ 0 w 2736"/>
                        <a:gd name="T1" fmla="*/ 39 h 504"/>
                        <a:gd name="T2" fmla="*/ 79 w 2736"/>
                        <a:gd name="T3" fmla="*/ 13 h 504"/>
                        <a:gd name="T4" fmla="*/ 163 w 2736"/>
                        <a:gd name="T5" fmla="*/ 2 h 504"/>
                        <a:gd name="T6" fmla="*/ 251 w 2736"/>
                        <a:gd name="T7" fmla="*/ 2 h 504"/>
                        <a:gd name="T8" fmla="*/ 249 w 2736"/>
                        <a:gd name="T9" fmla="*/ 8 h 504"/>
                        <a:gd name="T10" fmla="*/ 161 w 2736"/>
                        <a:gd name="T11" fmla="*/ 8 h 504"/>
                        <a:gd name="T12" fmla="*/ 60 w 2736"/>
                        <a:gd name="T13" fmla="*/ 23 h 504"/>
                        <a:gd name="T14" fmla="*/ 0 w 2736"/>
                        <a:gd name="T15" fmla="*/ 39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4" name="Freeform 56"/>
                    <p:cNvSpPr>
                      <a:spLocks/>
                    </p:cNvSpPr>
                    <p:nvPr/>
                  </p:nvSpPr>
                  <p:spPr bwMode="hidden">
                    <a:xfrm rot="1277471" flipH="1">
                      <a:off x="616" y="902"/>
                      <a:ext cx="662" cy="335"/>
                    </a:xfrm>
                    <a:custGeom>
                      <a:avLst/>
                      <a:gdLst>
                        <a:gd name="T0" fmla="*/ 0 w 1769"/>
                        <a:gd name="T1" fmla="*/ 0 h 791"/>
                        <a:gd name="T2" fmla="*/ 25 w 1769"/>
                        <a:gd name="T3" fmla="*/ 4 h 791"/>
                        <a:gd name="T4" fmla="*/ 61 w 1769"/>
                        <a:gd name="T5" fmla="*/ 15 h 791"/>
                        <a:gd name="T6" fmla="*/ 85 w 1769"/>
                        <a:gd name="T7" fmla="*/ 33 h 791"/>
                        <a:gd name="T8" fmla="*/ 92 w 1769"/>
                        <a:gd name="T9" fmla="*/ 46 h 791"/>
                        <a:gd name="T10" fmla="*/ 89 w 1769"/>
                        <a:gd name="T11" fmla="*/ 60 h 791"/>
                        <a:gd name="T12" fmla="*/ 83 w 1769"/>
                        <a:gd name="T13" fmla="*/ 48 h 791"/>
                        <a:gd name="T14" fmla="*/ 73 w 1769"/>
                        <a:gd name="T15" fmla="*/ 34 h 791"/>
                        <a:gd name="T16" fmla="*/ 58 w 1769"/>
                        <a:gd name="T17" fmla="*/ 22 h 791"/>
                        <a:gd name="T18" fmla="*/ 30 w 1769"/>
                        <a:gd name="T19" fmla="*/ 11 h 791"/>
                        <a:gd name="T20" fmla="*/ 0 w 1769"/>
                        <a:gd name="T21" fmla="*/ 6 h 791"/>
                        <a:gd name="T22" fmla="*/ 0 w 1769"/>
                        <a:gd name="T23" fmla="*/ 0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50" name="Group 57"/>
                  <p:cNvGrpSpPr>
                    <a:grpSpLocks/>
                  </p:cNvGrpSpPr>
                  <p:nvPr/>
                </p:nvGrpSpPr>
                <p:grpSpPr bwMode="auto">
                  <a:xfrm>
                    <a:off x="911" y="589"/>
                    <a:ext cx="1767" cy="743"/>
                    <a:chOff x="911" y="589"/>
                    <a:chExt cx="1767" cy="743"/>
                  </a:xfrm>
                </p:grpSpPr>
                <p:sp>
                  <p:nvSpPr>
                    <p:cNvPr id="101" name="Freeform 58"/>
                    <p:cNvSpPr>
                      <a:spLocks/>
                    </p:cNvSpPr>
                    <p:nvPr/>
                  </p:nvSpPr>
                  <p:spPr bwMode="hidden">
                    <a:xfrm rot="2028410" flipH="1">
                      <a:off x="1446" y="1117"/>
                      <a:ext cx="1232" cy="215"/>
                    </a:xfrm>
                    <a:custGeom>
                      <a:avLst/>
                      <a:gdLst>
                        <a:gd name="T0" fmla="*/ 0 w 2736"/>
                        <a:gd name="T1" fmla="*/ 39 h 504"/>
                        <a:gd name="T2" fmla="*/ 79 w 2736"/>
                        <a:gd name="T3" fmla="*/ 13 h 504"/>
                        <a:gd name="T4" fmla="*/ 162 w 2736"/>
                        <a:gd name="T5" fmla="*/ 2 h 504"/>
                        <a:gd name="T6" fmla="*/ 250 w 2736"/>
                        <a:gd name="T7" fmla="*/ 2 h 504"/>
                        <a:gd name="T8" fmla="*/ 249 w 2736"/>
                        <a:gd name="T9" fmla="*/ 8 h 504"/>
                        <a:gd name="T10" fmla="*/ 161 w 2736"/>
                        <a:gd name="T11" fmla="*/ 8 h 504"/>
                        <a:gd name="T12" fmla="*/ 59 w 2736"/>
                        <a:gd name="T13" fmla="*/ 23 h 504"/>
                        <a:gd name="T14" fmla="*/ 0 w 2736"/>
                        <a:gd name="T15" fmla="*/ 39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2" name="Freeform 59"/>
                    <p:cNvSpPr>
                      <a:spLocks/>
                    </p:cNvSpPr>
                    <p:nvPr/>
                  </p:nvSpPr>
                  <p:spPr bwMode="hidden">
                    <a:xfrm rot="2028410" flipH="1">
                      <a:off x="911" y="592"/>
                      <a:ext cx="662" cy="335"/>
                    </a:xfrm>
                    <a:custGeom>
                      <a:avLst/>
                      <a:gdLst>
                        <a:gd name="T0" fmla="*/ 0 w 1769"/>
                        <a:gd name="T1" fmla="*/ 0 h 791"/>
                        <a:gd name="T2" fmla="*/ 25 w 1769"/>
                        <a:gd name="T3" fmla="*/ 4 h 791"/>
                        <a:gd name="T4" fmla="*/ 61 w 1769"/>
                        <a:gd name="T5" fmla="*/ 15 h 791"/>
                        <a:gd name="T6" fmla="*/ 85 w 1769"/>
                        <a:gd name="T7" fmla="*/ 33 h 791"/>
                        <a:gd name="T8" fmla="*/ 92 w 1769"/>
                        <a:gd name="T9" fmla="*/ 46 h 791"/>
                        <a:gd name="T10" fmla="*/ 89 w 1769"/>
                        <a:gd name="T11" fmla="*/ 60 h 791"/>
                        <a:gd name="T12" fmla="*/ 83 w 1769"/>
                        <a:gd name="T13" fmla="*/ 48 h 791"/>
                        <a:gd name="T14" fmla="*/ 73 w 1769"/>
                        <a:gd name="T15" fmla="*/ 34 h 791"/>
                        <a:gd name="T16" fmla="*/ 58 w 1769"/>
                        <a:gd name="T17" fmla="*/ 22 h 791"/>
                        <a:gd name="T18" fmla="*/ 30 w 1769"/>
                        <a:gd name="T19" fmla="*/ 11 h 791"/>
                        <a:gd name="T20" fmla="*/ 0 w 1769"/>
                        <a:gd name="T21" fmla="*/ 6 h 791"/>
                        <a:gd name="T22" fmla="*/ 0 w 1769"/>
                        <a:gd name="T23" fmla="*/ 0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51" name="Group 60"/>
                  <p:cNvGrpSpPr>
                    <a:grpSpLocks/>
                  </p:cNvGrpSpPr>
                  <p:nvPr/>
                </p:nvGrpSpPr>
                <p:grpSpPr bwMode="auto">
                  <a:xfrm>
                    <a:off x="1120" y="300"/>
                    <a:ext cx="1693" cy="892"/>
                    <a:chOff x="1120" y="300"/>
                    <a:chExt cx="1693" cy="892"/>
                  </a:xfrm>
                </p:grpSpPr>
                <p:sp>
                  <p:nvSpPr>
                    <p:cNvPr id="99" name="Freeform 61"/>
                    <p:cNvSpPr>
                      <a:spLocks/>
                    </p:cNvSpPr>
                    <p:nvPr/>
                  </p:nvSpPr>
                  <p:spPr bwMode="hidden">
                    <a:xfrm rot="2664424" flipH="1">
                      <a:off x="1562" y="977"/>
                      <a:ext cx="1251" cy="215"/>
                    </a:xfrm>
                    <a:custGeom>
                      <a:avLst/>
                      <a:gdLst>
                        <a:gd name="T0" fmla="*/ 0 w 2736"/>
                        <a:gd name="T1" fmla="*/ 39 h 504"/>
                        <a:gd name="T2" fmla="*/ 83 w 2736"/>
                        <a:gd name="T3" fmla="*/ 13 h 504"/>
                        <a:gd name="T4" fmla="*/ 170 w 2736"/>
                        <a:gd name="T5" fmla="*/ 2 h 504"/>
                        <a:gd name="T6" fmla="*/ 262 w 2736"/>
                        <a:gd name="T7" fmla="*/ 2 h 504"/>
                        <a:gd name="T8" fmla="*/ 260 w 2736"/>
                        <a:gd name="T9" fmla="*/ 8 h 504"/>
                        <a:gd name="T10" fmla="*/ 169 w 2736"/>
                        <a:gd name="T11" fmla="*/ 8 h 504"/>
                        <a:gd name="T12" fmla="*/ 63 w 2736"/>
                        <a:gd name="T13" fmla="*/ 23 h 504"/>
                        <a:gd name="T14" fmla="*/ 0 w 2736"/>
                        <a:gd name="T15" fmla="*/ 39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0" name="Freeform 62"/>
                    <p:cNvSpPr>
                      <a:spLocks/>
                    </p:cNvSpPr>
                    <p:nvPr/>
                  </p:nvSpPr>
                  <p:spPr bwMode="hidden">
                    <a:xfrm rot="2664424" flipH="1">
                      <a:off x="1120" y="300"/>
                      <a:ext cx="672" cy="339"/>
                    </a:xfrm>
                    <a:custGeom>
                      <a:avLst/>
                      <a:gdLst>
                        <a:gd name="T0" fmla="*/ 0 w 1769"/>
                        <a:gd name="T1" fmla="*/ 0 h 791"/>
                        <a:gd name="T2" fmla="*/ 27 w 1769"/>
                        <a:gd name="T3" fmla="*/ 4 h 791"/>
                        <a:gd name="T4" fmla="*/ 63 w 1769"/>
                        <a:gd name="T5" fmla="*/ 16 h 791"/>
                        <a:gd name="T6" fmla="*/ 88 w 1769"/>
                        <a:gd name="T7" fmla="*/ 34 h 791"/>
                        <a:gd name="T8" fmla="*/ 96 w 1769"/>
                        <a:gd name="T9" fmla="*/ 48 h 791"/>
                        <a:gd name="T10" fmla="*/ 93 w 1769"/>
                        <a:gd name="T11" fmla="*/ 62 h 791"/>
                        <a:gd name="T12" fmla="*/ 87 w 1769"/>
                        <a:gd name="T13" fmla="*/ 50 h 791"/>
                        <a:gd name="T14" fmla="*/ 76 w 1769"/>
                        <a:gd name="T15" fmla="*/ 36 h 791"/>
                        <a:gd name="T16" fmla="*/ 61 w 1769"/>
                        <a:gd name="T17" fmla="*/ 23 h 791"/>
                        <a:gd name="T18" fmla="*/ 32 w 1769"/>
                        <a:gd name="T19" fmla="*/ 12 h 791"/>
                        <a:gd name="T20" fmla="*/ 0 w 1769"/>
                        <a:gd name="T21" fmla="*/ 6 h 791"/>
                        <a:gd name="T22" fmla="*/ 0 w 1769"/>
                        <a:gd name="T23" fmla="*/ 0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52" name="Group 63"/>
                  <p:cNvGrpSpPr>
                    <a:grpSpLocks/>
                  </p:cNvGrpSpPr>
                  <p:nvPr/>
                </p:nvGrpSpPr>
                <p:grpSpPr bwMode="auto">
                  <a:xfrm>
                    <a:off x="1707" y="76"/>
                    <a:ext cx="778" cy="1512"/>
                    <a:chOff x="1633" y="104"/>
                    <a:chExt cx="778" cy="1512"/>
                  </a:xfrm>
                </p:grpSpPr>
                <p:sp>
                  <p:nvSpPr>
                    <p:cNvPr id="97" name="Freeform 64"/>
                    <p:cNvSpPr>
                      <a:spLocks/>
                    </p:cNvSpPr>
                    <p:nvPr/>
                  </p:nvSpPr>
                  <p:spPr bwMode="hidden">
                    <a:xfrm rot="3473776" flipH="1">
                      <a:off x="1750" y="961"/>
                      <a:ext cx="1103" cy="214"/>
                    </a:xfrm>
                    <a:custGeom>
                      <a:avLst/>
                      <a:gdLst>
                        <a:gd name="T0" fmla="*/ 0 w 2736"/>
                        <a:gd name="T1" fmla="*/ 39 h 504"/>
                        <a:gd name="T2" fmla="*/ 56 w 2736"/>
                        <a:gd name="T3" fmla="*/ 13 h 504"/>
                        <a:gd name="T4" fmla="*/ 117 w 2736"/>
                        <a:gd name="T5" fmla="*/ 2 h 504"/>
                        <a:gd name="T6" fmla="*/ 179 w 2736"/>
                        <a:gd name="T7" fmla="*/ 2 h 504"/>
                        <a:gd name="T8" fmla="*/ 178 w 2736"/>
                        <a:gd name="T9" fmla="*/ 8 h 504"/>
                        <a:gd name="T10" fmla="*/ 116 w 2736"/>
                        <a:gd name="T11" fmla="*/ 8 h 504"/>
                        <a:gd name="T12" fmla="*/ 43 w 2736"/>
                        <a:gd name="T13" fmla="*/ 23 h 504"/>
                        <a:gd name="T14" fmla="*/ 0 w 2736"/>
                        <a:gd name="T15" fmla="*/ 39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98" name="Freeform 65"/>
                    <p:cNvSpPr>
                      <a:spLocks/>
                    </p:cNvSpPr>
                    <p:nvPr/>
                  </p:nvSpPr>
                  <p:spPr bwMode="hidden">
                    <a:xfrm rot="3473776" flipH="1">
                      <a:off x="1506" y="231"/>
                      <a:ext cx="591" cy="337"/>
                    </a:xfrm>
                    <a:custGeom>
                      <a:avLst/>
                      <a:gdLst>
                        <a:gd name="T0" fmla="*/ 0 w 1769"/>
                        <a:gd name="T1" fmla="*/ 0 h 791"/>
                        <a:gd name="T2" fmla="*/ 18 w 1769"/>
                        <a:gd name="T3" fmla="*/ 4 h 791"/>
                        <a:gd name="T4" fmla="*/ 43 w 1769"/>
                        <a:gd name="T5" fmla="*/ 15 h 791"/>
                        <a:gd name="T6" fmla="*/ 60 w 1769"/>
                        <a:gd name="T7" fmla="*/ 33 h 791"/>
                        <a:gd name="T8" fmla="*/ 65 w 1769"/>
                        <a:gd name="T9" fmla="*/ 47 h 791"/>
                        <a:gd name="T10" fmla="*/ 63 w 1769"/>
                        <a:gd name="T11" fmla="*/ 61 h 791"/>
                        <a:gd name="T12" fmla="*/ 59 w 1769"/>
                        <a:gd name="T13" fmla="*/ 49 h 791"/>
                        <a:gd name="T14" fmla="*/ 52 w 1769"/>
                        <a:gd name="T15" fmla="*/ 35 h 791"/>
                        <a:gd name="T16" fmla="*/ 41 w 1769"/>
                        <a:gd name="T17" fmla="*/ 23 h 791"/>
                        <a:gd name="T18" fmla="*/ 22 w 1769"/>
                        <a:gd name="T19" fmla="*/ 12 h 791"/>
                        <a:gd name="T20" fmla="*/ 0 w 1769"/>
                        <a:gd name="T21" fmla="*/ 6 h 791"/>
                        <a:gd name="T22" fmla="*/ 0 w 1769"/>
                        <a:gd name="T23" fmla="*/ 0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53" name="Group 66"/>
                  <p:cNvGrpSpPr>
                    <a:grpSpLocks/>
                  </p:cNvGrpSpPr>
                  <p:nvPr/>
                </p:nvGrpSpPr>
                <p:grpSpPr bwMode="auto">
                  <a:xfrm>
                    <a:off x="2009" y="0"/>
                    <a:ext cx="634" cy="1534"/>
                    <a:chOff x="1935" y="28"/>
                    <a:chExt cx="634" cy="1534"/>
                  </a:xfrm>
                </p:grpSpPr>
                <p:sp>
                  <p:nvSpPr>
                    <p:cNvPr id="95" name="Freeform 67"/>
                    <p:cNvSpPr>
                      <a:spLocks/>
                    </p:cNvSpPr>
                    <p:nvPr/>
                  </p:nvSpPr>
                  <p:spPr bwMode="hidden">
                    <a:xfrm rot="4126480" flipH="1">
                      <a:off x="1928" y="927"/>
                      <a:ext cx="1063" cy="214"/>
                    </a:xfrm>
                    <a:custGeom>
                      <a:avLst/>
                      <a:gdLst>
                        <a:gd name="T0" fmla="*/ 0 w 2736"/>
                        <a:gd name="T1" fmla="*/ 39 h 504"/>
                        <a:gd name="T2" fmla="*/ 51 w 2736"/>
                        <a:gd name="T3" fmla="*/ 13 h 504"/>
                        <a:gd name="T4" fmla="*/ 104 w 2736"/>
                        <a:gd name="T5" fmla="*/ 2 h 504"/>
                        <a:gd name="T6" fmla="*/ 160 w 2736"/>
                        <a:gd name="T7" fmla="*/ 2 h 504"/>
                        <a:gd name="T8" fmla="*/ 160 w 2736"/>
                        <a:gd name="T9" fmla="*/ 8 h 504"/>
                        <a:gd name="T10" fmla="*/ 103 w 2736"/>
                        <a:gd name="T11" fmla="*/ 8 h 504"/>
                        <a:gd name="T12" fmla="*/ 38 w 2736"/>
                        <a:gd name="T13" fmla="*/ 23 h 504"/>
                        <a:gd name="T14" fmla="*/ 0 w 2736"/>
                        <a:gd name="T15" fmla="*/ 39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96" name="Freeform 68"/>
                    <p:cNvSpPr>
                      <a:spLocks/>
                    </p:cNvSpPr>
                    <p:nvPr/>
                  </p:nvSpPr>
                  <p:spPr bwMode="hidden">
                    <a:xfrm rot="4126480" flipH="1">
                      <a:off x="1821" y="148"/>
                      <a:ext cx="569" cy="335"/>
                    </a:xfrm>
                    <a:custGeom>
                      <a:avLst/>
                      <a:gdLst>
                        <a:gd name="T0" fmla="*/ 0 w 1769"/>
                        <a:gd name="T1" fmla="*/ 0 h 791"/>
                        <a:gd name="T2" fmla="*/ 16 w 1769"/>
                        <a:gd name="T3" fmla="*/ 4 h 791"/>
                        <a:gd name="T4" fmla="*/ 39 w 1769"/>
                        <a:gd name="T5" fmla="*/ 15 h 791"/>
                        <a:gd name="T6" fmla="*/ 54 w 1769"/>
                        <a:gd name="T7" fmla="*/ 33 h 791"/>
                        <a:gd name="T8" fmla="*/ 59 w 1769"/>
                        <a:gd name="T9" fmla="*/ 46 h 791"/>
                        <a:gd name="T10" fmla="*/ 56 w 1769"/>
                        <a:gd name="T11" fmla="*/ 60 h 791"/>
                        <a:gd name="T12" fmla="*/ 53 w 1769"/>
                        <a:gd name="T13" fmla="*/ 48 h 791"/>
                        <a:gd name="T14" fmla="*/ 46 w 1769"/>
                        <a:gd name="T15" fmla="*/ 34 h 791"/>
                        <a:gd name="T16" fmla="*/ 37 w 1769"/>
                        <a:gd name="T17" fmla="*/ 22 h 791"/>
                        <a:gd name="T18" fmla="*/ 19 w 1769"/>
                        <a:gd name="T19" fmla="*/ 11 h 791"/>
                        <a:gd name="T20" fmla="*/ 0 w 1769"/>
                        <a:gd name="T21" fmla="*/ 6 h 791"/>
                        <a:gd name="T22" fmla="*/ 0 w 1769"/>
                        <a:gd name="T23" fmla="*/ 0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54" name="Group 69"/>
                  <p:cNvGrpSpPr>
                    <a:grpSpLocks/>
                  </p:cNvGrpSpPr>
                  <p:nvPr/>
                </p:nvGrpSpPr>
                <p:grpSpPr bwMode="auto">
                  <a:xfrm>
                    <a:off x="2896" y="644"/>
                    <a:ext cx="1845" cy="566"/>
                    <a:chOff x="2822" y="672"/>
                    <a:chExt cx="1845" cy="566"/>
                  </a:xfrm>
                </p:grpSpPr>
                <p:sp>
                  <p:nvSpPr>
                    <p:cNvPr id="93" name="Freeform 70"/>
                    <p:cNvSpPr>
                      <a:spLocks/>
                    </p:cNvSpPr>
                    <p:nvPr/>
                  </p:nvSpPr>
                  <p:spPr bwMode="hidden">
                    <a:xfrm rot="-1325434">
                      <a:off x="2825" y="1023"/>
                      <a:ext cx="1231" cy="215"/>
                    </a:xfrm>
                    <a:custGeom>
                      <a:avLst/>
                      <a:gdLst>
                        <a:gd name="T0" fmla="*/ 0 w 2736"/>
                        <a:gd name="T1" fmla="*/ 39 h 504"/>
                        <a:gd name="T2" fmla="*/ 79 w 2736"/>
                        <a:gd name="T3" fmla="*/ 13 h 504"/>
                        <a:gd name="T4" fmla="*/ 162 w 2736"/>
                        <a:gd name="T5" fmla="*/ 2 h 504"/>
                        <a:gd name="T6" fmla="*/ 249 w 2736"/>
                        <a:gd name="T7" fmla="*/ 2 h 504"/>
                        <a:gd name="T8" fmla="*/ 248 w 2736"/>
                        <a:gd name="T9" fmla="*/ 8 h 504"/>
                        <a:gd name="T10" fmla="*/ 161 w 2736"/>
                        <a:gd name="T11" fmla="*/ 8 h 504"/>
                        <a:gd name="T12" fmla="*/ 59 w 2736"/>
                        <a:gd name="T13" fmla="*/ 23 h 504"/>
                        <a:gd name="T14" fmla="*/ 0 w 2736"/>
                        <a:gd name="T15" fmla="*/ 39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94" name="Freeform 71"/>
                    <p:cNvSpPr>
                      <a:spLocks/>
                    </p:cNvSpPr>
                    <p:nvPr/>
                  </p:nvSpPr>
                  <p:spPr bwMode="hidden">
                    <a:xfrm rot="-1325434">
                      <a:off x="4007" y="672"/>
                      <a:ext cx="663" cy="340"/>
                    </a:xfrm>
                    <a:custGeom>
                      <a:avLst/>
                      <a:gdLst>
                        <a:gd name="T0" fmla="*/ 0 w 1769"/>
                        <a:gd name="T1" fmla="*/ 0 h 791"/>
                        <a:gd name="T2" fmla="*/ 25 w 1769"/>
                        <a:gd name="T3" fmla="*/ 4 h 791"/>
                        <a:gd name="T4" fmla="*/ 61 w 1769"/>
                        <a:gd name="T5" fmla="*/ 16 h 791"/>
                        <a:gd name="T6" fmla="*/ 85 w 1769"/>
                        <a:gd name="T7" fmla="*/ 34 h 791"/>
                        <a:gd name="T8" fmla="*/ 93 w 1769"/>
                        <a:gd name="T9" fmla="*/ 49 h 791"/>
                        <a:gd name="T10" fmla="*/ 89 w 1769"/>
                        <a:gd name="T11" fmla="*/ 62 h 791"/>
                        <a:gd name="T12" fmla="*/ 84 w 1769"/>
                        <a:gd name="T13" fmla="*/ 50 h 791"/>
                        <a:gd name="T14" fmla="*/ 73 w 1769"/>
                        <a:gd name="T15" fmla="*/ 36 h 791"/>
                        <a:gd name="T16" fmla="*/ 58 w 1769"/>
                        <a:gd name="T17" fmla="*/ 24 h 791"/>
                        <a:gd name="T18" fmla="*/ 31 w 1769"/>
                        <a:gd name="T19" fmla="*/ 12 h 791"/>
                        <a:gd name="T20" fmla="*/ 0 w 1769"/>
                        <a:gd name="T21" fmla="*/ 6 h 791"/>
                        <a:gd name="T22" fmla="*/ 0 w 1769"/>
                        <a:gd name="T23" fmla="*/ 0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55" name="Group 72"/>
                  <p:cNvGrpSpPr>
                    <a:grpSpLocks/>
                  </p:cNvGrpSpPr>
                  <p:nvPr/>
                </p:nvGrpSpPr>
                <p:grpSpPr bwMode="auto">
                  <a:xfrm>
                    <a:off x="2757" y="417"/>
                    <a:ext cx="1781" cy="717"/>
                    <a:chOff x="2683" y="445"/>
                    <a:chExt cx="1781" cy="717"/>
                  </a:xfrm>
                </p:grpSpPr>
                <p:sp>
                  <p:nvSpPr>
                    <p:cNvPr id="91" name="Freeform 73"/>
                    <p:cNvSpPr>
                      <a:spLocks/>
                    </p:cNvSpPr>
                    <p:nvPr/>
                  </p:nvSpPr>
                  <p:spPr bwMode="hidden">
                    <a:xfrm rot="-1921064">
                      <a:off x="2683" y="947"/>
                      <a:ext cx="1232" cy="215"/>
                    </a:xfrm>
                    <a:custGeom>
                      <a:avLst/>
                      <a:gdLst>
                        <a:gd name="T0" fmla="*/ 0 w 2736"/>
                        <a:gd name="T1" fmla="*/ 39 h 504"/>
                        <a:gd name="T2" fmla="*/ 79 w 2736"/>
                        <a:gd name="T3" fmla="*/ 13 h 504"/>
                        <a:gd name="T4" fmla="*/ 162 w 2736"/>
                        <a:gd name="T5" fmla="*/ 2 h 504"/>
                        <a:gd name="T6" fmla="*/ 250 w 2736"/>
                        <a:gd name="T7" fmla="*/ 2 h 504"/>
                        <a:gd name="T8" fmla="*/ 249 w 2736"/>
                        <a:gd name="T9" fmla="*/ 8 h 504"/>
                        <a:gd name="T10" fmla="*/ 161 w 2736"/>
                        <a:gd name="T11" fmla="*/ 8 h 504"/>
                        <a:gd name="T12" fmla="*/ 59 w 2736"/>
                        <a:gd name="T13" fmla="*/ 23 h 504"/>
                        <a:gd name="T14" fmla="*/ 0 w 2736"/>
                        <a:gd name="T15" fmla="*/ 39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92" name="Freeform 74"/>
                    <p:cNvSpPr>
                      <a:spLocks/>
                    </p:cNvSpPr>
                    <p:nvPr/>
                  </p:nvSpPr>
                  <p:spPr bwMode="hidden">
                    <a:xfrm rot="-1921064">
                      <a:off x="3802" y="445"/>
                      <a:ext cx="662" cy="339"/>
                    </a:xfrm>
                    <a:custGeom>
                      <a:avLst/>
                      <a:gdLst>
                        <a:gd name="T0" fmla="*/ 0 w 1769"/>
                        <a:gd name="T1" fmla="*/ 0 h 791"/>
                        <a:gd name="T2" fmla="*/ 25 w 1769"/>
                        <a:gd name="T3" fmla="*/ 4 h 791"/>
                        <a:gd name="T4" fmla="*/ 61 w 1769"/>
                        <a:gd name="T5" fmla="*/ 16 h 791"/>
                        <a:gd name="T6" fmla="*/ 85 w 1769"/>
                        <a:gd name="T7" fmla="*/ 34 h 791"/>
                        <a:gd name="T8" fmla="*/ 92 w 1769"/>
                        <a:gd name="T9" fmla="*/ 48 h 791"/>
                        <a:gd name="T10" fmla="*/ 89 w 1769"/>
                        <a:gd name="T11" fmla="*/ 62 h 791"/>
                        <a:gd name="T12" fmla="*/ 83 w 1769"/>
                        <a:gd name="T13" fmla="*/ 50 h 791"/>
                        <a:gd name="T14" fmla="*/ 73 w 1769"/>
                        <a:gd name="T15" fmla="*/ 36 h 791"/>
                        <a:gd name="T16" fmla="*/ 58 w 1769"/>
                        <a:gd name="T17" fmla="*/ 23 h 791"/>
                        <a:gd name="T18" fmla="*/ 30 w 1769"/>
                        <a:gd name="T19" fmla="*/ 12 h 791"/>
                        <a:gd name="T20" fmla="*/ 0 w 1769"/>
                        <a:gd name="T21" fmla="*/ 6 h 791"/>
                        <a:gd name="T22" fmla="*/ 0 w 1769"/>
                        <a:gd name="T23" fmla="*/ 0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56" name="Freeform 75"/>
                  <p:cNvSpPr>
                    <a:spLocks/>
                  </p:cNvSpPr>
                  <p:nvPr/>
                </p:nvSpPr>
                <p:spPr bwMode="hidden">
                  <a:xfrm rot="4578755" flipH="1">
                    <a:off x="2176" y="949"/>
                    <a:ext cx="1026" cy="145"/>
                  </a:xfrm>
                  <a:custGeom>
                    <a:avLst/>
                    <a:gdLst>
                      <a:gd name="T0" fmla="*/ 0 w 2736"/>
                      <a:gd name="T1" fmla="*/ 12 h 504"/>
                      <a:gd name="T2" fmla="*/ 46 w 2736"/>
                      <a:gd name="T3" fmla="*/ 4 h 504"/>
                      <a:gd name="T4" fmla="*/ 94 w 2736"/>
                      <a:gd name="T5" fmla="*/ 1 h 504"/>
                      <a:gd name="T6" fmla="*/ 144 w 2736"/>
                      <a:gd name="T7" fmla="*/ 1 h 504"/>
                      <a:gd name="T8" fmla="*/ 144 w 2736"/>
                      <a:gd name="T9" fmla="*/ 3 h 504"/>
                      <a:gd name="T10" fmla="*/ 93 w 2736"/>
                      <a:gd name="T11" fmla="*/ 3 h 504"/>
                      <a:gd name="T12" fmla="*/ 35 w 2736"/>
                      <a:gd name="T13" fmla="*/ 7 h 504"/>
                      <a:gd name="T14" fmla="*/ 0 w 2736"/>
                      <a:gd name="T15" fmla="*/ 12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7" name="Freeform 76"/>
                  <p:cNvSpPr>
                    <a:spLocks/>
                  </p:cNvSpPr>
                  <p:nvPr/>
                </p:nvSpPr>
                <p:spPr bwMode="hidden">
                  <a:xfrm rot="4578755" flipH="1">
                    <a:off x="2197" y="196"/>
                    <a:ext cx="552" cy="229"/>
                  </a:xfrm>
                  <a:custGeom>
                    <a:avLst/>
                    <a:gdLst>
                      <a:gd name="T0" fmla="*/ 0 w 1769"/>
                      <a:gd name="T1" fmla="*/ 0 h 791"/>
                      <a:gd name="T2" fmla="*/ 15 w 1769"/>
                      <a:gd name="T3" fmla="*/ 1 h 791"/>
                      <a:gd name="T4" fmla="*/ 35 w 1769"/>
                      <a:gd name="T5" fmla="*/ 5 h 791"/>
                      <a:gd name="T6" fmla="*/ 49 w 1769"/>
                      <a:gd name="T7" fmla="*/ 10 h 791"/>
                      <a:gd name="T8" fmla="*/ 53 w 1769"/>
                      <a:gd name="T9" fmla="*/ 15 h 791"/>
                      <a:gd name="T10" fmla="*/ 51 w 1769"/>
                      <a:gd name="T11" fmla="*/ 19 h 791"/>
                      <a:gd name="T12" fmla="*/ 48 w 1769"/>
                      <a:gd name="T13" fmla="*/ 15 h 791"/>
                      <a:gd name="T14" fmla="*/ 42 w 1769"/>
                      <a:gd name="T15" fmla="*/ 11 h 791"/>
                      <a:gd name="T16" fmla="*/ 34 w 1769"/>
                      <a:gd name="T17" fmla="*/ 7 h 791"/>
                      <a:gd name="T18" fmla="*/ 17 w 1769"/>
                      <a:gd name="T19" fmla="*/ 4 h 791"/>
                      <a:gd name="T20" fmla="*/ 0 w 1769"/>
                      <a:gd name="T21" fmla="*/ 2 h 791"/>
                      <a:gd name="T22" fmla="*/ 0 w 1769"/>
                      <a:gd name="T23" fmla="*/ 0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58" name="Group 77"/>
                  <p:cNvGrpSpPr>
                    <a:grpSpLocks/>
                  </p:cNvGrpSpPr>
                  <p:nvPr/>
                </p:nvGrpSpPr>
                <p:grpSpPr bwMode="auto">
                  <a:xfrm>
                    <a:off x="2874" y="13"/>
                    <a:ext cx="640" cy="1520"/>
                    <a:chOff x="2800" y="41"/>
                    <a:chExt cx="640" cy="1520"/>
                  </a:xfrm>
                </p:grpSpPr>
                <p:sp>
                  <p:nvSpPr>
                    <p:cNvPr id="89" name="Freeform 78"/>
                    <p:cNvSpPr>
                      <a:spLocks/>
                    </p:cNvSpPr>
                    <p:nvPr/>
                  </p:nvSpPr>
                  <p:spPr bwMode="hidden">
                    <a:xfrm rot="-3857755">
                      <a:off x="2354" y="939"/>
                      <a:ext cx="1063" cy="185"/>
                    </a:xfrm>
                    <a:custGeom>
                      <a:avLst/>
                      <a:gdLst>
                        <a:gd name="T0" fmla="*/ 0 w 2736"/>
                        <a:gd name="T1" fmla="*/ 25 h 504"/>
                        <a:gd name="T2" fmla="*/ 51 w 2736"/>
                        <a:gd name="T3" fmla="*/ 8 h 504"/>
                        <a:gd name="T4" fmla="*/ 104 w 2736"/>
                        <a:gd name="T5" fmla="*/ 1 h 504"/>
                        <a:gd name="T6" fmla="*/ 160 w 2736"/>
                        <a:gd name="T7" fmla="*/ 1 h 504"/>
                        <a:gd name="T8" fmla="*/ 160 w 2736"/>
                        <a:gd name="T9" fmla="*/ 5 h 504"/>
                        <a:gd name="T10" fmla="*/ 103 w 2736"/>
                        <a:gd name="T11" fmla="*/ 5 h 504"/>
                        <a:gd name="T12" fmla="*/ 38 w 2736"/>
                        <a:gd name="T13" fmla="*/ 14 h 504"/>
                        <a:gd name="T14" fmla="*/ 0 w 2736"/>
                        <a:gd name="T15" fmla="*/ 25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90" name="Freeform 79"/>
                    <p:cNvSpPr>
                      <a:spLocks/>
                    </p:cNvSpPr>
                    <p:nvPr/>
                  </p:nvSpPr>
                  <p:spPr bwMode="hidden">
                    <a:xfrm rot="-3857755">
                      <a:off x="3010" y="182"/>
                      <a:ext cx="569" cy="291"/>
                    </a:xfrm>
                    <a:custGeom>
                      <a:avLst/>
                      <a:gdLst>
                        <a:gd name="T0" fmla="*/ 0 w 1769"/>
                        <a:gd name="T1" fmla="*/ 0 h 791"/>
                        <a:gd name="T2" fmla="*/ 16 w 1769"/>
                        <a:gd name="T3" fmla="*/ 3 h 791"/>
                        <a:gd name="T4" fmla="*/ 39 w 1769"/>
                        <a:gd name="T5" fmla="*/ 10 h 791"/>
                        <a:gd name="T6" fmla="*/ 54 w 1769"/>
                        <a:gd name="T7" fmla="*/ 21 h 791"/>
                        <a:gd name="T8" fmla="*/ 59 w 1769"/>
                        <a:gd name="T9" fmla="*/ 30 h 791"/>
                        <a:gd name="T10" fmla="*/ 56 w 1769"/>
                        <a:gd name="T11" fmla="*/ 39 h 791"/>
                        <a:gd name="T12" fmla="*/ 53 w 1769"/>
                        <a:gd name="T13" fmla="*/ 32 h 791"/>
                        <a:gd name="T14" fmla="*/ 46 w 1769"/>
                        <a:gd name="T15" fmla="*/ 22 h 791"/>
                        <a:gd name="T16" fmla="*/ 37 w 1769"/>
                        <a:gd name="T17" fmla="*/ 15 h 791"/>
                        <a:gd name="T18" fmla="*/ 19 w 1769"/>
                        <a:gd name="T19" fmla="*/ 8 h 791"/>
                        <a:gd name="T20" fmla="*/ 0 w 1769"/>
                        <a:gd name="T21" fmla="*/ 4 h 791"/>
                        <a:gd name="T22" fmla="*/ 0 w 1769"/>
                        <a:gd name="T23" fmla="*/ 0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59" name="Group 80"/>
                  <p:cNvGrpSpPr>
                    <a:grpSpLocks/>
                  </p:cNvGrpSpPr>
                  <p:nvPr/>
                </p:nvGrpSpPr>
                <p:grpSpPr bwMode="auto">
                  <a:xfrm>
                    <a:off x="3008" y="135"/>
                    <a:ext cx="1017" cy="1464"/>
                    <a:chOff x="2934" y="163"/>
                    <a:chExt cx="1017" cy="1464"/>
                  </a:xfrm>
                </p:grpSpPr>
                <p:sp>
                  <p:nvSpPr>
                    <p:cNvPr id="87" name="Freeform 81"/>
                    <p:cNvSpPr>
                      <a:spLocks/>
                    </p:cNvSpPr>
                    <p:nvPr/>
                  </p:nvSpPr>
                  <p:spPr bwMode="hidden">
                    <a:xfrm rot="-2777260">
                      <a:off x="2498" y="912"/>
                      <a:ext cx="1155" cy="269"/>
                    </a:xfrm>
                    <a:custGeom>
                      <a:avLst/>
                      <a:gdLst>
                        <a:gd name="T0" fmla="*/ 0 w 2736"/>
                        <a:gd name="T1" fmla="*/ 77 h 504"/>
                        <a:gd name="T2" fmla="*/ 65 w 2736"/>
                        <a:gd name="T3" fmla="*/ 26 h 504"/>
                        <a:gd name="T4" fmla="*/ 134 w 2736"/>
                        <a:gd name="T5" fmla="*/ 4 h 504"/>
                        <a:gd name="T6" fmla="*/ 206 w 2736"/>
                        <a:gd name="T7" fmla="*/ 4 h 504"/>
                        <a:gd name="T8" fmla="*/ 205 w 2736"/>
                        <a:gd name="T9" fmla="*/ 15 h 504"/>
                        <a:gd name="T10" fmla="*/ 133 w 2736"/>
                        <a:gd name="T11" fmla="*/ 15 h 504"/>
                        <a:gd name="T12" fmla="*/ 49 w 2736"/>
                        <a:gd name="T13" fmla="*/ 44 h 504"/>
                        <a:gd name="T14" fmla="*/ 0 w 2736"/>
                        <a:gd name="T15" fmla="*/ 77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88" name="Freeform 82"/>
                    <p:cNvSpPr>
                      <a:spLocks/>
                    </p:cNvSpPr>
                    <p:nvPr/>
                  </p:nvSpPr>
                  <p:spPr bwMode="hidden">
                    <a:xfrm rot="-2777260">
                      <a:off x="3431" y="260"/>
                      <a:ext cx="622" cy="426"/>
                    </a:xfrm>
                    <a:custGeom>
                      <a:avLst/>
                      <a:gdLst>
                        <a:gd name="T0" fmla="*/ 0 w 1769"/>
                        <a:gd name="T1" fmla="*/ 1 h 791"/>
                        <a:gd name="T2" fmla="*/ 21 w 1769"/>
                        <a:gd name="T3" fmla="*/ 9 h 791"/>
                        <a:gd name="T4" fmla="*/ 50 w 1769"/>
                        <a:gd name="T5" fmla="*/ 31 h 791"/>
                        <a:gd name="T6" fmla="*/ 70 w 1769"/>
                        <a:gd name="T7" fmla="*/ 67 h 791"/>
                        <a:gd name="T8" fmla="*/ 76 w 1769"/>
                        <a:gd name="T9" fmla="*/ 95 h 791"/>
                        <a:gd name="T10" fmla="*/ 73 w 1769"/>
                        <a:gd name="T11" fmla="*/ 123 h 791"/>
                        <a:gd name="T12" fmla="*/ 69 w 1769"/>
                        <a:gd name="T13" fmla="*/ 99 h 791"/>
                        <a:gd name="T14" fmla="*/ 60 w 1769"/>
                        <a:gd name="T15" fmla="*/ 71 h 791"/>
                        <a:gd name="T16" fmla="*/ 48 w 1769"/>
                        <a:gd name="T17" fmla="*/ 46 h 791"/>
                        <a:gd name="T18" fmla="*/ 25 w 1769"/>
                        <a:gd name="T19" fmla="*/ 24 h 791"/>
                        <a:gd name="T20" fmla="*/ 0 w 1769"/>
                        <a:gd name="T21" fmla="*/ 12 h 791"/>
                        <a:gd name="T22" fmla="*/ 0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60" name="Group 83"/>
                  <p:cNvGrpSpPr>
                    <a:grpSpLocks/>
                  </p:cNvGrpSpPr>
                  <p:nvPr/>
                </p:nvGrpSpPr>
                <p:grpSpPr bwMode="auto">
                  <a:xfrm>
                    <a:off x="2804" y="4"/>
                    <a:ext cx="243" cy="1448"/>
                    <a:chOff x="2730" y="32"/>
                    <a:chExt cx="243" cy="1448"/>
                  </a:xfrm>
                </p:grpSpPr>
                <p:sp>
                  <p:nvSpPr>
                    <p:cNvPr id="85" name="Freeform 84"/>
                    <p:cNvSpPr>
                      <a:spLocks/>
                    </p:cNvSpPr>
                    <p:nvPr/>
                  </p:nvSpPr>
                  <p:spPr bwMode="hidden">
                    <a:xfrm rot="-4903748">
                      <a:off x="2296" y="960"/>
                      <a:ext cx="954" cy="86"/>
                    </a:xfrm>
                    <a:custGeom>
                      <a:avLst/>
                      <a:gdLst>
                        <a:gd name="T0" fmla="*/ 0 w 2736"/>
                        <a:gd name="T1" fmla="*/ 3 h 504"/>
                        <a:gd name="T2" fmla="*/ 37 w 2736"/>
                        <a:gd name="T3" fmla="*/ 1 h 504"/>
                        <a:gd name="T4" fmla="*/ 75 w 2736"/>
                        <a:gd name="T5" fmla="*/ 0 h 504"/>
                        <a:gd name="T6" fmla="*/ 116 w 2736"/>
                        <a:gd name="T7" fmla="*/ 0 h 504"/>
                        <a:gd name="T8" fmla="*/ 115 w 2736"/>
                        <a:gd name="T9" fmla="*/ 1 h 504"/>
                        <a:gd name="T10" fmla="*/ 75 w 2736"/>
                        <a:gd name="T11" fmla="*/ 1 h 504"/>
                        <a:gd name="T12" fmla="*/ 28 w 2736"/>
                        <a:gd name="T13" fmla="*/ 2 h 504"/>
                        <a:gd name="T14" fmla="*/ 0 w 2736"/>
                        <a:gd name="T15" fmla="*/ 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86" name="Freeform 85"/>
                    <p:cNvSpPr>
                      <a:spLocks/>
                    </p:cNvSpPr>
                    <p:nvPr/>
                  </p:nvSpPr>
                  <p:spPr bwMode="hidden">
                    <a:xfrm rot="-4903748">
                      <a:off x="2647" y="220"/>
                      <a:ext cx="512" cy="135"/>
                    </a:xfrm>
                    <a:custGeom>
                      <a:avLst/>
                      <a:gdLst>
                        <a:gd name="T0" fmla="*/ 0 w 1769"/>
                        <a:gd name="T1" fmla="*/ 0 h 791"/>
                        <a:gd name="T2" fmla="*/ 12 w 1769"/>
                        <a:gd name="T3" fmla="*/ 0 h 791"/>
                        <a:gd name="T4" fmla="*/ 28 w 1769"/>
                        <a:gd name="T5" fmla="*/ 1 h 791"/>
                        <a:gd name="T6" fmla="*/ 39 w 1769"/>
                        <a:gd name="T7" fmla="*/ 2 h 791"/>
                        <a:gd name="T8" fmla="*/ 43 w 1769"/>
                        <a:gd name="T9" fmla="*/ 3 h 791"/>
                        <a:gd name="T10" fmla="*/ 41 w 1769"/>
                        <a:gd name="T11" fmla="*/ 4 h 791"/>
                        <a:gd name="T12" fmla="*/ 38 w 1769"/>
                        <a:gd name="T13" fmla="*/ 3 h 791"/>
                        <a:gd name="T14" fmla="*/ 34 w 1769"/>
                        <a:gd name="T15" fmla="*/ 2 h 791"/>
                        <a:gd name="T16" fmla="*/ 27 w 1769"/>
                        <a:gd name="T17" fmla="*/ 2 h 791"/>
                        <a:gd name="T18" fmla="*/ 14 w 1769"/>
                        <a:gd name="T19" fmla="*/ 1 h 791"/>
                        <a:gd name="T20" fmla="*/ 0 w 1769"/>
                        <a:gd name="T21" fmla="*/ 0 h 791"/>
                        <a:gd name="T22" fmla="*/ 0 w 1769"/>
                        <a:gd name="T23" fmla="*/ 0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61" name="Group 86"/>
                  <p:cNvGrpSpPr>
                    <a:grpSpLocks/>
                  </p:cNvGrpSpPr>
                  <p:nvPr/>
                </p:nvGrpSpPr>
                <p:grpSpPr bwMode="auto">
                  <a:xfrm>
                    <a:off x="1017" y="1741"/>
                    <a:ext cx="1085" cy="2450"/>
                    <a:chOff x="943" y="1769"/>
                    <a:chExt cx="1085" cy="2450"/>
                  </a:xfrm>
                </p:grpSpPr>
                <p:sp>
                  <p:nvSpPr>
                    <p:cNvPr id="83" name="Freeform 87"/>
                    <p:cNvSpPr>
                      <a:spLocks/>
                    </p:cNvSpPr>
                    <p:nvPr/>
                  </p:nvSpPr>
                  <p:spPr bwMode="hidden">
                    <a:xfrm rot="18335692" flipH="1">
                      <a:off x="1011" y="2474"/>
                      <a:ext cx="1724" cy="313"/>
                    </a:xfrm>
                    <a:custGeom>
                      <a:avLst/>
                      <a:gdLst>
                        <a:gd name="T0" fmla="*/ 0 w 2736"/>
                        <a:gd name="T1" fmla="*/ 120 h 504"/>
                        <a:gd name="T2" fmla="*/ 216 w 2736"/>
                        <a:gd name="T3" fmla="*/ 40 h 504"/>
                        <a:gd name="T4" fmla="*/ 444 w 2736"/>
                        <a:gd name="T5" fmla="*/ 6 h 504"/>
                        <a:gd name="T6" fmla="*/ 684 w 2736"/>
                        <a:gd name="T7" fmla="*/ 6 h 504"/>
                        <a:gd name="T8" fmla="*/ 681 w 2736"/>
                        <a:gd name="T9" fmla="*/ 25 h 504"/>
                        <a:gd name="T10" fmla="*/ 442 w 2736"/>
                        <a:gd name="T11" fmla="*/ 25 h 504"/>
                        <a:gd name="T12" fmla="*/ 164 w 2736"/>
                        <a:gd name="T13" fmla="*/ 70 h 504"/>
                        <a:gd name="T14" fmla="*/ 0 w 2736"/>
                        <a:gd name="T15" fmla="*/ 120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84" name="Freeform 88"/>
                    <p:cNvSpPr>
                      <a:spLocks/>
                    </p:cNvSpPr>
                    <p:nvPr/>
                  </p:nvSpPr>
                  <p:spPr bwMode="hidden">
                    <a:xfrm rot="18335692" flipH="1">
                      <a:off x="727" y="3510"/>
                      <a:ext cx="923" cy="489"/>
                    </a:xfrm>
                    <a:custGeom>
                      <a:avLst/>
                      <a:gdLst>
                        <a:gd name="T0" fmla="*/ 1 w 1769"/>
                        <a:gd name="T1" fmla="*/ 2 h 791"/>
                        <a:gd name="T2" fmla="*/ 69 w 1769"/>
                        <a:gd name="T3" fmla="*/ 14 h 791"/>
                        <a:gd name="T4" fmla="*/ 164 w 1769"/>
                        <a:gd name="T5" fmla="*/ 48 h 791"/>
                        <a:gd name="T6" fmla="*/ 229 w 1769"/>
                        <a:gd name="T7" fmla="*/ 102 h 791"/>
                        <a:gd name="T8" fmla="*/ 249 w 1769"/>
                        <a:gd name="T9" fmla="*/ 143 h 791"/>
                        <a:gd name="T10" fmla="*/ 240 w 1769"/>
                        <a:gd name="T11" fmla="*/ 186 h 791"/>
                        <a:gd name="T12" fmla="*/ 226 w 1769"/>
                        <a:gd name="T13" fmla="*/ 150 h 791"/>
                        <a:gd name="T14" fmla="*/ 197 w 1769"/>
                        <a:gd name="T15" fmla="*/ 108 h 791"/>
                        <a:gd name="T16" fmla="*/ 158 w 1769"/>
                        <a:gd name="T17" fmla="*/ 70 h 791"/>
                        <a:gd name="T18" fmla="*/ 82 w 1769"/>
                        <a:gd name="T19" fmla="*/ 36 h 791"/>
                        <a:gd name="T20" fmla="*/ 0 w 1769"/>
                        <a:gd name="T21" fmla="*/ 18 h 791"/>
                        <a:gd name="T22" fmla="*/ 1 w 1769"/>
                        <a:gd name="T23" fmla="*/ 2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62" name="Group 89"/>
                  <p:cNvGrpSpPr>
                    <a:grpSpLocks/>
                  </p:cNvGrpSpPr>
                  <p:nvPr/>
                </p:nvGrpSpPr>
                <p:grpSpPr bwMode="auto">
                  <a:xfrm>
                    <a:off x="1529" y="1908"/>
                    <a:ext cx="766" cy="2373"/>
                    <a:chOff x="1455" y="1936"/>
                    <a:chExt cx="766" cy="2373"/>
                  </a:xfrm>
                </p:grpSpPr>
                <p:sp>
                  <p:nvSpPr>
                    <p:cNvPr id="81" name="Freeform 90"/>
                    <p:cNvSpPr>
                      <a:spLocks/>
                    </p:cNvSpPr>
                    <p:nvPr/>
                  </p:nvSpPr>
                  <p:spPr bwMode="hidden">
                    <a:xfrm rot="17542885" flipH="1">
                      <a:off x="1270" y="2573"/>
                      <a:ext cx="1594" cy="314"/>
                    </a:xfrm>
                    <a:custGeom>
                      <a:avLst/>
                      <a:gdLst>
                        <a:gd name="T0" fmla="*/ 0 w 2736"/>
                        <a:gd name="T1" fmla="*/ 122 h 504"/>
                        <a:gd name="T2" fmla="*/ 171 w 2736"/>
                        <a:gd name="T3" fmla="*/ 40 h 504"/>
                        <a:gd name="T4" fmla="*/ 351 w 2736"/>
                        <a:gd name="T5" fmla="*/ 6 h 504"/>
                        <a:gd name="T6" fmla="*/ 541 w 2736"/>
                        <a:gd name="T7" fmla="*/ 6 h 504"/>
                        <a:gd name="T8" fmla="*/ 538 w 2736"/>
                        <a:gd name="T9" fmla="*/ 25 h 504"/>
                        <a:gd name="T10" fmla="*/ 349 w 2736"/>
                        <a:gd name="T11" fmla="*/ 25 h 504"/>
                        <a:gd name="T12" fmla="*/ 129 w 2736"/>
                        <a:gd name="T13" fmla="*/ 70 h 504"/>
                        <a:gd name="T14" fmla="*/ 0 w 2736"/>
                        <a:gd name="T15" fmla="*/ 122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82" name="Freeform 91"/>
                    <p:cNvSpPr>
                      <a:spLocks/>
                    </p:cNvSpPr>
                    <p:nvPr/>
                  </p:nvSpPr>
                  <p:spPr bwMode="hidden">
                    <a:xfrm rot="17542885" flipH="1">
                      <a:off x="1273" y="3635"/>
                      <a:ext cx="856" cy="489"/>
                    </a:xfrm>
                    <a:custGeom>
                      <a:avLst/>
                      <a:gdLst>
                        <a:gd name="T0" fmla="*/ 0 w 1769"/>
                        <a:gd name="T1" fmla="*/ 2 h 791"/>
                        <a:gd name="T2" fmla="*/ 55 w 1769"/>
                        <a:gd name="T3" fmla="*/ 14 h 791"/>
                        <a:gd name="T4" fmla="*/ 131 w 1769"/>
                        <a:gd name="T5" fmla="*/ 48 h 791"/>
                        <a:gd name="T6" fmla="*/ 182 w 1769"/>
                        <a:gd name="T7" fmla="*/ 102 h 791"/>
                        <a:gd name="T8" fmla="*/ 199 w 1769"/>
                        <a:gd name="T9" fmla="*/ 143 h 791"/>
                        <a:gd name="T10" fmla="*/ 191 w 1769"/>
                        <a:gd name="T11" fmla="*/ 186 h 791"/>
                        <a:gd name="T12" fmla="*/ 180 w 1769"/>
                        <a:gd name="T13" fmla="*/ 150 h 791"/>
                        <a:gd name="T14" fmla="*/ 157 w 1769"/>
                        <a:gd name="T15" fmla="*/ 108 h 791"/>
                        <a:gd name="T16" fmla="*/ 126 w 1769"/>
                        <a:gd name="T17" fmla="*/ 70 h 791"/>
                        <a:gd name="T18" fmla="*/ 66 w 1769"/>
                        <a:gd name="T19" fmla="*/ 36 h 791"/>
                        <a:gd name="T20" fmla="*/ 0 w 1769"/>
                        <a:gd name="T21" fmla="*/ 18 h 791"/>
                        <a:gd name="T22" fmla="*/ 0 w 1769"/>
                        <a:gd name="T23" fmla="*/ 2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63" name="Group 92"/>
                  <p:cNvGrpSpPr>
                    <a:grpSpLocks/>
                  </p:cNvGrpSpPr>
                  <p:nvPr/>
                </p:nvGrpSpPr>
                <p:grpSpPr bwMode="auto">
                  <a:xfrm rot="88588">
                    <a:off x="2061" y="1962"/>
                    <a:ext cx="459" cy="2329"/>
                    <a:chOff x="1956" y="1990"/>
                    <a:chExt cx="492" cy="2604"/>
                  </a:xfrm>
                </p:grpSpPr>
                <p:sp>
                  <p:nvSpPr>
                    <p:cNvPr id="79" name="Freeform 93"/>
                    <p:cNvSpPr>
                      <a:spLocks/>
                    </p:cNvSpPr>
                    <p:nvPr/>
                  </p:nvSpPr>
                  <p:spPr bwMode="hidden">
                    <a:xfrm rot="16782062" flipH="1">
                      <a:off x="1434" y="2693"/>
                      <a:ext cx="1709" cy="293"/>
                    </a:xfrm>
                    <a:custGeom>
                      <a:avLst/>
                      <a:gdLst>
                        <a:gd name="T0" fmla="*/ 0 w 2736"/>
                        <a:gd name="T1" fmla="*/ 99 h 504"/>
                        <a:gd name="T2" fmla="*/ 211 w 2736"/>
                        <a:gd name="T3" fmla="*/ 33 h 504"/>
                        <a:gd name="T4" fmla="*/ 433 w 2736"/>
                        <a:gd name="T5" fmla="*/ 5 h 504"/>
                        <a:gd name="T6" fmla="*/ 667 w 2736"/>
                        <a:gd name="T7" fmla="*/ 5 h 504"/>
                        <a:gd name="T8" fmla="*/ 663 w 2736"/>
                        <a:gd name="T9" fmla="*/ 20 h 504"/>
                        <a:gd name="T10" fmla="*/ 430 w 2736"/>
                        <a:gd name="T11" fmla="*/ 20 h 504"/>
                        <a:gd name="T12" fmla="*/ 159 w 2736"/>
                        <a:gd name="T13" fmla="*/ 58 h 504"/>
                        <a:gd name="T14" fmla="*/ 0 w 2736"/>
                        <a:gd name="T15" fmla="*/ 99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80" name="Freeform 94"/>
                    <p:cNvSpPr>
                      <a:spLocks/>
                    </p:cNvSpPr>
                    <p:nvPr/>
                  </p:nvSpPr>
                  <p:spPr bwMode="hidden">
                    <a:xfrm rot="16782062" flipH="1">
                      <a:off x="1724" y="3886"/>
                      <a:ext cx="917" cy="464"/>
                    </a:xfrm>
                    <a:custGeom>
                      <a:avLst/>
                      <a:gdLst>
                        <a:gd name="T0" fmla="*/ 1 w 1769"/>
                        <a:gd name="T1" fmla="*/ 2 h 791"/>
                        <a:gd name="T2" fmla="*/ 67 w 1769"/>
                        <a:gd name="T3" fmla="*/ 11 h 791"/>
                        <a:gd name="T4" fmla="*/ 161 w 1769"/>
                        <a:gd name="T5" fmla="*/ 40 h 791"/>
                        <a:gd name="T6" fmla="*/ 224 w 1769"/>
                        <a:gd name="T7" fmla="*/ 87 h 791"/>
                        <a:gd name="T8" fmla="*/ 245 w 1769"/>
                        <a:gd name="T9" fmla="*/ 123 h 791"/>
                        <a:gd name="T10" fmla="*/ 235 w 1769"/>
                        <a:gd name="T11" fmla="*/ 159 h 791"/>
                        <a:gd name="T12" fmla="*/ 221 w 1769"/>
                        <a:gd name="T13" fmla="*/ 128 h 791"/>
                        <a:gd name="T14" fmla="*/ 193 w 1769"/>
                        <a:gd name="T15" fmla="*/ 92 h 791"/>
                        <a:gd name="T16" fmla="*/ 154 w 1769"/>
                        <a:gd name="T17" fmla="*/ 60 h 791"/>
                        <a:gd name="T18" fmla="*/ 81 w 1769"/>
                        <a:gd name="T19" fmla="*/ 31 h 791"/>
                        <a:gd name="T20" fmla="*/ 0 w 1769"/>
                        <a:gd name="T21" fmla="*/ 15 h 791"/>
                        <a:gd name="T22" fmla="*/ 1 w 1769"/>
                        <a:gd name="T23" fmla="*/ 2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64" name="Group 95"/>
                  <p:cNvGrpSpPr>
                    <a:grpSpLocks/>
                  </p:cNvGrpSpPr>
                  <p:nvPr/>
                </p:nvGrpSpPr>
                <p:grpSpPr bwMode="auto">
                  <a:xfrm>
                    <a:off x="3408" y="1689"/>
                    <a:ext cx="1125" cy="2426"/>
                    <a:chOff x="3334" y="1717"/>
                    <a:chExt cx="1125" cy="2426"/>
                  </a:xfrm>
                </p:grpSpPr>
                <p:sp>
                  <p:nvSpPr>
                    <p:cNvPr id="77" name="Freeform 96"/>
                    <p:cNvSpPr>
                      <a:spLocks/>
                    </p:cNvSpPr>
                    <p:nvPr/>
                  </p:nvSpPr>
                  <p:spPr bwMode="hidden">
                    <a:xfrm rot="3144576">
                      <a:off x="2626" y="2423"/>
                      <a:ext cx="1724" cy="314"/>
                    </a:xfrm>
                    <a:custGeom>
                      <a:avLst/>
                      <a:gdLst>
                        <a:gd name="T0" fmla="*/ 0 w 2736"/>
                        <a:gd name="T1" fmla="*/ 122 h 504"/>
                        <a:gd name="T2" fmla="*/ 216 w 2736"/>
                        <a:gd name="T3" fmla="*/ 40 h 504"/>
                        <a:gd name="T4" fmla="*/ 444 w 2736"/>
                        <a:gd name="T5" fmla="*/ 6 h 504"/>
                        <a:gd name="T6" fmla="*/ 684 w 2736"/>
                        <a:gd name="T7" fmla="*/ 6 h 504"/>
                        <a:gd name="T8" fmla="*/ 681 w 2736"/>
                        <a:gd name="T9" fmla="*/ 25 h 504"/>
                        <a:gd name="T10" fmla="*/ 442 w 2736"/>
                        <a:gd name="T11" fmla="*/ 25 h 504"/>
                        <a:gd name="T12" fmla="*/ 164 w 2736"/>
                        <a:gd name="T13" fmla="*/ 70 h 504"/>
                        <a:gd name="T14" fmla="*/ 0 w 2736"/>
                        <a:gd name="T15" fmla="*/ 122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8" name="Freeform 97"/>
                    <p:cNvSpPr>
                      <a:spLocks/>
                    </p:cNvSpPr>
                    <p:nvPr/>
                  </p:nvSpPr>
                  <p:spPr bwMode="hidden">
                    <a:xfrm rot="3144576">
                      <a:off x="3751" y="3435"/>
                      <a:ext cx="922" cy="488"/>
                    </a:xfrm>
                    <a:custGeom>
                      <a:avLst/>
                      <a:gdLst>
                        <a:gd name="T0" fmla="*/ 1 w 1769"/>
                        <a:gd name="T1" fmla="*/ 2 h 791"/>
                        <a:gd name="T2" fmla="*/ 69 w 1769"/>
                        <a:gd name="T3" fmla="*/ 14 h 791"/>
                        <a:gd name="T4" fmla="*/ 164 w 1769"/>
                        <a:gd name="T5" fmla="*/ 47 h 791"/>
                        <a:gd name="T6" fmla="*/ 228 w 1769"/>
                        <a:gd name="T7" fmla="*/ 102 h 791"/>
                        <a:gd name="T8" fmla="*/ 249 w 1769"/>
                        <a:gd name="T9" fmla="*/ 143 h 791"/>
                        <a:gd name="T10" fmla="*/ 239 w 1769"/>
                        <a:gd name="T11" fmla="*/ 185 h 791"/>
                        <a:gd name="T12" fmla="*/ 225 w 1769"/>
                        <a:gd name="T13" fmla="*/ 149 h 791"/>
                        <a:gd name="T14" fmla="*/ 196 w 1769"/>
                        <a:gd name="T15" fmla="*/ 107 h 791"/>
                        <a:gd name="T16" fmla="*/ 157 w 1769"/>
                        <a:gd name="T17" fmla="*/ 70 h 791"/>
                        <a:gd name="T18" fmla="*/ 82 w 1769"/>
                        <a:gd name="T19" fmla="*/ 36 h 791"/>
                        <a:gd name="T20" fmla="*/ 0 w 1769"/>
                        <a:gd name="T21" fmla="*/ 18 h 791"/>
                        <a:gd name="T22" fmla="*/ 1 w 1769"/>
                        <a:gd name="T23" fmla="*/ 2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65" name="Group 98"/>
                  <p:cNvGrpSpPr>
                    <a:grpSpLocks/>
                  </p:cNvGrpSpPr>
                  <p:nvPr/>
                </p:nvGrpSpPr>
                <p:grpSpPr bwMode="auto">
                  <a:xfrm>
                    <a:off x="3255" y="1838"/>
                    <a:ext cx="883" cy="2426"/>
                    <a:chOff x="3181" y="1866"/>
                    <a:chExt cx="883" cy="2426"/>
                  </a:xfrm>
                </p:grpSpPr>
                <p:sp>
                  <p:nvSpPr>
                    <p:cNvPr id="75" name="Freeform 99"/>
                    <p:cNvSpPr>
                      <a:spLocks/>
                    </p:cNvSpPr>
                    <p:nvPr/>
                  </p:nvSpPr>
                  <p:spPr bwMode="hidden">
                    <a:xfrm rot="3745735">
                      <a:off x="2505" y="2542"/>
                      <a:ext cx="1647" cy="301"/>
                    </a:xfrm>
                    <a:custGeom>
                      <a:avLst/>
                      <a:gdLst>
                        <a:gd name="T0" fmla="*/ 0 w 2736"/>
                        <a:gd name="T1" fmla="*/ 108 h 504"/>
                        <a:gd name="T2" fmla="*/ 188 w 2736"/>
                        <a:gd name="T3" fmla="*/ 36 h 504"/>
                        <a:gd name="T4" fmla="*/ 388 w 2736"/>
                        <a:gd name="T5" fmla="*/ 5 h 504"/>
                        <a:gd name="T6" fmla="*/ 597 w 2736"/>
                        <a:gd name="T7" fmla="*/ 5 h 504"/>
                        <a:gd name="T8" fmla="*/ 593 w 2736"/>
                        <a:gd name="T9" fmla="*/ 22 h 504"/>
                        <a:gd name="T10" fmla="*/ 385 w 2736"/>
                        <a:gd name="T11" fmla="*/ 22 h 504"/>
                        <a:gd name="T12" fmla="*/ 143 w 2736"/>
                        <a:gd name="T13" fmla="*/ 62 h 504"/>
                        <a:gd name="T14" fmla="*/ 0 w 2736"/>
                        <a:gd name="T15" fmla="*/ 108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6" name="Freeform 100"/>
                    <p:cNvSpPr>
                      <a:spLocks/>
                    </p:cNvSpPr>
                    <p:nvPr/>
                  </p:nvSpPr>
                  <p:spPr bwMode="hidden">
                    <a:xfrm rot="3745735">
                      <a:off x="3365" y="3614"/>
                      <a:ext cx="884" cy="471"/>
                    </a:xfrm>
                    <a:custGeom>
                      <a:avLst/>
                      <a:gdLst>
                        <a:gd name="T0" fmla="*/ 0 w 1769"/>
                        <a:gd name="T1" fmla="*/ 2 h 791"/>
                        <a:gd name="T2" fmla="*/ 60 w 1769"/>
                        <a:gd name="T3" fmla="*/ 12 h 791"/>
                        <a:gd name="T4" fmla="*/ 144 w 1769"/>
                        <a:gd name="T5" fmla="*/ 42 h 791"/>
                        <a:gd name="T6" fmla="*/ 201 w 1769"/>
                        <a:gd name="T7" fmla="*/ 91 h 791"/>
                        <a:gd name="T8" fmla="*/ 219 w 1769"/>
                        <a:gd name="T9" fmla="*/ 129 h 791"/>
                        <a:gd name="T10" fmla="*/ 211 w 1769"/>
                        <a:gd name="T11" fmla="*/ 166 h 791"/>
                        <a:gd name="T12" fmla="*/ 198 w 1769"/>
                        <a:gd name="T13" fmla="*/ 133 h 791"/>
                        <a:gd name="T14" fmla="*/ 173 w 1769"/>
                        <a:gd name="T15" fmla="*/ 96 h 791"/>
                        <a:gd name="T16" fmla="*/ 138 w 1769"/>
                        <a:gd name="T17" fmla="*/ 63 h 791"/>
                        <a:gd name="T18" fmla="*/ 72 w 1769"/>
                        <a:gd name="T19" fmla="*/ 32 h 791"/>
                        <a:gd name="T20" fmla="*/ 0 w 1769"/>
                        <a:gd name="T21" fmla="*/ 16 h 791"/>
                        <a:gd name="T22" fmla="*/ 0 w 1769"/>
                        <a:gd name="T23" fmla="*/ 2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66" name="Group 101"/>
                  <p:cNvGrpSpPr>
                    <a:grpSpLocks/>
                  </p:cNvGrpSpPr>
                  <p:nvPr/>
                </p:nvGrpSpPr>
                <p:grpSpPr bwMode="auto">
                  <a:xfrm>
                    <a:off x="3080" y="1955"/>
                    <a:ext cx="619" cy="2386"/>
                    <a:chOff x="3006" y="1983"/>
                    <a:chExt cx="619" cy="2386"/>
                  </a:xfrm>
                </p:grpSpPr>
                <p:sp>
                  <p:nvSpPr>
                    <p:cNvPr id="73" name="Freeform 102"/>
                    <p:cNvSpPr>
                      <a:spLocks/>
                    </p:cNvSpPr>
                    <p:nvPr/>
                  </p:nvSpPr>
                  <p:spPr bwMode="hidden">
                    <a:xfrm rot="4286818">
                      <a:off x="2328" y="2661"/>
                      <a:ext cx="1599" cy="246"/>
                    </a:xfrm>
                    <a:custGeom>
                      <a:avLst/>
                      <a:gdLst>
                        <a:gd name="T0" fmla="*/ 0 w 2736"/>
                        <a:gd name="T1" fmla="*/ 59 h 504"/>
                        <a:gd name="T2" fmla="*/ 172 w 2736"/>
                        <a:gd name="T3" fmla="*/ 20 h 504"/>
                        <a:gd name="T4" fmla="*/ 355 w 2736"/>
                        <a:gd name="T5" fmla="*/ 3 h 504"/>
                        <a:gd name="T6" fmla="*/ 546 w 2736"/>
                        <a:gd name="T7" fmla="*/ 3 h 504"/>
                        <a:gd name="T8" fmla="*/ 543 w 2736"/>
                        <a:gd name="T9" fmla="*/ 12 h 504"/>
                        <a:gd name="T10" fmla="*/ 352 w 2736"/>
                        <a:gd name="T11" fmla="*/ 12 h 504"/>
                        <a:gd name="T12" fmla="*/ 130 w 2736"/>
                        <a:gd name="T13" fmla="*/ 34 h 504"/>
                        <a:gd name="T14" fmla="*/ 0 w 2736"/>
                        <a:gd name="T15" fmla="*/ 59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4" name="Freeform 103"/>
                    <p:cNvSpPr>
                      <a:spLocks/>
                    </p:cNvSpPr>
                    <p:nvPr/>
                  </p:nvSpPr>
                  <p:spPr bwMode="hidden">
                    <a:xfrm rot="4286818">
                      <a:off x="3002" y="3747"/>
                      <a:ext cx="859" cy="386"/>
                    </a:xfrm>
                    <a:custGeom>
                      <a:avLst/>
                      <a:gdLst>
                        <a:gd name="T0" fmla="*/ 0 w 1769"/>
                        <a:gd name="T1" fmla="*/ 1 h 791"/>
                        <a:gd name="T2" fmla="*/ 56 w 1769"/>
                        <a:gd name="T3" fmla="*/ 6 h 791"/>
                        <a:gd name="T4" fmla="*/ 133 w 1769"/>
                        <a:gd name="T5" fmla="*/ 23 h 791"/>
                        <a:gd name="T6" fmla="*/ 185 w 1769"/>
                        <a:gd name="T7" fmla="*/ 50 h 791"/>
                        <a:gd name="T8" fmla="*/ 201 w 1769"/>
                        <a:gd name="T9" fmla="*/ 71 h 791"/>
                        <a:gd name="T10" fmla="*/ 193 w 1769"/>
                        <a:gd name="T11" fmla="*/ 91 h 791"/>
                        <a:gd name="T12" fmla="*/ 182 w 1769"/>
                        <a:gd name="T13" fmla="*/ 73 h 791"/>
                        <a:gd name="T14" fmla="*/ 159 w 1769"/>
                        <a:gd name="T15" fmla="*/ 53 h 791"/>
                        <a:gd name="T16" fmla="*/ 127 w 1769"/>
                        <a:gd name="T17" fmla="*/ 34 h 791"/>
                        <a:gd name="T18" fmla="*/ 67 w 1769"/>
                        <a:gd name="T19" fmla="*/ 18 h 791"/>
                        <a:gd name="T20" fmla="*/ 0 w 1769"/>
                        <a:gd name="T21" fmla="*/ 9 h 791"/>
                        <a:gd name="T22" fmla="*/ 0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67" name="Group 104"/>
                  <p:cNvGrpSpPr>
                    <a:grpSpLocks/>
                  </p:cNvGrpSpPr>
                  <p:nvPr/>
                </p:nvGrpSpPr>
                <p:grpSpPr bwMode="auto">
                  <a:xfrm>
                    <a:off x="2893" y="2073"/>
                    <a:ext cx="405" cy="2219"/>
                    <a:chOff x="2819" y="2101"/>
                    <a:chExt cx="405" cy="2219"/>
                  </a:xfrm>
                </p:grpSpPr>
                <p:sp>
                  <p:nvSpPr>
                    <p:cNvPr id="71" name="Freeform 105"/>
                    <p:cNvSpPr>
                      <a:spLocks/>
                    </p:cNvSpPr>
                    <p:nvPr/>
                  </p:nvSpPr>
                  <p:spPr bwMode="hidden">
                    <a:xfrm rot="4898956">
                      <a:off x="2206" y="2711"/>
                      <a:ext cx="1471" cy="246"/>
                    </a:xfrm>
                    <a:custGeom>
                      <a:avLst/>
                      <a:gdLst>
                        <a:gd name="T0" fmla="*/ 0 w 2736"/>
                        <a:gd name="T1" fmla="*/ 59 h 504"/>
                        <a:gd name="T2" fmla="*/ 134 w 2736"/>
                        <a:gd name="T3" fmla="*/ 20 h 504"/>
                        <a:gd name="T4" fmla="*/ 276 w 2736"/>
                        <a:gd name="T5" fmla="*/ 3 h 504"/>
                        <a:gd name="T6" fmla="*/ 425 w 2736"/>
                        <a:gd name="T7" fmla="*/ 3 h 504"/>
                        <a:gd name="T8" fmla="*/ 423 w 2736"/>
                        <a:gd name="T9" fmla="*/ 12 h 504"/>
                        <a:gd name="T10" fmla="*/ 274 w 2736"/>
                        <a:gd name="T11" fmla="*/ 12 h 504"/>
                        <a:gd name="T12" fmla="*/ 102 w 2736"/>
                        <a:gd name="T13" fmla="*/ 34 h 504"/>
                        <a:gd name="T14" fmla="*/ 0 w 2736"/>
                        <a:gd name="T15" fmla="*/ 59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2" name="Freeform 106"/>
                    <p:cNvSpPr>
                      <a:spLocks/>
                    </p:cNvSpPr>
                    <p:nvPr/>
                  </p:nvSpPr>
                  <p:spPr bwMode="hidden">
                    <a:xfrm rot="4898956">
                      <a:off x="2636" y="3732"/>
                      <a:ext cx="790" cy="386"/>
                    </a:xfrm>
                    <a:custGeom>
                      <a:avLst/>
                      <a:gdLst>
                        <a:gd name="T0" fmla="*/ 0 w 1769"/>
                        <a:gd name="T1" fmla="*/ 1 h 791"/>
                        <a:gd name="T2" fmla="*/ 43 w 1769"/>
                        <a:gd name="T3" fmla="*/ 6 h 791"/>
                        <a:gd name="T4" fmla="*/ 103 w 1769"/>
                        <a:gd name="T5" fmla="*/ 23 h 791"/>
                        <a:gd name="T6" fmla="*/ 143 w 1769"/>
                        <a:gd name="T7" fmla="*/ 50 h 791"/>
                        <a:gd name="T8" fmla="*/ 156 w 1769"/>
                        <a:gd name="T9" fmla="*/ 71 h 791"/>
                        <a:gd name="T10" fmla="*/ 150 w 1769"/>
                        <a:gd name="T11" fmla="*/ 91 h 791"/>
                        <a:gd name="T12" fmla="*/ 142 w 1769"/>
                        <a:gd name="T13" fmla="*/ 73 h 791"/>
                        <a:gd name="T14" fmla="*/ 124 w 1769"/>
                        <a:gd name="T15" fmla="*/ 53 h 791"/>
                        <a:gd name="T16" fmla="*/ 99 w 1769"/>
                        <a:gd name="T17" fmla="*/ 34 h 791"/>
                        <a:gd name="T18" fmla="*/ 52 w 1769"/>
                        <a:gd name="T19" fmla="*/ 18 h 791"/>
                        <a:gd name="T20" fmla="*/ 0 w 1769"/>
                        <a:gd name="T21" fmla="*/ 9 h 791"/>
                        <a:gd name="T22" fmla="*/ 0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68" name="Group 107"/>
                  <p:cNvGrpSpPr>
                    <a:grpSpLocks/>
                  </p:cNvGrpSpPr>
                  <p:nvPr/>
                </p:nvGrpSpPr>
                <p:grpSpPr bwMode="auto">
                  <a:xfrm>
                    <a:off x="2372" y="2107"/>
                    <a:ext cx="426" cy="2185"/>
                    <a:chOff x="2287" y="2135"/>
                    <a:chExt cx="426" cy="2185"/>
                  </a:xfrm>
                </p:grpSpPr>
                <p:sp>
                  <p:nvSpPr>
                    <p:cNvPr id="69" name="Freeform 108"/>
                    <p:cNvSpPr>
                      <a:spLocks/>
                    </p:cNvSpPr>
                    <p:nvPr/>
                  </p:nvSpPr>
                  <p:spPr bwMode="hidden">
                    <a:xfrm rot="5755659">
                      <a:off x="1900" y="2760"/>
                      <a:ext cx="1437" cy="188"/>
                    </a:xfrm>
                    <a:custGeom>
                      <a:avLst/>
                      <a:gdLst>
                        <a:gd name="T0" fmla="*/ 0 w 2736"/>
                        <a:gd name="T1" fmla="*/ 26 h 504"/>
                        <a:gd name="T2" fmla="*/ 125 w 2736"/>
                        <a:gd name="T3" fmla="*/ 9 h 504"/>
                        <a:gd name="T4" fmla="*/ 257 w 2736"/>
                        <a:gd name="T5" fmla="*/ 1 h 504"/>
                        <a:gd name="T6" fmla="*/ 397 w 2736"/>
                        <a:gd name="T7" fmla="*/ 1 h 504"/>
                        <a:gd name="T8" fmla="*/ 394 w 2736"/>
                        <a:gd name="T9" fmla="*/ 5 h 504"/>
                        <a:gd name="T10" fmla="*/ 255 w 2736"/>
                        <a:gd name="T11" fmla="*/ 5 h 504"/>
                        <a:gd name="T12" fmla="*/ 95 w 2736"/>
                        <a:gd name="T13" fmla="*/ 15 h 504"/>
                        <a:gd name="T14" fmla="*/ 0 w 2736"/>
                        <a:gd name="T15" fmla="*/ 26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0" name="Freeform 109"/>
                    <p:cNvSpPr>
                      <a:spLocks/>
                    </p:cNvSpPr>
                    <p:nvPr/>
                  </p:nvSpPr>
                  <p:spPr bwMode="hidden">
                    <a:xfrm rot="5755659">
                      <a:off x="2049" y="3787"/>
                      <a:ext cx="771" cy="295"/>
                    </a:xfrm>
                    <a:custGeom>
                      <a:avLst/>
                      <a:gdLst>
                        <a:gd name="T0" fmla="*/ 0 w 1769"/>
                        <a:gd name="T1" fmla="*/ 0 h 791"/>
                        <a:gd name="T2" fmla="*/ 40 w 1769"/>
                        <a:gd name="T3" fmla="*/ 3 h 791"/>
                        <a:gd name="T4" fmla="*/ 96 w 1769"/>
                        <a:gd name="T5" fmla="*/ 10 h 791"/>
                        <a:gd name="T6" fmla="*/ 133 w 1769"/>
                        <a:gd name="T7" fmla="*/ 22 h 791"/>
                        <a:gd name="T8" fmla="*/ 145 w 1769"/>
                        <a:gd name="T9" fmla="*/ 32 h 791"/>
                        <a:gd name="T10" fmla="*/ 140 w 1769"/>
                        <a:gd name="T11" fmla="*/ 41 h 791"/>
                        <a:gd name="T12" fmla="*/ 132 w 1769"/>
                        <a:gd name="T13" fmla="*/ 33 h 791"/>
                        <a:gd name="T14" fmla="*/ 115 w 1769"/>
                        <a:gd name="T15" fmla="*/ 23 h 791"/>
                        <a:gd name="T16" fmla="*/ 92 w 1769"/>
                        <a:gd name="T17" fmla="*/ 15 h 791"/>
                        <a:gd name="T18" fmla="*/ 48 w 1769"/>
                        <a:gd name="T19" fmla="*/ 8 h 791"/>
                        <a:gd name="T20" fmla="*/ 0 w 1769"/>
                        <a:gd name="T21" fmla="*/ 4 h 791"/>
                        <a:gd name="T22" fmla="*/ 0 w 1769"/>
                        <a:gd name="T23" fmla="*/ 0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23" name="Group 110"/>
              <p:cNvGrpSpPr>
                <a:grpSpLocks/>
              </p:cNvGrpSpPr>
              <p:nvPr/>
            </p:nvGrpSpPr>
            <p:grpSpPr bwMode="auto">
              <a:xfrm>
                <a:off x="74" y="313"/>
                <a:ext cx="5459" cy="3667"/>
                <a:chOff x="74" y="313"/>
                <a:chExt cx="5459" cy="3667"/>
              </a:xfrm>
            </p:grpSpPr>
            <p:grpSp>
              <p:nvGrpSpPr>
                <p:cNvPr id="24" name="Group 111"/>
                <p:cNvGrpSpPr>
                  <a:grpSpLocks/>
                </p:cNvGrpSpPr>
                <p:nvPr/>
              </p:nvGrpSpPr>
              <p:grpSpPr bwMode="auto">
                <a:xfrm>
                  <a:off x="74" y="313"/>
                  <a:ext cx="5459" cy="3667"/>
                  <a:chOff x="74" y="313"/>
                  <a:chExt cx="5459" cy="3667"/>
                </a:xfrm>
              </p:grpSpPr>
              <p:sp>
                <p:nvSpPr>
                  <p:cNvPr id="26" name="Arc 112"/>
                  <p:cNvSpPr>
                    <a:spLocks/>
                  </p:cNvSpPr>
                  <p:nvPr/>
                </p:nvSpPr>
                <p:spPr bwMode="hidden">
                  <a:xfrm flipV="1">
                    <a:off x="2966" y="456"/>
                    <a:ext cx="2567" cy="2047"/>
                  </a:xfrm>
                  <a:custGeom>
                    <a:avLst/>
                    <a:gdLst>
                      <a:gd name="T0" fmla="*/ 1 w 36729"/>
                      <a:gd name="T1" fmla="*/ 1 h 21600"/>
                      <a:gd name="T2" fmla="*/ 0 w 36729"/>
                      <a:gd name="T3" fmla="*/ 1 h 21600"/>
                      <a:gd name="T4" fmla="*/ 0 w 36729"/>
                      <a:gd name="T5" fmla="*/ 0 h 216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6729" h="21600" fill="none" extrusionOk="0">
                        <a:moveTo>
                          <a:pt x="36729" y="10451"/>
                        </a:moveTo>
                        <a:cubicBezTo>
                          <a:pt x="32926" y="17330"/>
                          <a:pt x="25686" y="21599"/>
                          <a:pt x="17826" y="21600"/>
                        </a:cubicBezTo>
                        <a:cubicBezTo>
                          <a:pt x="10696" y="21600"/>
                          <a:pt x="4025" y="18081"/>
                          <a:pt x="-1" y="12197"/>
                        </a:cubicBezTo>
                      </a:path>
                      <a:path w="36729" h="21600" stroke="0" extrusionOk="0">
                        <a:moveTo>
                          <a:pt x="36729" y="10451"/>
                        </a:moveTo>
                        <a:cubicBezTo>
                          <a:pt x="32926" y="17330"/>
                          <a:pt x="25686" y="21599"/>
                          <a:pt x="17826" y="21600"/>
                        </a:cubicBezTo>
                        <a:cubicBezTo>
                          <a:pt x="10696" y="21600"/>
                          <a:pt x="4025" y="18081"/>
                          <a:pt x="-1" y="12197"/>
                        </a:cubicBezTo>
                        <a:lnTo>
                          <a:pt x="17826" y="0"/>
                        </a:lnTo>
                        <a:lnTo>
                          <a:pt x="36729" y="10451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accent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" name="Arc 113"/>
                  <p:cNvSpPr>
                    <a:spLocks/>
                  </p:cNvSpPr>
                  <p:nvPr/>
                </p:nvSpPr>
                <p:spPr bwMode="hidden">
                  <a:xfrm flipH="1">
                    <a:off x="385" y="1601"/>
                    <a:ext cx="2017" cy="2379"/>
                  </a:xfrm>
                  <a:custGeom>
                    <a:avLst/>
                    <a:gdLst>
                      <a:gd name="T0" fmla="*/ 0 w 30473"/>
                      <a:gd name="T1" fmla="*/ 0 h 22305"/>
                      <a:gd name="T2" fmla="*/ 1 w 30473"/>
                      <a:gd name="T3" fmla="*/ 3 h 22305"/>
                      <a:gd name="T4" fmla="*/ 0 w 30473"/>
                      <a:gd name="T5" fmla="*/ 3 h 22305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0473" h="22305" fill="none" extrusionOk="0">
                        <a:moveTo>
                          <a:pt x="-1" y="1906"/>
                        </a:moveTo>
                        <a:cubicBezTo>
                          <a:pt x="2789" y="649"/>
                          <a:pt x="5813" y="-1"/>
                          <a:pt x="8873" y="0"/>
                        </a:cubicBezTo>
                        <a:cubicBezTo>
                          <a:pt x="20802" y="0"/>
                          <a:pt x="30473" y="9670"/>
                          <a:pt x="30473" y="21600"/>
                        </a:cubicBezTo>
                        <a:cubicBezTo>
                          <a:pt x="30473" y="21835"/>
                          <a:pt x="30469" y="22070"/>
                          <a:pt x="30461" y="22304"/>
                        </a:cubicBezTo>
                      </a:path>
                      <a:path w="30473" h="22305" stroke="0" extrusionOk="0">
                        <a:moveTo>
                          <a:pt x="-1" y="1906"/>
                        </a:moveTo>
                        <a:cubicBezTo>
                          <a:pt x="2789" y="649"/>
                          <a:pt x="5813" y="-1"/>
                          <a:pt x="8873" y="0"/>
                        </a:cubicBezTo>
                        <a:cubicBezTo>
                          <a:pt x="20802" y="0"/>
                          <a:pt x="30473" y="9670"/>
                          <a:pt x="30473" y="21600"/>
                        </a:cubicBezTo>
                        <a:cubicBezTo>
                          <a:pt x="30473" y="21835"/>
                          <a:pt x="30469" y="22070"/>
                          <a:pt x="30461" y="22304"/>
                        </a:cubicBezTo>
                        <a:lnTo>
                          <a:pt x="8873" y="21600"/>
                        </a:lnTo>
                        <a:lnTo>
                          <a:pt x="-1" y="190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folHlink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" name="Arc 114"/>
                  <p:cNvSpPr>
                    <a:spLocks/>
                  </p:cNvSpPr>
                  <p:nvPr/>
                </p:nvSpPr>
                <p:spPr bwMode="hidden">
                  <a:xfrm>
                    <a:off x="3029" y="1181"/>
                    <a:ext cx="1426" cy="2380"/>
                  </a:xfrm>
                  <a:custGeom>
                    <a:avLst/>
                    <a:gdLst>
                      <a:gd name="T0" fmla="*/ 0 w 34812"/>
                      <a:gd name="T1" fmla="*/ 1 h 22305"/>
                      <a:gd name="T2" fmla="*/ 0 w 34812"/>
                      <a:gd name="T3" fmla="*/ 3 h 22305"/>
                      <a:gd name="T4" fmla="*/ 0 w 34812"/>
                      <a:gd name="T5" fmla="*/ 3 h 22305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4812" h="22305" fill="none" extrusionOk="0">
                        <a:moveTo>
                          <a:pt x="-1" y="4511"/>
                        </a:moveTo>
                        <a:cubicBezTo>
                          <a:pt x="3783" y="1586"/>
                          <a:pt x="8429" y="-1"/>
                          <a:pt x="13212" y="0"/>
                        </a:cubicBezTo>
                        <a:cubicBezTo>
                          <a:pt x="25141" y="0"/>
                          <a:pt x="34812" y="9670"/>
                          <a:pt x="34812" y="21600"/>
                        </a:cubicBezTo>
                        <a:cubicBezTo>
                          <a:pt x="34812" y="21835"/>
                          <a:pt x="34808" y="22070"/>
                          <a:pt x="34800" y="22304"/>
                        </a:cubicBezTo>
                      </a:path>
                      <a:path w="34812" h="22305" stroke="0" extrusionOk="0">
                        <a:moveTo>
                          <a:pt x="-1" y="4511"/>
                        </a:moveTo>
                        <a:cubicBezTo>
                          <a:pt x="3783" y="1586"/>
                          <a:pt x="8429" y="-1"/>
                          <a:pt x="13212" y="0"/>
                        </a:cubicBezTo>
                        <a:cubicBezTo>
                          <a:pt x="25141" y="0"/>
                          <a:pt x="34812" y="9670"/>
                          <a:pt x="34812" y="21600"/>
                        </a:cubicBezTo>
                        <a:cubicBezTo>
                          <a:pt x="34812" y="21835"/>
                          <a:pt x="34808" y="22070"/>
                          <a:pt x="34800" y="22304"/>
                        </a:cubicBezTo>
                        <a:lnTo>
                          <a:pt x="13212" y="21600"/>
                        </a:lnTo>
                        <a:lnTo>
                          <a:pt x="-1" y="4511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accent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" name="Arc 115"/>
                  <p:cNvSpPr>
                    <a:spLocks/>
                  </p:cNvSpPr>
                  <p:nvPr/>
                </p:nvSpPr>
                <p:spPr bwMode="hidden">
                  <a:xfrm flipH="1">
                    <a:off x="71" y="812"/>
                    <a:ext cx="2543" cy="2380"/>
                  </a:xfrm>
                  <a:custGeom>
                    <a:avLst/>
                    <a:gdLst>
                      <a:gd name="T0" fmla="*/ 0 w 36830"/>
                      <a:gd name="T1" fmla="*/ 1 h 22305"/>
                      <a:gd name="T2" fmla="*/ 1 w 36830"/>
                      <a:gd name="T3" fmla="*/ 3 h 22305"/>
                      <a:gd name="T4" fmla="*/ 0 w 36830"/>
                      <a:gd name="T5" fmla="*/ 3 h 22305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6830" h="22305" fill="none" extrusionOk="0">
                        <a:moveTo>
                          <a:pt x="0" y="6283"/>
                        </a:moveTo>
                        <a:cubicBezTo>
                          <a:pt x="4047" y="2258"/>
                          <a:pt x="9522" y="-1"/>
                          <a:pt x="15230" y="0"/>
                        </a:cubicBezTo>
                        <a:cubicBezTo>
                          <a:pt x="27159" y="0"/>
                          <a:pt x="36830" y="9670"/>
                          <a:pt x="36830" y="21600"/>
                        </a:cubicBezTo>
                        <a:cubicBezTo>
                          <a:pt x="36830" y="21835"/>
                          <a:pt x="36826" y="22070"/>
                          <a:pt x="36818" y="22304"/>
                        </a:cubicBezTo>
                      </a:path>
                      <a:path w="36830" h="22305" stroke="0" extrusionOk="0">
                        <a:moveTo>
                          <a:pt x="0" y="6283"/>
                        </a:moveTo>
                        <a:cubicBezTo>
                          <a:pt x="4047" y="2258"/>
                          <a:pt x="9522" y="-1"/>
                          <a:pt x="15230" y="0"/>
                        </a:cubicBezTo>
                        <a:cubicBezTo>
                          <a:pt x="27159" y="0"/>
                          <a:pt x="36830" y="9670"/>
                          <a:pt x="36830" y="21600"/>
                        </a:cubicBezTo>
                        <a:cubicBezTo>
                          <a:pt x="36830" y="21835"/>
                          <a:pt x="36826" y="22070"/>
                          <a:pt x="36818" y="22304"/>
                        </a:cubicBezTo>
                        <a:lnTo>
                          <a:pt x="15230" y="21600"/>
                        </a:lnTo>
                        <a:lnTo>
                          <a:pt x="0" y="6283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folHlink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" name="Arc 116"/>
                  <p:cNvSpPr>
                    <a:spLocks/>
                  </p:cNvSpPr>
                  <p:nvPr/>
                </p:nvSpPr>
                <p:spPr bwMode="hidden">
                  <a:xfrm flipH="1">
                    <a:off x="788" y="313"/>
                    <a:ext cx="1851" cy="2304"/>
                  </a:xfrm>
                  <a:custGeom>
                    <a:avLst/>
                    <a:gdLst>
                      <a:gd name="T0" fmla="*/ 0 w 31881"/>
                      <a:gd name="T1" fmla="*/ 1 h 21600"/>
                      <a:gd name="T2" fmla="*/ 0 w 31881"/>
                      <a:gd name="T3" fmla="*/ 1 h 21600"/>
                      <a:gd name="T4" fmla="*/ 0 w 31881"/>
                      <a:gd name="T5" fmla="*/ 3 h 216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1881" h="21600" fill="none" extrusionOk="0">
                        <a:moveTo>
                          <a:pt x="-1" y="10015"/>
                        </a:moveTo>
                        <a:cubicBezTo>
                          <a:pt x="3963" y="3778"/>
                          <a:pt x="10840" y="-1"/>
                          <a:pt x="18231" y="0"/>
                        </a:cubicBezTo>
                        <a:cubicBezTo>
                          <a:pt x="23204" y="0"/>
                          <a:pt x="28026" y="1716"/>
                          <a:pt x="31881" y="4859"/>
                        </a:cubicBezTo>
                      </a:path>
                      <a:path w="31881" h="21600" stroke="0" extrusionOk="0">
                        <a:moveTo>
                          <a:pt x="-1" y="10015"/>
                        </a:moveTo>
                        <a:cubicBezTo>
                          <a:pt x="3963" y="3778"/>
                          <a:pt x="10840" y="-1"/>
                          <a:pt x="18231" y="0"/>
                        </a:cubicBezTo>
                        <a:cubicBezTo>
                          <a:pt x="23204" y="0"/>
                          <a:pt x="28026" y="1716"/>
                          <a:pt x="31881" y="4859"/>
                        </a:cubicBezTo>
                        <a:lnTo>
                          <a:pt x="18231" y="21600"/>
                        </a:lnTo>
                        <a:lnTo>
                          <a:pt x="-1" y="10015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accent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" name="Arc 117"/>
                  <p:cNvSpPr>
                    <a:spLocks/>
                  </p:cNvSpPr>
                  <p:nvPr/>
                </p:nvSpPr>
                <p:spPr bwMode="hidden">
                  <a:xfrm>
                    <a:off x="2763" y="1281"/>
                    <a:ext cx="765" cy="2304"/>
                  </a:xfrm>
                  <a:custGeom>
                    <a:avLst/>
                    <a:gdLst>
                      <a:gd name="T0" fmla="*/ 0 w 31146"/>
                      <a:gd name="T1" fmla="*/ 1 h 21600"/>
                      <a:gd name="T2" fmla="*/ 0 w 31146"/>
                      <a:gd name="T3" fmla="*/ 1 h 21600"/>
                      <a:gd name="T4" fmla="*/ 0 w 31146"/>
                      <a:gd name="T5" fmla="*/ 3 h 216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1146" h="21600" fill="none" extrusionOk="0">
                        <a:moveTo>
                          <a:pt x="-1" y="4511"/>
                        </a:moveTo>
                        <a:cubicBezTo>
                          <a:pt x="3783" y="1586"/>
                          <a:pt x="8429" y="-1"/>
                          <a:pt x="13212" y="0"/>
                        </a:cubicBezTo>
                        <a:cubicBezTo>
                          <a:pt x="20409" y="0"/>
                          <a:pt x="27134" y="3585"/>
                          <a:pt x="31145" y="9561"/>
                        </a:cubicBezTo>
                      </a:path>
                      <a:path w="31146" h="21600" stroke="0" extrusionOk="0">
                        <a:moveTo>
                          <a:pt x="-1" y="4511"/>
                        </a:moveTo>
                        <a:cubicBezTo>
                          <a:pt x="3783" y="1586"/>
                          <a:pt x="8429" y="-1"/>
                          <a:pt x="13212" y="0"/>
                        </a:cubicBezTo>
                        <a:cubicBezTo>
                          <a:pt x="20409" y="0"/>
                          <a:pt x="27134" y="3585"/>
                          <a:pt x="31145" y="9561"/>
                        </a:cubicBezTo>
                        <a:lnTo>
                          <a:pt x="13212" y="21600"/>
                        </a:lnTo>
                        <a:lnTo>
                          <a:pt x="-1" y="4511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" name="Freeform 118"/>
                  <p:cNvSpPr>
                    <a:spLocks/>
                  </p:cNvSpPr>
                  <p:nvPr/>
                </p:nvSpPr>
                <p:spPr bwMode="hidden">
                  <a:xfrm flipH="1">
                    <a:off x="1800" y="438"/>
                    <a:ext cx="418" cy="1524"/>
                  </a:xfrm>
                  <a:custGeom>
                    <a:avLst/>
                    <a:gdLst>
                      <a:gd name="T0" fmla="*/ 0 w 776"/>
                      <a:gd name="T1" fmla="*/ 17 h 2368"/>
                      <a:gd name="T2" fmla="*/ 37 w 776"/>
                      <a:gd name="T3" fmla="*/ 4 h 2368"/>
                      <a:gd name="T4" fmla="*/ 15 w 776"/>
                      <a:gd name="T5" fmla="*/ 42 h 2368"/>
                      <a:gd name="T6" fmla="*/ 52 w 776"/>
                      <a:gd name="T7" fmla="*/ 42 h 2368"/>
                      <a:gd name="T8" fmla="*/ 30 w 776"/>
                      <a:gd name="T9" fmla="*/ 81 h 2368"/>
                      <a:gd name="T10" fmla="*/ 60 w 776"/>
                      <a:gd name="T11" fmla="*/ 94 h 2368"/>
                      <a:gd name="T12" fmla="*/ 45 w 776"/>
                      <a:gd name="T13" fmla="*/ 119 h 2368"/>
                      <a:gd name="T14" fmla="*/ 75 w 776"/>
                      <a:gd name="T15" fmla="*/ 132 h 2368"/>
                      <a:gd name="T16" fmla="*/ 60 w 776"/>
                      <a:gd name="T17" fmla="*/ 158 h 2368"/>
                      <a:gd name="T18" fmla="*/ 82 w 776"/>
                      <a:gd name="T19" fmla="*/ 171 h 2368"/>
                      <a:gd name="T20" fmla="*/ 75 w 776"/>
                      <a:gd name="T21" fmla="*/ 196 h 2368"/>
                      <a:gd name="T22" fmla="*/ 90 w 776"/>
                      <a:gd name="T23" fmla="*/ 221 h 2368"/>
                      <a:gd name="T24" fmla="*/ 90 w 776"/>
                      <a:gd name="T25" fmla="*/ 247 h 2368"/>
                      <a:gd name="T26" fmla="*/ 105 w 776"/>
                      <a:gd name="T27" fmla="*/ 286 h 2368"/>
                      <a:gd name="T28" fmla="*/ 97 w 776"/>
                      <a:gd name="T29" fmla="*/ 324 h 2368"/>
                      <a:gd name="T30" fmla="*/ 113 w 776"/>
                      <a:gd name="T31" fmla="*/ 349 h 2368"/>
                      <a:gd name="T32" fmla="*/ 105 w 776"/>
                      <a:gd name="T33" fmla="*/ 388 h 2368"/>
                      <a:gd name="T34" fmla="*/ 113 w 776"/>
                      <a:gd name="T35" fmla="*/ 427 h 2368"/>
                      <a:gd name="T36" fmla="*/ 105 w 776"/>
                      <a:gd name="T37" fmla="*/ 452 h 2368"/>
                      <a:gd name="T38" fmla="*/ 120 w 776"/>
                      <a:gd name="T39" fmla="*/ 490 h 2368"/>
                      <a:gd name="T40" fmla="*/ 113 w 776"/>
                      <a:gd name="T41" fmla="*/ 529 h 2368"/>
                      <a:gd name="T42" fmla="*/ 120 w 776"/>
                      <a:gd name="T43" fmla="*/ 580 h 2368"/>
                      <a:gd name="T44" fmla="*/ 113 w 776"/>
                      <a:gd name="T45" fmla="*/ 593 h 2368"/>
                      <a:gd name="T46" fmla="*/ 120 w 776"/>
                      <a:gd name="T47" fmla="*/ 631 h 2368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776" h="2368">
                        <a:moveTo>
                          <a:pt x="0" y="64"/>
                        </a:moveTo>
                        <a:cubicBezTo>
                          <a:pt x="112" y="32"/>
                          <a:pt x="224" y="0"/>
                          <a:pt x="240" y="16"/>
                        </a:cubicBezTo>
                        <a:cubicBezTo>
                          <a:pt x="256" y="32"/>
                          <a:pt x="80" y="136"/>
                          <a:pt x="96" y="160"/>
                        </a:cubicBezTo>
                        <a:cubicBezTo>
                          <a:pt x="112" y="184"/>
                          <a:pt x="320" y="136"/>
                          <a:pt x="336" y="160"/>
                        </a:cubicBezTo>
                        <a:cubicBezTo>
                          <a:pt x="352" y="184"/>
                          <a:pt x="184" y="272"/>
                          <a:pt x="192" y="304"/>
                        </a:cubicBezTo>
                        <a:cubicBezTo>
                          <a:pt x="200" y="336"/>
                          <a:pt x="368" y="328"/>
                          <a:pt x="384" y="352"/>
                        </a:cubicBezTo>
                        <a:cubicBezTo>
                          <a:pt x="400" y="376"/>
                          <a:pt x="272" y="424"/>
                          <a:pt x="288" y="448"/>
                        </a:cubicBezTo>
                        <a:cubicBezTo>
                          <a:pt x="304" y="472"/>
                          <a:pt x="464" y="472"/>
                          <a:pt x="480" y="496"/>
                        </a:cubicBezTo>
                        <a:cubicBezTo>
                          <a:pt x="496" y="520"/>
                          <a:pt x="376" y="568"/>
                          <a:pt x="384" y="592"/>
                        </a:cubicBezTo>
                        <a:cubicBezTo>
                          <a:pt x="392" y="616"/>
                          <a:pt x="512" y="616"/>
                          <a:pt x="528" y="640"/>
                        </a:cubicBezTo>
                        <a:cubicBezTo>
                          <a:pt x="544" y="664"/>
                          <a:pt x="472" y="704"/>
                          <a:pt x="480" y="736"/>
                        </a:cubicBezTo>
                        <a:cubicBezTo>
                          <a:pt x="488" y="768"/>
                          <a:pt x="560" y="800"/>
                          <a:pt x="576" y="832"/>
                        </a:cubicBezTo>
                        <a:cubicBezTo>
                          <a:pt x="592" y="864"/>
                          <a:pt x="560" y="888"/>
                          <a:pt x="576" y="928"/>
                        </a:cubicBezTo>
                        <a:cubicBezTo>
                          <a:pt x="592" y="968"/>
                          <a:pt x="664" y="1024"/>
                          <a:pt x="672" y="1072"/>
                        </a:cubicBezTo>
                        <a:cubicBezTo>
                          <a:pt x="680" y="1120"/>
                          <a:pt x="616" y="1176"/>
                          <a:pt x="624" y="1216"/>
                        </a:cubicBezTo>
                        <a:cubicBezTo>
                          <a:pt x="632" y="1256"/>
                          <a:pt x="712" y="1272"/>
                          <a:pt x="720" y="1312"/>
                        </a:cubicBezTo>
                        <a:cubicBezTo>
                          <a:pt x="728" y="1352"/>
                          <a:pt x="672" y="1408"/>
                          <a:pt x="672" y="1456"/>
                        </a:cubicBezTo>
                        <a:cubicBezTo>
                          <a:pt x="672" y="1504"/>
                          <a:pt x="720" y="1560"/>
                          <a:pt x="720" y="1600"/>
                        </a:cubicBezTo>
                        <a:cubicBezTo>
                          <a:pt x="720" y="1640"/>
                          <a:pt x="664" y="1656"/>
                          <a:pt x="672" y="1696"/>
                        </a:cubicBezTo>
                        <a:cubicBezTo>
                          <a:pt x="680" y="1736"/>
                          <a:pt x="760" y="1792"/>
                          <a:pt x="768" y="1840"/>
                        </a:cubicBezTo>
                        <a:cubicBezTo>
                          <a:pt x="776" y="1888"/>
                          <a:pt x="720" y="1928"/>
                          <a:pt x="720" y="1984"/>
                        </a:cubicBezTo>
                        <a:cubicBezTo>
                          <a:pt x="720" y="2040"/>
                          <a:pt x="768" y="2136"/>
                          <a:pt x="768" y="2176"/>
                        </a:cubicBezTo>
                        <a:cubicBezTo>
                          <a:pt x="768" y="2216"/>
                          <a:pt x="720" y="2192"/>
                          <a:pt x="720" y="2224"/>
                        </a:cubicBezTo>
                        <a:cubicBezTo>
                          <a:pt x="720" y="2256"/>
                          <a:pt x="744" y="2312"/>
                          <a:pt x="768" y="2368"/>
                        </a:cubicBezTo>
                      </a:path>
                    </a:pathLst>
                  </a:custGeom>
                  <a:noFill/>
                  <a:ln w="9525">
                    <a:solidFill>
                      <a:schemeClr val="folHlink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25" name="Freeform 119"/>
                <p:cNvSpPr>
                  <a:spLocks/>
                </p:cNvSpPr>
                <p:nvPr/>
              </p:nvSpPr>
              <p:spPr bwMode="hidden">
                <a:xfrm rot="-1346631">
                  <a:off x="3280" y="1529"/>
                  <a:ext cx="442" cy="837"/>
                </a:xfrm>
                <a:custGeom>
                  <a:avLst/>
                  <a:gdLst>
                    <a:gd name="T0" fmla="*/ 0 w 776"/>
                    <a:gd name="T1" fmla="*/ 3 h 2368"/>
                    <a:gd name="T2" fmla="*/ 44 w 776"/>
                    <a:gd name="T3" fmla="*/ 1 h 2368"/>
                    <a:gd name="T4" fmla="*/ 18 w 776"/>
                    <a:gd name="T5" fmla="*/ 7 h 2368"/>
                    <a:gd name="T6" fmla="*/ 62 w 776"/>
                    <a:gd name="T7" fmla="*/ 7 h 2368"/>
                    <a:gd name="T8" fmla="*/ 35 w 776"/>
                    <a:gd name="T9" fmla="*/ 13 h 2368"/>
                    <a:gd name="T10" fmla="*/ 71 w 776"/>
                    <a:gd name="T11" fmla="*/ 16 h 2368"/>
                    <a:gd name="T12" fmla="*/ 53 w 776"/>
                    <a:gd name="T13" fmla="*/ 20 h 2368"/>
                    <a:gd name="T14" fmla="*/ 88 w 776"/>
                    <a:gd name="T15" fmla="*/ 22 h 2368"/>
                    <a:gd name="T16" fmla="*/ 71 w 776"/>
                    <a:gd name="T17" fmla="*/ 26 h 2368"/>
                    <a:gd name="T18" fmla="*/ 97 w 776"/>
                    <a:gd name="T19" fmla="*/ 28 h 2368"/>
                    <a:gd name="T20" fmla="*/ 88 w 776"/>
                    <a:gd name="T21" fmla="*/ 33 h 2368"/>
                    <a:gd name="T22" fmla="*/ 107 w 776"/>
                    <a:gd name="T23" fmla="*/ 37 h 2368"/>
                    <a:gd name="T24" fmla="*/ 107 w 776"/>
                    <a:gd name="T25" fmla="*/ 41 h 2368"/>
                    <a:gd name="T26" fmla="*/ 124 w 776"/>
                    <a:gd name="T27" fmla="*/ 47 h 2368"/>
                    <a:gd name="T28" fmla="*/ 115 w 776"/>
                    <a:gd name="T29" fmla="*/ 54 h 2368"/>
                    <a:gd name="T30" fmla="*/ 133 w 776"/>
                    <a:gd name="T31" fmla="*/ 58 h 2368"/>
                    <a:gd name="T32" fmla="*/ 124 w 776"/>
                    <a:gd name="T33" fmla="*/ 64 h 2368"/>
                    <a:gd name="T34" fmla="*/ 133 w 776"/>
                    <a:gd name="T35" fmla="*/ 71 h 2368"/>
                    <a:gd name="T36" fmla="*/ 124 w 776"/>
                    <a:gd name="T37" fmla="*/ 75 h 2368"/>
                    <a:gd name="T38" fmla="*/ 142 w 776"/>
                    <a:gd name="T39" fmla="*/ 81 h 2368"/>
                    <a:gd name="T40" fmla="*/ 133 w 776"/>
                    <a:gd name="T41" fmla="*/ 88 h 2368"/>
                    <a:gd name="T42" fmla="*/ 142 w 776"/>
                    <a:gd name="T43" fmla="*/ 96 h 2368"/>
                    <a:gd name="T44" fmla="*/ 133 w 776"/>
                    <a:gd name="T45" fmla="*/ 98 h 2368"/>
                    <a:gd name="T46" fmla="*/ 142 w 776"/>
                    <a:gd name="T47" fmla="*/ 105 h 2368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776" h="2368">
                      <a:moveTo>
                        <a:pt x="0" y="64"/>
                      </a:moveTo>
                      <a:cubicBezTo>
                        <a:pt x="112" y="32"/>
                        <a:pt x="224" y="0"/>
                        <a:pt x="240" y="16"/>
                      </a:cubicBezTo>
                      <a:cubicBezTo>
                        <a:pt x="256" y="32"/>
                        <a:pt x="80" y="136"/>
                        <a:pt x="96" y="160"/>
                      </a:cubicBezTo>
                      <a:cubicBezTo>
                        <a:pt x="112" y="184"/>
                        <a:pt x="320" y="136"/>
                        <a:pt x="336" y="160"/>
                      </a:cubicBezTo>
                      <a:cubicBezTo>
                        <a:pt x="352" y="184"/>
                        <a:pt x="184" y="272"/>
                        <a:pt x="192" y="304"/>
                      </a:cubicBezTo>
                      <a:cubicBezTo>
                        <a:pt x="200" y="336"/>
                        <a:pt x="368" y="328"/>
                        <a:pt x="384" y="352"/>
                      </a:cubicBezTo>
                      <a:cubicBezTo>
                        <a:pt x="400" y="376"/>
                        <a:pt x="272" y="424"/>
                        <a:pt x="288" y="448"/>
                      </a:cubicBezTo>
                      <a:cubicBezTo>
                        <a:pt x="304" y="472"/>
                        <a:pt x="464" y="472"/>
                        <a:pt x="480" y="496"/>
                      </a:cubicBezTo>
                      <a:cubicBezTo>
                        <a:pt x="496" y="520"/>
                        <a:pt x="376" y="568"/>
                        <a:pt x="384" y="592"/>
                      </a:cubicBezTo>
                      <a:cubicBezTo>
                        <a:pt x="392" y="616"/>
                        <a:pt x="512" y="616"/>
                        <a:pt x="528" y="640"/>
                      </a:cubicBezTo>
                      <a:cubicBezTo>
                        <a:pt x="544" y="664"/>
                        <a:pt x="472" y="704"/>
                        <a:pt x="480" y="736"/>
                      </a:cubicBezTo>
                      <a:cubicBezTo>
                        <a:pt x="488" y="768"/>
                        <a:pt x="560" y="800"/>
                        <a:pt x="576" y="832"/>
                      </a:cubicBezTo>
                      <a:cubicBezTo>
                        <a:pt x="592" y="864"/>
                        <a:pt x="560" y="888"/>
                        <a:pt x="576" y="928"/>
                      </a:cubicBezTo>
                      <a:cubicBezTo>
                        <a:pt x="592" y="968"/>
                        <a:pt x="664" y="1024"/>
                        <a:pt x="672" y="1072"/>
                      </a:cubicBezTo>
                      <a:cubicBezTo>
                        <a:pt x="680" y="1120"/>
                        <a:pt x="616" y="1176"/>
                        <a:pt x="624" y="1216"/>
                      </a:cubicBezTo>
                      <a:cubicBezTo>
                        <a:pt x="632" y="1256"/>
                        <a:pt x="712" y="1272"/>
                        <a:pt x="720" y="1312"/>
                      </a:cubicBezTo>
                      <a:cubicBezTo>
                        <a:pt x="728" y="1352"/>
                        <a:pt x="672" y="1408"/>
                        <a:pt x="672" y="1456"/>
                      </a:cubicBezTo>
                      <a:cubicBezTo>
                        <a:pt x="672" y="1504"/>
                        <a:pt x="720" y="1560"/>
                        <a:pt x="720" y="1600"/>
                      </a:cubicBezTo>
                      <a:cubicBezTo>
                        <a:pt x="720" y="1640"/>
                        <a:pt x="664" y="1656"/>
                        <a:pt x="672" y="1696"/>
                      </a:cubicBezTo>
                      <a:cubicBezTo>
                        <a:pt x="680" y="1736"/>
                        <a:pt x="760" y="1792"/>
                        <a:pt x="768" y="1840"/>
                      </a:cubicBezTo>
                      <a:cubicBezTo>
                        <a:pt x="776" y="1888"/>
                        <a:pt x="720" y="1928"/>
                        <a:pt x="720" y="1984"/>
                      </a:cubicBezTo>
                      <a:cubicBezTo>
                        <a:pt x="720" y="2040"/>
                        <a:pt x="768" y="2136"/>
                        <a:pt x="768" y="2176"/>
                      </a:cubicBezTo>
                      <a:cubicBezTo>
                        <a:pt x="768" y="2216"/>
                        <a:pt x="720" y="2192"/>
                        <a:pt x="720" y="2224"/>
                      </a:cubicBezTo>
                      <a:cubicBezTo>
                        <a:pt x="720" y="2256"/>
                        <a:pt x="744" y="2312"/>
                        <a:pt x="768" y="2368"/>
                      </a:cubicBez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" name="Group 120"/>
            <p:cNvGrpSpPr>
              <a:grpSpLocks/>
            </p:cNvGrpSpPr>
            <p:nvPr/>
          </p:nvGrpSpPr>
          <p:grpSpPr bwMode="auto">
            <a:xfrm>
              <a:off x="1476" y="449"/>
              <a:ext cx="4038" cy="2966"/>
              <a:chOff x="210" y="337"/>
              <a:chExt cx="5198" cy="3818"/>
            </a:xfrm>
          </p:grpSpPr>
          <p:sp>
            <p:nvSpPr>
              <p:cNvPr id="8" name="Freeform 121"/>
              <p:cNvSpPr>
                <a:spLocks/>
              </p:cNvSpPr>
              <p:nvPr/>
            </p:nvSpPr>
            <p:spPr bwMode="hidden">
              <a:xfrm flipH="1">
                <a:off x="1934" y="2382"/>
                <a:ext cx="485" cy="1479"/>
              </a:xfrm>
              <a:custGeom>
                <a:avLst/>
                <a:gdLst>
                  <a:gd name="T0" fmla="*/ 0 w 776"/>
                  <a:gd name="T1" fmla="*/ 16 h 2368"/>
                  <a:gd name="T2" fmla="*/ 59 w 776"/>
                  <a:gd name="T3" fmla="*/ 4 h 2368"/>
                  <a:gd name="T4" fmla="*/ 24 w 776"/>
                  <a:gd name="T5" fmla="*/ 39 h 2368"/>
                  <a:gd name="T6" fmla="*/ 82 w 776"/>
                  <a:gd name="T7" fmla="*/ 39 h 2368"/>
                  <a:gd name="T8" fmla="*/ 47 w 776"/>
                  <a:gd name="T9" fmla="*/ 74 h 2368"/>
                  <a:gd name="T10" fmla="*/ 94 w 776"/>
                  <a:gd name="T11" fmla="*/ 86 h 2368"/>
                  <a:gd name="T12" fmla="*/ 71 w 776"/>
                  <a:gd name="T13" fmla="*/ 109 h 2368"/>
                  <a:gd name="T14" fmla="*/ 118 w 776"/>
                  <a:gd name="T15" fmla="*/ 121 h 2368"/>
                  <a:gd name="T16" fmla="*/ 94 w 776"/>
                  <a:gd name="T17" fmla="*/ 144 h 2368"/>
                  <a:gd name="T18" fmla="*/ 129 w 776"/>
                  <a:gd name="T19" fmla="*/ 156 h 2368"/>
                  <a:gd name="T20" fmla="*/ 118 w 776"/>
                  <a:gd name="T21" fmla="*/ 179 h 2368"/>
                  <a:gd name="T22" fmla="*/ 141 w 776"/>
                  <a:gd name="T23" fmla="*/ 203 h 2368"/>
                  <a:gd name="T24" fmla="*/ 141 w 776"/>
                  <a:gd name="T25" fmla="*/ 226 h 2368"/>
                  <a:gd name="T26" fmla="*/ 164 w 776"/>
                  <a:gd name="T27" fmla="*/ 261 h 2368"/>
                  <a:gd name="T28" fmla="*/ 153 w 776"/>
                  <a:gd name="T29" fmla="*/ 296 h 2368"/>
                  <a:gd name="T30" fmla="*/ 176 w 776"/>
                  <a:gd name="T31" fmla="*/ 320 h 2368"/>
                  <a:gd name="T32" fmla="*/ 164 w 776"/>
                  <a:gd name="T33" fmla="*/ 355 h 2368"/>
                  <a:gd name="T34" fmla="*/ 176 w 776"/>
                  <a:gd name="T35" fmla="*/ 390 h 2368"/>
                  <a:gd name="T36" fmla="*/ 164 w 776"/>
                  <a:gd name="T37" fmla="*/ 413 h 2368"/>
                  <a:gd name="T38" fmla="*/ 188 w 776"/>
                  <a:gd name="T39" fmla="*/ 448 h 2368"/>
                  <a:gd name="T40" fmla="*/ 176 w 776"/>
                  <a:gd name="T41" fmla="*/ 483 h 2368"/>
                  <a:gd name="T42" fmla="*/ 188 w 776"/>
                  <a:gd name="T43" fmla="*/ 530 h 2368"/>
                  <a:gd name="T44" fmla="*/ 176 w 776"/>
                  <a:gd name="T45" fmla="*/ 542 h 2368"/>
                  <a:gd name="T46" fmla="*/ 188 w 776"/>
                  <a:gd name="T47" fmla="*/ 577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" name="Arc 122"/>
              <p:cNvSpPr>
                <a:spLocks/>
              </p:cNvSpPr>
              <p:nvPr/>
            </p:nvSpPr>
            <p:spPr bwMode="hidden">
              <a:xfrm flipH="1">
                <a:off x="1054" y="1851"/>
                <a:ext cx="2120" cy="2304"/>
              </a:xfrm>
              <a:custGeom>
                <a:avLst/>
                <a:gdLst>
                  <a:gd name="T0" fmla="*/ 0 w 21600"/>
                  <a:gd name="T1" fmla="*/ 0 h 21602"/>
                  <a:gd name="T2" fmla="*/ 2 w 21600"/>
                  <a:gd name="T3" fmla="*/ 3 h 21602"/>
                  <a:gd name="T4" fmla="*/ 0 w 21600"/>
                  <a:gd name="T5" fmla="*/ 3 h 2160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2" fill="none" extrusionOk="0">
                    <a:moveTo>
                      <a:pt x="5466" y="0"/>
                    </a:moveTo>
                    <a:cubicBezTo>
                      <a:pt x="14970" y="2486"/>
                      <a:pt x="21600" y="11073"/>
                      <a:pt x="21600" y="20897"/>
                    </a:cubicBezTo>
                    <a:cubicBezTo>
                      <a:pt x="21600" y="21132"/>
                      <a:pt x="21596" y="21367"/>
                      <a:pt x="21588" y="21601"/>
                    </a:cubicBezTo>
                  </a:path>
                  <a:path w="21600" h="21602" stroke="0" extrusionOk="0">
                    <a:moveTo>
                      <a:pt x="5466" y="0"/>
                    </a:moveTo>
                    <a:cubicBezTo>
                      <a:pt x="14970" y="2486"/>
                      <a:pt x="21600" y="11073"/>
                      <a:pt x="21600" y="20897"/>
                    </a:cubicBezTo>
                    <a:cubicBezTo>
                      <a:pt x="21600" y="21132"/>
                      <a:pt x="21596" y="21367"/>
                      <a:pt x="21588" y="21601"/>
                    </a:cubicBezTo>
                    <a:lnTo>
                      <a:pt x="0" y="20897"/>
                    </a:lnTo>
                    <a:lnTo>
                      <a:pt x="5466" y="0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" name="Arc 123"/>
              <p:cNvSpPr>
                <a:spLocks/>
              </p:cNvSpPr>
              <p:nvPr/>
            </p:nvSpPr>
            <p:spPr bwMode="hidden">
              <a:xfrm flipH="1">
                <a:off x="1266" y="1480"/>
                <a:ext cx="1246" cy="2379"/>
              </a:xfrm>
              <a:custGeom>
                <a:avLst/>
                <a:gdLst>
                  <a:gd name="T0" fmla="*/ 0 w 28940"/>
                  <a:gd name="T1" fmla="*/ 0 h 22305"/>
                  <a:gd name="T2" fmla="*/ 0 w 28940"/>
                  <a:gd name="T3" fmla="*/ 3 h 22305"/>
                  <a:gd name="T4" fmla="*/ 0 w 28940"/>
                  <a:gd name="T5" fmla="*/ 3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8940" h="22305" fill="none" extrusionOk="0">
                    <a:moveTo>
                      <a:pt x="0" y="1285"/>
                    </a:moveTo>
                    <a:cubicBezTo>
                      <a:pt x="2353" y="434"/>
                      <a:pt x="4837" y="-1"/>
                      <a:pt x="7340" y="0"/>
                    </a:cubicBezTo>
                    <a:cubicBezTo>
                      <a:pt x="19269" y="0"/>
                      <a:pt x="28940" y="9670"/>
                      <a:pt x="28940" y="21600"/>
                    </a:cubicBezTo>
                    <a:cubicBezTo>
                      <a:pt x="28940" y="21835"/>
                      <a:pt x="28936" y="22070"/>
                      <a:pt x="28928" y="22304"/>
                    </a:cubicBezTo>
                  </a:path>
                  <a:path w="28940" h="22305" stroke="0" extrusionOk="0">
                    <a:moveTo>
                      <a:pt x="0" y="1285"/>
                    </a:moveTo>
                    <a:cubicBezTo>
                      <a:pt x="2353" y="434"/>
                      <a:pt x="4837" y="-1"/>
                      <a:pt x="7340" y="0"/>
                    </a:cubicBezTo>
                    <a:cubicBezTo>
                      <a:pt x="19269" y="0"/>
                      <a:pt x="28940" y="9670"/>
                      <a:pt x="28940" y="21600"/>
                    </a:cubicBezTo>
                    <a:cubicBezTo>
                      <a:pt x="28940" y="21835"/>
                      <a:pt x="28936" y="22070"/>
                      <a:pt x="28928" y="22304"/>
                    </a:cubicBezTo>
                    <a:lnTo>
                      <a:pt x="7340" y="21600"/>
                    </a:lnTo>
                    <a:lnTo>
                      <a:pt x="0" y="1285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" name="Arc 124"/>
              <p:cNvSpPr>
                <a:spLocks/>
              </p:cNvSpPr>
              <p:nvPr/>
            </p:nvSpPr>
            <p:spPr bwMode="hidden">
              <a:xfrm flipH="1">
                <a:off x="210" y="1169"/>
                <a:ext cx="2376" cy="2379"/>
              </a:xfrm>
              <a:custGeom>
                <a:avLst/>
                <a:gdLst>
                  <a:gd name="T0" fmla="*/ 0 w 34455"/>
                  <a:gd name="T1" fmla="*/ 1 h 22305"/>
                  <a:gd name="T2" fmla="*/ 1 w 34455"/>
                  <a:gd name="T3" fmla="*/ 3 h 22305"/>
                  <a:gd name="T4" fmla="*/ 0 w 34455"/>
                  <a:gd name="T5" fmla="*/ 3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455" h="22305" fill="none" extrusionOk="0">
                    <a:moveTo>
                      <a:pt x="0" y="4241"/>
                    </a:moveTo>
                    <a:cubicBezTo>
                      <a:pt x="3720" y="1486"/>
                      <a:pt x="8226" y="-1"/>
                      <a:pt x="12855" y="0"/>
                    </a:cubicBezTo>
                    <a:cubicBezTo>
                      <a:pt x="24784" y="0"/>
                      <a:pt x="34455" y="9670"/>
                      <a:pt x="34455" y="21600"/>
                    </a:cubicBezTo>
                    <a:cubicBezTo>
                      <a:pt x="34455" y="21835"/>
                      <a:pt x="34451" y="22070"/>
                      <a:pt x="34443" y="22304"/>
                    </a:cubicBezTo>
                  </a:path>
                  <a:path w="34455" h="22305" stroke="0" extrusionOk="0">
                    <a:moveTo>
                      <a:pt x="0" y="4241"/>
                    </a:moveTo>
                    <a:cubicBezTo>
                      <a:pt x="3720" y="1486"/>
                      <a:pt x="8226" y="-1"/>
                      <a:pt x="12855" y="0"/>
                    </a:cubicBezTo>
                    <a:cubicBezTo>
                      <a:pt x="24784" y="0"/>
                      <a:pt x="34455" y="9670"/>
                      <a:pt x="34455" y="21600"/>
                    </a:cubicBezTo>
                    <a:cubicBezTo>
                      <a:pt x="34455" y="21835"/>
                      <a:pt x="34451" y="22070"/>
                      <a:pt x="34443" y="22304"/>
                    </a:cubicBezTo>
                    <a:lnTo>
                      <a:pt x="12855" y="21600"/>
                    </a:lnTo>
                    <a:lnTo>
                      <a:pt x="0" y="4241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" name="Arc 125"/>
              <p:cNvSpPr>
                <a:spLocks/>
              </p:cNvSpPr>
              <p:nvPr/>
            </p:nvSpPr>
            <p:spPr bwMode="hidden">
              <a:xfrm>
                <a:off x="2840" y="1503"/>
                <a:ext cx="381" cy="2379"/>
              </a:xfrm>
              <a:custGeom>
                <a:avLst/>
                <a:gdLst>
                  <a:gd name="T0" fmla="*/ 0 w 34812"/>
                  <a:gd name="T1" fmla="*/ 1 h 22305"/>
                  <a:gd name="T2" fmla="*/ 0 w 34812"/>
                  <a:gd name="T3" fmla="*/ 3 h 22305"/>
                  <a:gd name="T4" fmla="*/ 0 w 34812"/>
                  <a:gd name="T5" fmla="*/ 3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812" h="22305" fill="none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</a:path>
                  <a:path w="34812" h="22305" stroke="0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  <a:lnTo>
                      <a:pt x="13212" y="21600"/>
                    </a:lnTo>
                    <a:lnTo>
                      <a:pt x="-1" y="4511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" name="Arc 126"/>
              <p:cNvSpPr>
                <a:spLocks/>
              </p:cNvSpPr>
              <p:nvPr/>
            </p:nvSpPr>
            <p:spPr bwMode="hidden">
              <a:xfrm>
                <a:off x="2940" y="1492"/>
                <a:ext cx="1004" cy="2379"/>
              </a:xfrm>
              <a:custGeom>
                <a:avLst/>
                <a:gdLst>
                  <a:gd name="T0" fmla="*/ 0 w 34812"/>
                  <a:gd name="T1" fmla="*/ 1 h 22305"/>
                  <a:gd name="T2" fmla="*/ 0 w 34812"/>
                  <a:gd name="T3" fmla="*/ 3 h 22305"/>
                  <a:gd name="T4" fmla="*/ 0 w 34812"/>
                  <a:gd name="T5" fmla="*/ 3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812" h="22305" fill="none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</a:path>
                  <a:path w="34812" h="22305" stroke="0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  <a:lnTo>
                      <a:pt x="13212" y="21600"/>
                    </a:lnTo>
                    <a:lnTo>
                      <a:pt x="-1" y="4511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" name="Freeform 127"/>
              <p:cNvSpPr>
                <a:spLocks/>
              </p:cNvSpPr>
              <p:nvPr/>
            </p:nvSpPr>
            <p:spPr bwMode="hidden">
              <a:xfrm>
                <a:off x="3301" y="2635"/>
                <a:ext cx="485" cy="1479"/>
              </a:xfrm>
              <a:custGeom>
                <a:avLst/>
                <a:gdLst>
                  <a:gd name="T0" fmla="*/ 0 w 776"/>
                  <a:gd name="T1" fmla="*/ 16 h 2368"/>
                  <a:gd name="T2" fmla="*/ 59 w 776"/>
                  <a:gd name="T3" fmla="*/ 4 h 2368"/>
                  <a:gd name="T4" fmla="*/ 24 w 776"/>
                  <a:gd name="T5" fmla="*/ 39 h 2368"/>
                  <a:gd name="T6" fmla="*/ 82 w 776"/>
                  <a:gd name="T7" fmla="*/ 39 h 2368"/>
                  <a:gd name="T8" fmla="*/ 47 w 776"/>
                  <a:gd name="T9" fmla="*/ 74 h 2368"/>
                  <a:gd name="T10" fmla="*/ 94 w 776"/>
                  <a:gd name="T11" fmla="*/ 86 h 2368"/>
                  <a:gd name="T12" fmla="*/ 71 w 776"/>
                  <a:gd name="T13" fmla="*/ 109 h 2368"/>
                  <a:gd name="T14" fmla="*/ 118 w 776"/>
                  <a:gd name="T15" fmla="*/ 121 h 2368"/>
                  <a:gd name="T16" fmla="*/ 94 w 776"/>
                  <a:gd name="T17" fmla="*/ 144 h 2368"/>
                  <a:gd name="T18" fmla="*/ 129 w 776"/>
                  <a:gd name="T19" fmla="*/ 156 h 2368"/>
                  <a:gd name="T20" fmla="*/ 118 w 776"/>
                  <a:gd name="T21" fmla="*/ 179 h 2368"/>
                  <a:gd name="T22" fmla="*/ 141 w 776"/>
                  <a:gd name="T23" fmla="*/ 203 h 2368"/>
                  <a:gd name="T24" fmla="*/ 141 w 776"/>
                  <a:gd name="T25" fmla="*/ 226 h 2368"/>
                  <a:gd name="T26" fmla="*/ 164 w 776"/>
                  <a:gd name="T27" fmla="*/ 261 h 2368"/>
                  <a:gd name="T28" fmla="*/ 153 w 776"/>
                  <a:gd name="T29" fmla="*/ 296 h 2368"/>
                  <a:gd name="T30" fmla="*/ 176 w 776"/>
                  <a:gd name="T31" fmla="*/ 320 h 2368"/>
                  <a:gd name="T32" fmla="*/ 164 w 776"/>
                  <a:gd name="T33" fmla="*/ 355 h 2368"/>
                  <a:gd name="T34" fmla="*/ 176 w 776"/>
                  <a:gd name="T35" fmla="*/ 390 h 2368"/>
                  <a:gd name="T36" fmla="*/ 164 w 776"/>
                  <a:gd name="T37" fmla="*/ 413 h 2368"/>
                  <a:gd name="T38" fmla="*/ 188 w 776"/>
                  <a:gd name="T39" fmla="*/ 448 h 2368"/>
                  <a:gd name="T40" fmla="*/ 176 w 776"/>
                  <a:gd name="T41" fmla="*/ 483 h 2368"/>
                  <a:gd name="T42" fmla="*/ 188 w 776"/>
                  <a:gd name="T43" fmla="*/ 530 h 2368"/>
                  <a:gd name="T44" fmla="*/ 176 w 776"/>
                  <a:gd name="T45" fmla="*/ 542 h 2368"/>
                  <a:gd name="T46" fmla="*/ 188 w 776"/>
                  <a:gd name="T47" fmla="*/ 577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" name="Freeform 128"/>
              <p:cNvSpPr>
                <a:spLocks/>
              </p:cNvSpPr>
              <p:nvPr/>
            </p:nvSpPr>
            <p:spPr bwMode="hidden">
              <a:xfrm rot="19660755" flipV="1">
                <a:off x="2546" y="2149"/>
                <a:ext cx="442" cy="838"/>
              </a:xfrm>
              <a:custGeom>
                <a:avLst/>
                <a:gdLst>
                  <a:gd name="T0" fmla="*/ 0 w 776"/>
                  <a:gd name="T1" fmla="*/ 3 h 2368"/>
                  <a:gd name="T2" fmla="*/ 44 w 776"/>
                  <a:gd name="T3" fmla="*/ 1 h 2368"/>
                  <a:gd name="T4" fmla="*/ 18 w 776"/>
                  <a:gd name="T5" fmla="*/ 7 h 2368"/>
                  <a:gd name="T6" fmla="*/ 62 w 776"/>
                  <a:gd name="T7" fmla="*/ 7 h 2368"/>
                  <a:gd name="T8" fmla="*/ 35 w 776"/>
                  <a:gd name="T9" fmla="*/ 13 h 2368"/>
                  <a:gd name="T10" fmla="*/ 71 w 776"/>
                  <a:gd name="T11" fmla="*/ 16 h 2368"/>
                  <a:gd name="T12" fmla="*/ 53 w 776"/>
                  <a:gd name="T13" fmla="*/ 20 h 2368"/>
                  <a:gd name="T14" fmla="*/ 88 w 776"/>
                  <a:gd name="T15" fmla="*/ 22 h 2368"/>
                  <a:gd name="T16" fmla="*/ 71 w 776"/>
                  <a:gd name="T17" fmla="*/ 26 h 2368"/>
                  <a:gd name="T18" fmla="*/ 97 w 776"/>
                  <a:gd name="T19" fmla="*/ 28 h 2368"/>
                  <a:gd name="T20" fmla="*/ 88 w 776"/>
                  <a:gd name="T21" fmla="*/ 33 h 2368"/>
                  <a:gd name="T22" fmla="*/ 107 w 776"/>
                  <a:gd name="T23" fmla="*/ 37 h 2368"/>
                  <a:gd name="T24" fmla="*/ 107 w 776"/>
                  <a:gd name="T25" fmla="*/ 41 h 2368"/>
                  <a:gd name="T26" fmla="*/ 124 w 776"/>
                  <a:gd name="T27" fmla="*/ 47 h 2368"/>
                  <a:gd name="T28" fmla="*/ 115 w 776"/>
                  <a:gd name="T29" fmla="*/ 54 h 2368"/>
                  <a:gd name="T30" fmla="*/ 133 w 776"/>
                  <a:gd name="T31" fmla="*/ 58 h 2368"/>
                  <a:gd name="T32" fmla="*/ 124 w 776"/>
                  <a:gd name="T33" fmla="*/ 64 h 2368"/>
                  <a:gd name="T34" fmla="*/ 133 w 776"/>
                  <a:gd name="T35" fmla="*/ 71 h 2368"/>
                  <a:gd name="T36" fmla="*/ 124 w 776"/>
                  <a:gd name="T37" fmla="*/ 75 h 2368"/>
                  <a:gd name="T38" fmla="*/ 142 w 776"/>
                  <a:gd name="T39" fmla="*/ 81 h 2368"/>
                  <a:gd name="T40" fmla="*/ 133 w 776"/>
                  <a:gd name="T41" fmla="*/ 88 h 2368"/>
                  <a:gd name="T42" fmla="*/ 142 w 776"/>
                  <a:gd name="T43" fmla="*/ 96 h 2368"/>
                  <a:gd name="T44" fmla="*/ 133 w 776"/>
                  <a:gd name="T45" fmla="*/ 99 h 2368"/>
                  <a:gd name="T46" fmla="*/ 142 w 776"/>
                  <a:gd name="T47" fmla="*/ 105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" name="Freeform 129"/>
              <p:cNvSpPr>
                <a:spLocks/>
              </p:cNvSpPr>
              <p:nvPr/>
            </p:nvSpPr>
            <p:spPr bwMode="hidden">
              <a:xfrm flipH="1">
                <a:off x="489" y="2503"/>
                <a:ext cx="1085" cy="1524"/>
              </a:xfrm>
              <a:custGeom>
                <a:avLst/>
                <a:gdLst>
                  <a:gd name="T0" fmla="*/ 0 w 776"/>
                  <a:gd name="T1" fmla="*/ 17 h 2368"/>
                  <a:gd name="T2" fmla="*/ 657 w 776"/>
                  <a:gd name="T3" fmla="*/ 4 h 2368"/>
                  <a:gd name="T4" fmla="*/ 261 w 776"/>
                  <a:gd name="T5" fmla="*/ 42 h 2368"/>
                  <a:gd name="T6" fmla="*/ 919 w 776"/>
                  <a:gd name="T7" fmla="*/ 42 h 2368"/>
                  <a:gd name="T8" fmla="*/ 524 w 776"/>
                  <a:gd name="T9" fmla="*/ 81 h 2368"/>
                  <a:gd name="T10" fmla="*/ 1050 w 776"/>
                  <a:gd name="T11" fmla="*/ 94 h 2368"/>
                  <a:gd name="T12" fmla="*/ 787 w 776"/>
                  <a:gd name="T13" fmla="*/ 119 h 2368"/>
                  <a:gd name="T14" fmla="*/ 1312 w 776"/>
                  <a:gd name="T15" fmla="*/ 132 h 2368"/>
                  <a:gd name="T16" fmla="*/ 1050 w 776"/>
                  <a:gd name="T17" fmla="*/ 158 h 2368"/>
                  <a:gd name="T18" fmla="*/ 1443 w 776"/>
                  <a:gd name="T19" fmla="*/ 171 h 2368"/>
                  <a:gd name="T20" fmla="*/ 1312 w 776"/>
                  <a:gd name="T21" fmla="*/ 196 h 2368"/>
                  <a:gd name="T22" fmla="*/ 1574 w 776"/>
                  <a:gd name="T23" fmla="*/ 221 h 2368"/>
                  <a:gd name="T24" fmla="*/ 1574 w 776"/>
                  <a:gd name="T25" fmla="*/ 247 h 2368"/>
                  <a:gd name="T26" fmla="*/ 1837 w 776"/>
                  <a:gd name="T27" fmla="*/ 286 h 2368"/>
                  <a:gd name="T28" fmla="*/ 1704 w 776"/>
                  <a:gd name="T29" fmla="*/ 324 h 2368"/>
                  <a:gd name="T30" fmla="*/ 1969 w 776"/>
                  <a:gd name="T31" fmla="*/ 349 h 2368"/>
                  <a:gd name="T32" fmla="*/ 1837 w 776"/>
                  <a:gd name="T33" fmla="*/ 388 h 2368"/>
                  <a:gd name="T34" fmla="*/ 1969 w 776"/>
                  <a:gd name="T35" fmla="*/ 427 h 2368"/>
                  <a:gd name="T36" fmla="*/ 1837 w 776"/>
                  <a:gd name="T37" fmla="*/ 452 h 2368"/>
                  <a:gd name="T38" fmla="*/ 2100 w 776"/>
                  <a:gd name="T39" fmla="*/ 490 h 2368"/>
                  <a:gd name="T40" fmla="*/ 1969 w 776"/>
                  <a:gd name="T41" fmla="*/ 529 h 2368"/>
                  <a:gd name="T42" fmla="*/ 2100 w 776"/>
                  <a:gd name="T43" fmla="*/ 580 h 2368"/>
                  <a:gd name="T44" fmla="*/ 1969 w 776"/>
                  <a:gd name="T45" fmla="*/ 593 h 2368"/>
                  <a:gd name="T46" fmla="*/ 2100 w 776"/>
                  <a:gd name="T47" fmla="*/ 631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" name="Freeform 130"/>
              <p:cNvSpPr>
                <a:spLocks/>
              </p:cNvSpPr>
              <p:nvPr/>
            </p:nvSpPr>
            <p:spPr bwMode="hidden">
              <a:xfrm flipH="1">
                <a:off x="1000" y="893"/>
                <a:ext cx="695" cy="1524"/>
              </a:xfrm>
              <a:custGeom>
                <a:avLst/>
                <a:gdLst>
                  <a:gd name="T0" fmla="*/ 0 w 776"/>
                  <a:gd name="T1" fmla="*/ 17 h 2368"/>
                  <a:gd name="T2" fmla="*/ 173 w 776"/>
                  <a:gd name="T3" fmla="*/ 4 h 2368"/>
                  <a:gd name="T4" fmla="*/ 69 w 776"/>
                  <a:gd name="T5" fmla="*/ 42 h 2368"/>
                  <a:gd name="T6" fmla="*/ 242 w 776"/>
                  <a:gd name="T7" fmla="*/ 42 h 2368"/>
                  <a:gd name="T8" fmla="*/ 138 w 776"/>
                  <a:gd name="T9" fmla="*/ 81 h 2368"/>
                  <a:gd name="T10" fmla="*/ 276 w 776"/>
                  <a:gd name="T11" fmla="*/ 94 h 2368"/>
                  <a:gd name="T12" fmla="*/ 207 w 776"/>
                  <a:gd name="T13" fmla="*/ 119 h 2368"/>
                  <a:gd name="T14" fmla="*/ 345 w 776"/>
                  <a:gd name="T15" fmla="*/ 132 h 2368"/>
                  <a:gd name="T16" fmla="*/ 276 w 776"/>
                  <a:gd name="T17" fmla="*/ 158 h 2368"/>
                  <a:gd name="T18" fmla="*/ 380 w 776"/>
                  <a:gd name="T19" fmla="*/ 171 h 2368"/>
                  <a:gd name="T20" fmla="*/ 345 w 776"/>
                  <a:gd name="T21" fmla="*/ 196 h 2368"/>
                  <a:gd name="T22" fmla="*/ 414 w 776"/>
                  <a:gd name="T23" fmla="*/ 221 h 2368"/>
                  <a:gd name="T24" fmla="*/ 414 w 776"/>
                  <a:gd name="T25" fmla="*/ 247 h 2368"/>
                  <a:gd name="T26" fmla="*/ 483 w 776"/>
                  <a:gd name="T27" fmla="*/ 286 h 2368"/>
                  <a:gd name="T28" fmla="*/ 449 w 776"/>
                  <a:gd name="T29" fmla="*/ 324 h 2368"/>
                  <a:gd name="T30" fmla="*/ 518 w 776"/>
                  <a:gd name="T31" fmla="*/ 349 h 2368"/>
                  <a:gd name="T32" fmla="*/ 483 w 776"/>
                  <a:gd name="T33" fmla="*/ 388 h 2368"/>
                  <a:gd name="T34" fmla="*/ 518 w 776"/>
                  <a:gd name="T35" fmla="*/ 427 h 2368"/>
                  <a:gd name="T36" fmla="*/ 483 w 776"/>
                  <a:gd name="T37" fmla="*/ 452 h 2368"/>
                  <a:gd name="T38" fmla="*/ 552 w 776"/>
                  <a:gd name="T39" fmla="*/ 490 h 2368"/>
                  <a:gd name="T40" fmla="*/ 518 w 776"/>
                  <a:gd name="T41" fmla="*/ 529 h 2368"/>
                  <a:gd name="T42" fmla="*/ 552 w 776"/>
                  <a:gd name="T43" fmla="*/ 580 h 2368"/>
                  <a:gd name="T44" fmla="*/ 518 w 776"/>
                  <a:gd name="T45" fmla="*/ 593 h 2368"/>
                  <a:gd name="T46" fmla="*/ 552 w 776"/>
                  <a:gd name="T47" fmla="*/ 631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" name="Freeform 131"/>
              <p:cNvSpPr>
                <a:spLocks/>
              </p:cNvSpPr>
              <p:nvPr/>
            </p:nvSpPr>
            <p:spPr bwMode="hidden">
              <a:xfrm>
                <a:off x="4401" y="2279"/>
                <a:ext cx="1007" cy="1600"/>
              </a:xfrm>
              <a:custGeom>
                <a:avLst/>
                <a:gdLst>
                  <a:gd name="T0" fmla="*/ 0 w 776"/>
                  <a:gd name="T1" fmla="*/ 20 h 2368"/>
                  <a:gd name="T2" fmla="*/ 524 w 776"/>
                  <a:gd name="T3" fmla="*/ 5 h 2368"/>
                  <a:gd name="T4" fmla="*/ 210 w 776"/>
                  <a:gd name="T5" fmla="*/ 49 h 2368"/>
                  <a:gd name="T6" fmla="*/ 734 w 776"/>
                  <a:gd name="T7" fmla="*/ 49 h 2368"/>
                  <a:gd name="T8" fmla="*/ 419 w 776"/>
                  <a:gd name="T9" fmla="*/ 94 h 2368"/>
                  <a:gd name="T10" fmla="*/ 838 w 776"/>
                  <a:gd name="T11" fmla="*/ 109 h 2368"/>
                  <a:gd name="T12" fmla="*/ 629 w 776"/>
                  <a:gd name="T13" fmla="*/ 139 h 2368"/>
                  <a:gd name="T14" fmla="*/ 1049 w 776"/>
                  <a:gd name="T15" fmla="*/ 153 h 2368"/>
                  <a:gd name="T16" fmla="*/ 838 w 776"/>
                  <a:gd name="T17" fmla="*/ 182 h 2368"/>
                  <a:gd name="T18" fmla="*/ 1154 w 776"/>
                  <a:gd name="T19" fmla="*/ 197 h 2368"/>
                  <a:gd name="T20" fmla="*/ 1049 w 776"/>
                  <a:gd name="T21" fmla="*/ 227 h 2368"/>
                  <a:gd name="T22" fmla="*/ 1257 w 776"/>
                  <a:gd name="T23" fmla="*/ 257 h 2368"/>
                  <a:gd name="T24" fmla="*/ 1257 w 776"/>
                  <a:gd name="T25" fmla="*/ 286 h 2368"/>
                  <a:gd name="T26" fmla="*/ 1469 w 776"/>
                  <a:gd name="T27" fmla="*/ 330 h 2368"/>
                  <a:gd name="T28" fmla="*/ 1364 w 776"/>
                  <a:gd name="T29" fmla="*/ 375 h 2368"/>
                  <a:gd name="T30" fmla="*/ 1573 w 776"/>
                  <a:gd name="T31" fmla="*/ 405 h 2368"/>
                  <a:gd name="T32" fmla="*/ 1469 w 776"/>
                  <a:gd name="T33" fmla="*/ 449 h 2368"/>
                  <a:gd name="T34" fmla="*/ 1573 w 776"/>
                  <a:gd name="T35" fmla="*/ 493 h 2368"/>
                  <a:gd name="T36" fmla="*/ 1469 w 776"/>
                  <a:gd name="T37" fmla="*/ 523 h 2368"/>
                  <a:gd name="T38" fmla="*/ 1679 w 776"/>
                  <a:gd name="T39" fmla="*/ 568 h 2368"/>
                  <a:gd name="T40" fmla="*/ 1573 w 776"/>
                  <a:gd name="T41" fmla="*/ 612 h 2368"/>
                  <a:gd name="T42" fmla="*/ 1679 w 776"/>
                  <a:gd name="T43" fmla="*/ 671 h 2368"/>
                  <a:gd name="T44" fmla="*/ 1573 w 776"/>
                  <a:gd name="T45" fmla="*/ 686 h 2368"/>
                  <a:gd name="T46" fmla="*/ 1679 w 776"/>
                  <a:gd name="T47" fmla="*/ 730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" name="Freeform 132"/>
              <p:cNvSpPr>
                <a:spLocks/>
              </p:cNvSpPr>
              <p:nvPr/>
            </p:nvSpPr>
            <p:spPr bwMode="hidden">
              <a:xfrm>
                <a:off x="3877" y="1470"/>
                <a:ext cx="1519" cy="1067"/>
              </a:xfrm>
              <a:custGeom>
                <a:avLst/>
                <a:gdLst>
                  <a:gd name="T0" fmla="*/ 0 w 776"/>
                  <a:gd name="T1" fmla="*/ 6 h 2368"/>
                  <a:gd name="T2" fmla="*/ 1801 w 776"/>
                  <a:gd name="T3" fmla="*/ 1 h 2368"/>
                  <a:gd name="T4" fmla="*/ 720 w 776"/>
                  <a:gd name="T5" fmla="*/ 14 h 2368"/>
                  <a:gd name="T6" fmla="*/ 2521 w 776"/>
                  <a:gd name="T7" fmla="*/ 14 h 2368"/>
                  <a:gd name="T8" fmla="*/ 1441 w 776"/>
                  <a:gd name="T9" fmla="*/ 28 h 2368"/>
                  <a:gd name="T10" fmla="*/ 2881 w 776"/>
                  <a:gd name="T11" fmla="*/ 32 h 2368"/>
                  <a:gd name="T12" fmla="*/ 2161 w 776"/>
                  <a:gd name="T13" fmla="*/ 41 h 2368"/>
                  <a:gd name="T14" fmla="*/ 3602 w 776"/>
                  <a:gd name="T15" fmla="*/ 45 h 2368"/>
                  <a:gd name="T16" fmla="*/ 2881 w 776"/>
                  <a:gd name="T17" fmla="*/ 54 h 2368"/>
                  <a:gd name="T18" fmla="*/ 3962 w 776"/>
                  <a:gd name="T19" fmla="*/ 59 h 2368"/>
                  <a:gd name="T20" fmla="*/ 3602 w 776"/>
                  <a:gd name="T21" fmla="*/ 68 h 2368"/>
                  <a:gd name="T22" fmla="*/ 4322 w 776"/>
                  <a:gd name="T23" fmla="*/ 76 h 2368"/>
                  <a:gd name="T24" fmla="*/ 4322 w 776"/>
                  <a:gd name="T25" fmla="*/ 85 h 2368"/>
                  <a:gd name="T26" fmla="*/ 5039 w 776"/>
                  <a:gd name="T27" fmla="*/ 98 h 2368"/>
                  <a:gd name="T28" fmla="*/ 4678 w 776"/>
                  <a:gd name="T29" fmla="*/ 111 h 2368"/>
                  <a:gd name="T30" fmla="*/ 5399 w 776"/>
                  <a:gd name="T31" fmla="*/ 120 h 2368"/>
                  <a:gd name="T32" fmla="*/ 5039 w 776"/>
                  <a:gd name="T33" fmla="*/ 133 h 2368"/>
                  <a:gd name="T34" fmla="*/ 5399 w 776"/>
                  <a:gd name="T35" fmla="*/ 146 h 2368"/>
                  <a:gd name="T36" fmla="*/ 5039 w 776"/>
                  <a:gd name="T37" fmla="*/ 155 h 2368"/>
                  <a:gd name="T38" fmla="*/ 5759 w 776"/>
                  <a:gd name="T39" fmla="*/ 169 h 2368"/>
                  <a:gd name="T40" fmla="*/ 5399 w 776"/>
                  <a:gd name="T41" fmla="*/ 182 h 2368"/>
                  <a:gd name="T42" fmla="*/ 5759 w 776"/>
                  <a:gd name="T43" fmla="*/ 199 h 2368"/>
                  <a:gd name="T44" fmla="*/ 5399 w 776"/>
                  <a:gd name="T45" fmla="*/ 203 h 2368"/>
                  <a:gd name="T46" fmla="*/ 5759 w 776"/>
                  <a:gd name="T47" fmla="*/ 217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" name="Freeform 133"/>
              <p:cNvSpPr>
                <a:spLocks/>
              </p:cNvSpPr>
              <p:nvPr/>
            </p:nvSpPr>
            <p:spPr bwMode="hidden">
              <a:xfrm>
                <a:off x="3934" y="337"/>
                <a:ext cx="663" cy="1434"/>
              </a:xfrm>
              <a:custGeom>
                <a:avLst/>
                <a:gdLst>
                  <a:gd name="T0" fmla="*/ 0 w 776"/>
                  <a:gd name="T1" fmla="*/ 15 h 2368"/>
                  <a:gd name="T2" fmla="*/ 150 w 776"/>
                  <a:gd name="T3" fmla="*/ 4 h 2368"/>
                  <a:gd name="T4" fmla="*/ 60 w 776"/>
                  <a:gd name="T5" fmla="*/ 36 h 2368"/>
                  <a:gd name="T6" fmla="*/ 209 w 776"/>
                  <a:gd name="T7" fmla="*/ 36 h 2368"/>
                  <a:gd name="T8" fmla="*/ 120 w 776"/>
                  <a:gd name="T9" fmla="*/ 67 h 2368"/>
                  <a:gd name="T10" fmla="*/ 239 w 776"/>
                  <a:gd name="T11" fmla="*/ 78 h 2368"/>
                  <a:gd name="T12" fmla="*/ 179 w 776"/>
                  <a:gd name="T13" fmla="*/ 99 h 2368"/>
                  <a:gd name="T14" fmla="*/ 299 w 776"/>
                  <a:gd name="T15" fmla="*/ 110 h 2368"/>
                  <a:gd name="T16" fmla="*/ 239 w 776"/>
                  <a:gd name="T17" fmla="*/ 131 h 2368"/>
                  <a:gd name="T18" fmla="*/ 329 w 776"/>
                  <a:gd name="T19" fmla="*/ 142 h 2368"/>
                  <a:gd name="T20" fmla="*/ 299 w 776"/>
                  <a:gd name="T21" fmla="*/ 164 h 2368"/>
                  <a:gd name="T22" fmla="*/ 359 w 776"/>
                  <a:gd name="T23" fmla="*/ 185 h 2368"/>
                  <a:gd name="T24" fmla="*/ 359 w 776"/>
                  <a:gd name="T25" fmla="*/ 206 h 2368"/>
                  <a:gd name="T26" fmla="*/ 419 w 776"/>
                  <a:gd name="T27" fmla="*/ 238 h 2368"/>
                  <a:gd name="T28" fmla="*/ 389 w 776"/>
                  <a:gd name="T29" fmla="*/ 270 h 2368"/>
                  <a:gd name="T30" fmla="*/ 449 w 776"/>
                  <a:gd name="T31" fmla="*/ 291 h 2368"/>
                  <a:gd name="T32" fmla="*/ 419 w 776"/>
                  <a:gd name="T33" fmla="*/ 323 h 2368"/>
                  <a:gd name="T34" fmla="*/ 449 w 776"/>
                  <a:gd name="T35" fmla="*/ 355 h 2368"/>
                  <a:gd name="T36" fmla="*/ 419 w 776"/>
                  <a:gd name="T37" fmla="*/ 377 h 2368"/>
                  <a:gd name="T38" fmla="*/ 478 w 776"/>
                  <a:gd name="T39" fmla="*/ 409 h 2368"/>
                  <a:gd name="T40" fmla="*/ 449 w 776"/>
                  <a:gd name="T41" fmla="*/ 440 h 2368"/>
                  <a:gd name="T42" fmla="*/ 478 w 776"/>
                  <a:gd name="T43" fmla="*/ 483 h 2368"/>
                  <a:gd name="T44" fmla="*/ 449 w 776"/>
                  <a:gd name="T45" fmla="*/ 494 h 2368"/>
                  <a:gd name="T46" fmla="*/ 478 w 776"/>
                  <a:gd name="T47" fmla="*/ 526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" name="Freeform 134"/>
              <p:cNvSpPr>
                <a:spLocks/>
              </p:cNvSpPr>
              <p:nvPr/>
            </p:nvSpPr>
            <p:spPr bwMode="hidden">
              <a:xfrm rot="1346631" flipH="1">
                <a:off x="1702" y="1506"/>
                <a:ext cx="442" cy="837"/>
              </a:xfrm>
              <a:custGeom>
                <a:avLst/>
                <a:gdLst>
                  <a:gd name="T0" fmla="*/ 0 w 776"/>
                  <a:gd name="T1" fmla="*/ 3 h 2368"/>
                  <a:gd name="T2" fmla="*/ 44 w 776"/>
                  <a:gd name="T3" fmla="*/ 1 h 2368"/>
                  <a:gd name="T4" fmla="*/ 18 w 776"/>
                  <a:gd name="T5" fmla="*/ 7 h 2368"/>
                  <a:gd name="T6" fmla="*/ 62 w 776"/>
                  <a:gd name="T7" fmla="*/ 7 h 2368"/>
                  <a:gd name="T8" fmla="*/ 35 w 776"/>
                  <a:gd name="T9" fmla="*/ 13 h 2368"/>
                  <a:gd name="T10" fmla="*/ 71 w 776"/>
                  <a:gd name="T11" fmla="*/ 16 h 2368"/>
                  <a:gd name="T12" fmla="*/ 53 w 776"/>
                  <a:gd name="T13" fmla="*/ 20 h 2368"/>
                  <a:gd name="T14" fmla="*/ 88 w 776"/>
                  <a:gd name="T15" fmla="*/ 22 h 2368"/>
                  <a:gd name="T16" fmla="*/ 71 w 776"/>
                  <a:gd name="T17" fmla="*/ 26 h 2368"/>
                  <a:gd name="T18" fmla="*/ 97 w 776"/>
                  <a:gd name="T19" fmla="*/ 28 h 2368"/>
                  <a:gd name="T20" fmla="*/ 88 w 776"/>
                  <a:gd name="T21" fmla="*/ 33 h 2368"/>
                  <a:gd name="T22" fmla="*/ 107 w 776"/>
                  <a:gd name="T23" fmla="*/ 37 h 2368"/>
                  <a:gd name="T24" fmla="*/ 107 w 776"/>
                  <a:gd name="T25" fmla="*/ 41 h 2368"/>
                  <a:gd name="T26" fmla="*/ 124 w 776"/>
                  <a:gd name="T27" fmla="*/ 47 h 2368"/>
                  <a:gd name="T28" fmla="*/ 115 w 776"/>
                  <a:gd name="T29" fmla="*/ 54 h 2368"/>
                  <a:gd name="T30" fmla="*/ 133 w 776"/>
                  <a:gd name="T31" fmla="*/ 58 h 2368"/>
                  <a:gd name="T32" fmla="*/ 124 w 776"/>
                  <a:gd name="T33" fmla="*/ 64 h 2368"/>
                  <a:gd name="T34" fmla="*/ 133 w 776"/>
                  <a:gd name="T35" fmla="*/ 71 h 2368"/>
                  <a:gd name="T36" fmla="*/ 124 w 776"/>
                  <a:gd name="T37" fmla="*/ 75 h 2368"/>
                  <a:gd name="T38" fmla="*/ 142 w 776"/>
                  <a:gd name="T39" fmla="*/ 81 h 2368"/>
                  <a:gd name="T40" fmla="*/ 133 w 776"/>
                  <a:gd name="T41" fmla="*/ 88 h 2368"/>
                  <a:gd name="T42" fmla="*/ 142 w 776"/>
                  <a:gd name="T43" fmla="*/ 96 h 2368"/>
                  <a:gd name="T44" fmla="*/ 133 w 776"/>
                  <a:gd name="T45" fmla="*/ 98 h 2368"/>
                  <a:gd name="T46" fmla="*/ 142 w 776"/>
                  <a:gd name="T47" fmla="*/ 105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3494023" name="Rectangle 135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827213"/>
            <a:ext cx="7772400" cy="1627187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494024" name="Rectangle 13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37" name="Rectangle 137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8" name="Rectangle 13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9" name="Rectangle 13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FCDB66-2BDB-4048-965D-89E43A1B1B1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5310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B4D32E-9E8D-407E-B84B-C036F86EF33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609749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761C52-C39F-451B-B49B-62EF027FE53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757698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C4AD9E-69C5-4B87-8BAE-B4089BBF04F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521371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F2177F-D191-4A14-A890-4283BF3BD71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743401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251D2B-718E-47D7-9234-9A20B19BAC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381174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F62480-0D08-43AF-B8E5-895E2491730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438296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D60E8B-53EC-433F-813F-D7EE2690AB3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693421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30AB0B-0B4B-4B4A-BE55-8D9949C68E0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721452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4E45F8-373C-43E4-94F7-BEBD635419D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052461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2C923B-A0D2-42B4-A846-76551C2CFDD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61708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301625"/>
            <a:ext cx="1943100" cy="57943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301625"/>
            <a:ext cx="5676900" cy="57943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3CBC32-4284-464C-B6B8-0ED0D057394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13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F91C06-50B8-49BA-BA49-A276A743E02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35974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B787EE-C178-4A9B-932D-B5E720D08E0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211637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B229D5-4FE3-4356-95D9-D4CD941F21E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3342475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D44E72-D286-4A24-A9BE-6CDE0B6D151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945742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724AA8-5A01-4B8A-B578-709638D9AB4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396553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A64EAC-7452-4523-8AA1-4F321CF8646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879394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6C0381-FFCF-4869-9BAF-94F9583AC74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135607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6F9CE2-DB76-4308-AFDF-B816DFA1174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1842484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AE5C4E-FD50-40D1-B73C-05F4CC19E3A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597295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6346A4-B65D-4FBC-B610-3278418D21B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217777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24CCCA-59A2-4537-9051-4D69A44BAAE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6129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C10DD6-86DC-40C6-B726-B68128D82AF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683070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867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867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677FCC-0D79-4B5E-A342-D0B5CC2FCC6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950148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4C60BD-5F2B-4D3F-A57C-1C28810515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345287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E438EA-0AE6-4D9F-894F-A867AEA4054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8579767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26A9DD-F56E-4547-B241-130CEB29D4F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347675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B16A59-BADC-4EFA-8E63-E657994A871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4775997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4E0E9F-AF48-40B2-A79E-812FB3268E4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34781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3738C6-BB42-4533-8A1F-DB6B8552C4E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019779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04A822-2250-4907-8402-5A8C532B8D4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297057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606D22-502F-44E1-BC3B-E2675891161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940803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5877C6-D60E-4262-9AF1-1629E4B6CF6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0697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13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Relationship Id="rId1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2.xml"/><Relationship Id="rId13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21.xml"/><Relationship Id="rId12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Relationship Id="rId1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39.xml"/><Relationship Id="rId2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7.xml"/><Relationship Id="rId3" Type="http://schemas.openxmlformats.org/officeDocument/2006/relationships/slideLayout" Target="../slideLayouts/slideLayout142.xml"/><Relationship Id="rId7" Type="http://schemas.openxmlformats.org/officeDocument/2006/relationships/slideLayout" Target="../slideLayouts/slideLayout146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41.xml"/><Relationship Id="rId1" Type="http://schemas.openxmlformats.org/officeDocument/2006/relationships/slideLayout" Target="../slideLayouts/slideLayout140.xml"/><Relationship Id="rId6" Type="http://schemas.openxmlformats.org/officeDocument/2006/relationships/slideLayout" Target="../slideLayouts/slideLayout145.xml"/><Relationship Id="rId11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44.xml"/><Relationship Id="rId10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43.xml"/><Relationship Id="rId9" Type="http://schemas.openxmlformats.org/officeDocument/2006/relationships/slideLayout" Target="../slideLayouts/slideLayout148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53.xml"/><Relationship Id="rId7" Type="http://schemas.openxmlformats.org/officeDocument/2006/relationships/slideLayout" Target="../slideLayouts/slideLayout157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52.xml"/><Relationship Id="rId1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6.xml"/><Relationship Id="rId11" Type="http://schemas.openxmlformats.org/officeDocument/2006/relationships/slideLayout" Target="../slideLayouts/slideLayout161.xml"/><Relationship Id="rId5" Type="http://schemas.openxmlformats.org/officeDocument/2006/relationships/slideLayout" Target="../slideLayouts/slideLayout155.xml"/><Relationship Id="rId10" Type="http://schemas.openxmlformats.org/officeDocument/2006/relationships/slideLayout" Target="../slideLayouts/slideLayout160.xml"/><Relationship Id="rId4" Type="http://schemas.openxmlformats.org/officeDocument/2006/relationships/slideLayout" Target="../slideLayouts/slideLayout154.xml"/><Relationship Id="rId9" Type="http://schemas.openxmlformats.org/officeDocument/2006/relationships/slideLayout" Target="../slideLayouts/slideLayout159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9.xml"/><Relationship Id="rId13" Type="http://schemas.openxmlformats.org/officeDocument/2006/relationships/slideLayout" Target="../slideLayouts/slideLayout174.xml"/><Relationship Id="rId3" Type="http://schemas.openxmlformats.org/officeDocument/2006/relationships/slideLayout" Target="../slideLayouts/slideLayout164.xml"/><Relationship Id="rId7" Type="http://schemas.openxmlformats.org/officeDocument/2006/relationships/slideLayout" Target="../slideLayouts/slideLayout168.xml"/><Relationship Id="rId12" Type="http://schemas.openxmlformats.org/officeDocument/2006/relationships/slideLayout" Target="../slideLayouts/slideLayout173.xml"/><Relationship Id="rId2" Type="http://schemas.openxmlformats.org/officeDocument/2006/relationships/slideLayout" Target="../slideLayouts/slideLayout163.xml"/><Relationship Id="rId1" Type="http://schemas.openxmlformats.org/officeDocument/2006/relationships/slideLayout" Target="../slideLayouts/slideLayout162.xml"/><Relationship Id="rId6" Type="http://schemas.openxmlformats.org/officeDocument/2006/relationships/slideLayout" Target="../slideLayouts/slideLayout167.xml"/><Relationship Id="rId11" Type="http://schemas.openxmlformats.org/officeDocument/2006/relationships/slideLayout" Target="../slideLayouts/slideLayout172.xml"/><Relationship Id="rId5" Type="http://schemas.openxmlformats.org/officeDocument/2006/relationships/slideLayout" Target="../slideLayouts/slideLayout166.xml"/><Relationship Id="rId10" Type="http://schemas.openxmlformats.org/officeDocument/2006/relationships/slideLayout" Target="../slideLayouts/slideLayout171.xml"/><Relationship Id="rId4" Type="http://schemas.openxmlformats.org/officeDocument/2006/relationships/slideLayout" Target="../slideLayouts/slideLayout165.xml"/><Relationship Id="rId9" Type="http://schemas.openxmlformats.org/officeDocument/2006/relationships/slideLayout" Target="../slideLayouts/slideLayout170.xml"/><Relationship Id="rId14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2.xml"/><Relationship Id="rId13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77.xml"/><Relationship Id="rId7" Type="http://schemas.openxmlformats.org/officeDocument/2006/relationships/slideLayout" Target="../slideLayouts/slideLayout181.xml"/><Relationship Id="rId12" Type="http://schemas.openxmlformats.org/officeDocument/2006/relationships/slideLayout" Target="../slideLayouts/slideLayout186.xml"/><Relationship Id="rId2" Type="http://schemas.openxmlformats.org/officeDocument/2006/relationships/slideLayout" Target="../slideLayouts/slideLayout176.xml"/><Relationship Id="rId1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80.xml"/><Relationship Id="rId11" Type="http://schemas.openxmlformats.org/officeDocument/2006/relationships/slideLayout" Target="../slideLayouts/slideLayout185.xml"/><Relationship Id="rId5" Type="http://schemas.openxmlformats.org/officeDocument/2006/relationships/slideLayout" Target="../slideLayouts/slideLayout179.xml"/><Relationship Id="rId10" Type="http://schemas.openxmlformats.org/officeDocument/2006/relationships/slideLayout" Target="../slideLayouts/slideLayout184.xml"/><Relationship Id="rId4" Type="http://schemas.openxmlformats.org/officeDocument/2006/relationships/slideLayout" Target="../slideLayouts/slideLayout178.xml"/><Relationship Id="rId9" Type="http://schemas.openxmlformats.org/officeDocument/2006/relationships/slideLayout" Target="../slideLayouts/slideLayout183.xml"/><Relationship Id="rId14" Type="http://schemas.openxmlformats.org/officeDocument/2006/relationships/theme" Target="../theme/theme1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13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4.xml"/><Relationship Id="rId12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Relationship Id="rId14" Type="http://schemas.openxmlformats.org/officeDocument/2006/relationships/theme" Target="../theme/theme1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8.xml"/><Relationship Id="rId13" Type="http://schemas.openxmlformats.org/officeDocument/2006/relationships/slideLayout" Target="../slideLayouts/slideLayout213.xml"/><Relationship Id="rId3" Type="http://schemas.openxmlformats.org/officeDocument/2006/relationships/slideLayout" Target="../slideLayouts/slideLayout203.xml"/><Relationship Id="rId7" Type="http://schemas.openxmlformats.org/officeDocument/2006/relationships/slideLayout" Target="../slideLayouts/slideLayout207.xml"/><Relationship Id="rId12" Type="http://schemas.openxmlformats.org/officeDocument/2006/relationships/slideLayout" Target="../slideLayouts/slideLayout212.xml"/><Relationship Id="rId2" Type="http://schemas.openxmlformats.org/officeDocument/2006/relationships/slideLayout" Target="../slideLayouts/slideLayout202.xml"/><Relationship Id="rId1" Type="http://schemas.openxmlformats.org/officeDocument/2006/relationships/slideLayout" Target="../slideLayouts/slideLayout201.xml"/><Relationship Id="rId6" Type="http://schemas.openxmlformats.org/officeDocument/2006/relationships/slideLayout" Target="../slideLayouts/slideLayout206.xml"/><Relationship Id="rId11" Type="http://schemas.openxmlformats.org/officeDocument/2006/relationships/slideLayout" Target="../slideLayouts/slideLayout211.xml"/><Relationship Id="rId5" Type="http://schemas.openxmlformats.org/officeDocument/2006/relationships/slideLayout" Target="../slideLayouts/slideLayout205.xml"/><Relationship Id="rId10" Type="http://schemas.openxmlformats.org/officeDocument/2006/relationships/slideLayout" Target="../slideLayouts/slideLayout210.xml"/><Relationship Id="rId4" Type="http://schemas.openxmlformats.org/officeDocument/2006/relationships/slideLayout" Target="../slideLayouts/slideLayout204.xml"/><Relationship Id="rId9" Type="http://schemas.openxmlformats.org/officeDocument/2006/relationships/slideLayout" Target="../slideLayouts/slideLayout209.xml"/><Relationship Id="rId14" Type="http://schemas.openxmlformats.org/officeDocument/2006/relationships/theme" Target="../theme/theme18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1.xml"/><Relationship Id="rId3" Type="http://schemas.openxmlformats.org/officeDocument/2006/relationships/slideLayout" Target="../slideLayouts/slideLayout216.xml"/><Relationship Id="rId7" Type="http://schemas.openxmlformats.org/officeDocument/2006/relationships/slideLayout" Target="../slideLayouts/slideLayout220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15.xml"/><Relationship Id="rId1" Type="http://schemas.openxmlformats.org/officeDocument/2006/relationships/slideLayout" Target="../slideLayouts/slideLayout214.xml"/><Relationship Id="rId6" Type="http://schemas.openxmlformats.org/officeDocument/2006/relationships/slideLayout" Target="../slideLayouts/slideLayout219.xml"/><Relationship Id="rId11" Type="http://schemas.openxmlformats.org/officeDocument/2006/relationships/slideLayout" Target="../slideLayouts/slideLayout224.xml"/><Relationship Id="rId5" Type="http://schemas.openxmlformats.org/officeDocument/2006/relationships/slideLayout" Target="../slideLayouts/slideLayout218.xml"/><Relationship Id="rId10" Type="http://schemas.openxmlformats.org/officeDocument/2006/relationships/slideLayout" Target="../slideLayouts/slideLayout223.xml"/><Relationship Id="rId4" Type="http://schemas.openxmlformats.org/officeDocument/2006/relationships/slideLayout" Target="../slideLayouts/slideLayout217.xml"/><Relationship Id="rId9" Type="http://schemas.openxmlformats.org/officeDocument/2006/relationships/slideLayout" Target="../slideLayouts/slideLayout2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27.xml"/><Relationship Id="rId7" Type="http://schemas.openxmlformats.org/officeDocument/2006/relationships/slideLayout" Target="../slideLayouts/slideLayout231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26.xml"/><Relationship Id="rId1" Type="http://schemas.openxmlformats.org/officeDocument/2006/relationships/slideLayout" Target="../slideLayouts/slideLayout225.xml"/><Relationship Id="rId6" Type="http://schemas.openxmlformats.org/officeDocument/2006/relationships/slideLayout" Target="../slideLayouts/slideLayout230.xml"/><Relationship Id="rId11" Type="http://schemas.openxmlformats.org/officeDocument/2006/relationships/slideLayout" Target="../slideLayouts/slideLayout235.xml"/><Relationship Id="rId5" Type="http://schemas.openxmlformats.org/officeDocument/2006/relationships/slideLayout" Target="../slideLayouts/slideLayout229.xml"/><Relationship Id="rId10" Type="http://schemas.openxmlformats.org/officeDocument/2006/relationships/slideLayout" Target="../slideLayouts/slideLayout234.xml"/><Relationship Id="rId4" Type="http://schemas.openxmlformats.org/officeDocument/2006/relationships/slideLayout" Target="../slideLayouts/slideLayout228.xml"/><Relationship Id="rId9" Type="http://schemas.openxmlformats.org/officeDocument/2006/relationships/slideLayout" Target="../slideLayouts/slideLayout233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3.xml"/><Relationship Id="rId13" Type="http://schemas.openxmlformats.org/officeDocument/2006/relationships/slideLayout" Target="../slideLayouts/slideLayout248.xml"/><Relationship Id="rId3" Type="http://schemas.openxmlformats.org/officeDocument/2006/relationships/slideLayout" Target="../slideLayouts/slideLayout238.xml"/><Relationship Id="rId7" Type="http://schemas.openxmlformats.org/officeDocument/2006/relationships/slideLayout" Target="../slideLayouts/slideLayout242.xml"/><Relationship Id="rId12" Type="http://schemas.openxmlformats.org/officeDocument/2006/relationships/slideLayout" Target="../slideLayouts/slideLayout247.xml"/><Relationship Id="rId2" Type="http://schemas.openxmlformats.org/officeDocument/2006/relationships/slideLayout" Target="../slideLayouts/slideLayout237.xml"/><Relationship Id="rId1" Type="http://schemas.openxmlformats.org/officeDocument/2006/relationships/slideLayout" Target="../slideLayouts/slideLayout236.xml"/><Relationship Id="rId6" Type="http://schemas.openxmlformats.org/officeDocument/2006/relationships/slideLayout" Target="../slideLayouts/slideLayout241.xml"/><Relationship Id="rId11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0.xml"/><Relationship Id="rId10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39.xml"/><Relationship Id="rId9" Type="http://schemas.openxmlformats.org/officeDocument/2006/relationships/slideLayout" Target="../slideLayouts/slideLayout244.xml"/><Relationship Id="rId14" Type="http://schemas.openxmlformats.org/officeDocument/2006/relationships/theme" Target="../theme/theme21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6.xml"/><Relationship Id="rId13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51.xml"/><Relationship Id="rId7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50.xml"/><Relationship Id="rId1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9.xml"/><Relationship Id="rId5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8.xml"/><Relationship Id="rId4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7.xml"/><Relationship Id="rId14" Type="http://schemas.openxmlformats.org/officeDocument/2006/relationships/theme" Target="../theme/theme22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9.xml"/><Relationship Id="rId3" Type="http://schemas.openxmlformats.org/officeDocument/2006/relationships/slideLayout" Target="../slideLayouts/slideLayout264.xml"/><Relationship Id="rId7" Type="http://schemas.openxmlformats.org/officeDocument/2006/relationships/slideLayout" Target="../slideLayouts/slideLayout268.xml"/><Relationship Id="rId12" Type="http://schemas.openxmlformats.org/officeDocument/2006/relationships/theme" Target="../theme/theme23.xml"/><Relationship Id="rId2" Type="http://schemas.openxmlformats.org/officeDocument/2006/relationships/slideLayout" Target="../slideLayouts/slideLayout263.xml"/><Relationship Id="rId1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72.xml"/><Relationship Id="rId5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71.xml"/><Relationship Id="rId4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70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0.xml"/><Relationship Id="rId3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9.xml"/><Relationship Id="rId12" Type="http://schemas.openxmlformats.org/officeDocument/2006/relationships/theme" Target="../theme/theme24.xml"/><Relationship Id="rId2" Type="http://schemas.openxmlformats.org/officeDocument/2006/relationships/slideLayout" Target="../slideLayouts/slideLayout274.xml"/><Relationship Id="rId1" Type="http://schemas.openxmlformats.org/officeDocument/2006/relationships/slideLayout" Target="../slideLayouts/slideLayout273.xml"/><Relationship Id="rId6" Type="http://schemas.openxmlformats.org/officeDocument/2006/relationships/slideLayout" Target="../slideLayouts/slideLayout278.xml"/><Relationship Id="rId11" Type="http://schemas.openxmlformats.org/officeDocument/2006/relationships/slideLayout" Target="../slideLayouts/slideLayout283.xml"/><Relationship Id="rId5" Type="http://schemas.openxmlformats.org/officeDocument/2006/relationships/slideLayout" Target="../slideLayouts/slideLayout277.xml"/><Relationship Id="rId10" Type="http://schemas.openxmlformats.org/officeDocument/2006/relationships/slideLayout" Target="../slideLayouts/slideLayout282.xml"/><Relationship Id="rId4" Type="http://schemas.openxmlformats.org/officeDocument/2006/relationships/slideLayout" Target="../slideLayouts/slideLayout276.xml"/><Relationship Id="rId9" Type="http://schemas.openxmlformats.org/officeDocument/2006/relationships/slideLayout" Target="../slideLayouts/slideLayout281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1.xml"/><Relationship Id="rId13" Type="http://schemas.openxmlformats.org/officeDocument/2006/relationships/slideLayout" Target="../slideLayouts/slideLayout296.xml"/><Relationship Id="rId3" Type="http://schemas.openxmlformats.org/officeDocument/2006/relationships/slideLayout" Target="../slideLayouts/slideLayout286.xml"/><Relationship Id="rId7" Type="http://schemas.openxmlformats.org/officeDocument/2006/relationships/slideLayout" Target="../slideLayouts/slideLayout290.xml"/><Relationship Id="rId12" Type="http://schemas.openxmlformats.org/officeDocument/2006/relationships/slideLayout" Target="../slideLayouts/slideLayout295.xml"/><Relationship Id="rId2" Type="http://schemas.openxmlformats.org/officeDocument/2006/relationships/slideLayout" Target="../slideLayouts/slideLayout285.xml"/><Relationship Id="rId1" Type="http://schemas.openxmlformats.org/officeDocument/2006/relationships/slideLayout" Target="../slideLayouts/slideLayout284.xml"/><Relationship Id="rId6" Type="http://schemas.openxmlformats.org/officeDocument/2006/relationships/slideLayout" Target="../slideLayouts/slideLayout289.xml"/><Relationship Id="rId11" Type="http://schemas.openxmlformats.org/officeDocument/2006/relationships/slideLayout" Target="../slideLayouts/slideLayout294.xml"/><Relationship Id="rId5" Type="http://schemas.openxmlformats.org/officeDocument/2006/relationships/slideLayout" Target="../slideLayouts/slideLayout288.xml"/><Relationship Id="rId10" Type="http://schemas.openxmlformats.org/officeDocument/2006/relationships/slideLayout" Target="../slideLayouts/slideLayout293.xml"/><Relationship Id="rId4" Type="http://schemas.openxmlformats.org/officeDocument/2006/relationships/slideLayout" Target="../slideLayouts/slideLayout287.xml"/><Relationship Id="rId9" Type="http://schemas.openxmlformats.org/officeDocument/2006/relationships/slideLayout" Target="../slideLayouts/slideLayout292.xml"/><Relationship Id="rId14" Type="http://schemas.openxmlformats.org/officeDocument/2006/relationships/theme" Target="../theme/theme25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4.xml"/><Relationship Id="rId13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299.xml"/><Relationship Id="rId7" Type="http://schemas.openxmlformats.org/officeDocument/2006/relationships/slideLayout" Target="../slideLayouts/slideLayout303.xml"/><Relationship Id="rId12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298.xml"/><Relationship Id="rId1" Type="http://schemas.openxmlformats.org/officeDocument/2006/relationships/slideLayout" Target="../slideLayouts/slideLayout297.xml"/><Relationship Id="rId6" Type="http://schemas.openxmlformats.org/officeDocument/2006/relationships/slideLayout" Target="../slideLayouts/slideLayout302.xml"/><Relationship Id="rId11" Type="http://schemas.openxmlformats.org/officeDocument/2006/relationships/slideLayout" Target="../slideLayouts/slideLayout307.xml"/><Relationship Id="rId5" Type="http://schemas.openxmlformats.org/officeDocument/2006/relationships/slideLayout" Target="../slideLayouts/slideLayout301.xml"/><Relationship Id="rId10" Type="http://schemas.openxmlformats.org/officeDocument/2006/relationships/slideLayout" Target="../slideLayouts/slideLayout306.xml"/><Relationship Id="rId4" Type="http://schemas.openxmlformats.org/officeDocument/2006/relationships/slideLayout" Target="../slideLayouts/slideLayout300.xml"/><Relationship Id="rId9" Type="http://schemas.openxmlformats.org/officeDocument/2006/relationships/slideLayout" Target="../slideLayouts/slideLayout305.xml"/><Relationship Id="rId14" Type="http://schemas.openxmlformats.org/officeDocument/2006/relationships/theme" Target="../theme/theme26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7.xml"/><Relationship Id="rId13" Type="http://schemas.openxmlformats.org/officeDocument/2006/relationships/slideLayout" Target="../slideLayouts/slideLayout322.xml"/><Relationship Id="rId3" Type="http://schemas.openxmlformats.org/officeDocument/2006/relationships/slideLayout" Target="../slideLayouts/slideLayout312.xml"/><Relationship Id="rId7" Type="http://schemas.openxmlformats.org/officeDocument/2006/relationships/slideLayout" Target="../slideLayouts/slideLayout316.xml"/><Relationship Id="rId12" Type="http://schemas.openxmlformats.org/officeDocument/2006/relationships/slideLayout" Target="../slideLayouts/slideLayout321.xml"/><Relationship Id="rId2" Type="http://schemas.openxmlformats.org/officeDocument/2006/relationships/slideLayout" Target="../slideLayouts/slideLayout311.xml"/><Relationship Id="rId1" Type="http://schemas.openxmlformats.org/officeDocument/2006/relationships/slideLayout" Target="../slideLayouts/slideLayout310.xml"/><Relationship Id="rId6" Type="http://schemas.openxmlformats.org/officeDocument/2006/relationships/slideLayout" Target="../slideLayouts/slideLayout315.xml"/><Relationship Id="rId11" Type="http://schemas.openxmlformats.org/officeDocument/2006/relationships/slideLayout" Target="../slideLayouts/slideLayout320.xml"/><Relationship Id="rId5" Type="http://schemas.openxmlformats.org/officeDocument/2006/relationships/slideLayout" Target="../slideLayouts/slideLayout314.xml"/><Relationship Id="rId10" Type="http://schemas.openxmlformats.org/officeDocument/2006/relationships/slideLayout" Target="../slideLayouts/slideLayout319.xml"/><Relationship Id="rId4" Type="http://schemas.openxmlformats.org/officeDocument/2006/relationships/slideLayout" Target="../slideLayouts/slideLayout313.xml"/><Relationship Id="rId9" Type="http://schemas.openxmlformats.org/officeDocument/2006/relationships/slideLayout" Target="../slideLayouts/slideLayout318.xml"/><Relationship Id="rId14" Type="http://schemas.openxmlformats.org/officeDocument/2006/relationships/theme" Target="../theme/theme27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0.xml"/><Relationship Id="rId13" Type="http://schemas.openxmlformats.org/officeDocument/2006/relationships/theme" Target="../theme/theme28.xml"/><Relationship Id="rId3" Type="http://schemas.openxmlformats.org/officeDocument/2006/relationships/slideLayout" Target="../slideLayouts/slideLayout325.xml"/><Relationship Id="rId7" Type="http://schemas.openxmlformats.org/officeDocument/2006/relationships/slideLayout" Target="../slideLayouts/slideLayout329.xml"/><Relationship Id="rId12" Type="http://schemas.openxmlformats.org/officeDocument/2006/relationships/slideLayout" Target="../slideLayouts/slideLayout334.xml"/><Relationship Id="rId2" Type="http://schemas.openxmlformats.org/officeDocument/2006/relationships/slideLayout" Target="../slideLayouts/slideLayout324.xml"/><Relationship Id="rId1" Type="http://schemas.openxmlformats.org/officeDocument/2006/relationships/slideLayout" Target="../slideLayouts/slideLayout323.xml"/><Relationship Id="rId6" Type="http://schemas.openxmlformats.org/officeDocument/2006/relationships/slideLayout" Target="../slideLayouts/slideLayout328.xml"/><Relationship Id="rId11" Type="http://schemas.openxmlformats.org/officeDocument/2006/relationships/slideLayout" Target="../slideLayouts/slideLayout333.xml"/><Relationship Id="rId5" Type="http://schemas.openxmlformats.org/officeDocument/2006/relationships/slideLayout" Target="../slideLayouts/slideLayout327.xml"/><Relationship Id="rId10" Type="http://schemas.openxmlformats.org/officeDocument/2006/relationships/slideLayout" Target="../slideLayouts/slideLayout332.xml"/><Relationship Id="rId4" Type="http://schemas.openxmlformats.org/officeDocument/2006/relationships/slideLayout" Target="../slideLayouts/slideLayout326.xml"/><Relationship Id="rId9" Type="http://schemas.openxmlformats.org/officeDocument/2006/relationships/slideLayout" Target="../slideLayouts/slideLayout3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1847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1049" name="Freeform 3"/>
            <p:cNvSpPr>
              <a:spLocks/>
            </p:cNvSpPr>
            <p:nvPr/>
          </p:nvSpPr>
          <p:spPr bwMode="hidden">
            <a:xfrm>
              <a:off x="0" y="3072"/>
              <a:ext cx="5760" cy="1248"/>
            </a:xfrm>
            <a:custGeom>
              <a:avLst/>
              <a:gdLst>
                <a:gd name="T0" fmla="*/ 5261 w 6027"/>
                <a:gd name="T1" fmla="*/ 369 h 2296"/>
                <a:gd name="T2" fmla="*/ 0 w 6027"/>
                <a:gd name="T3" fmla="*/ 369 h 2296"/>
                <a:gd name="T4" fmla="*/ 0 w 6027"/>
                <a:gd name="T5" fmla="*/ 0 h 2296"/>
                <a:gd name="T6" fmla="*/ 5261 w 6027"/>
                <a:gd name="T7" fmla="*/ 0 h 2296"/>
                <a:gd name="T8" fmla="*/ 5261 w 6027"/>
                <a:gd name="T9" fmla="*/ 369 h 2296"/>
                <a:gd name="T10" fmla="*/ 5261 w 6027"/>
                <a:gd name="T11" fmla="*/ 369 h 22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88868" name="Freeform 4"/>
            <p:cNvSpPr>
              <a:spLocks/>
            </p:cNvSpPr>
            <p:nvPr/>
          </p:nvSpPr>
          <p:spPr bwMode="hidden">
            <a:xfrm>
              <a:off x="0" y="0"/>
              <a:ext cx="5760" cy="3072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1027" name="Freeform 5"/>
          <p:cNvSpPr>
            <a:spLocks/>
          </p:cNvSpPr>
          <p:nvPr/>
        </p:nvSpPr>
        <p:spPr bwMode="hidden">
          <a:xfrm>
            <a:off x="6248400" y="6262688"/>
            <a:ext cx="2895600" cy="609600"/>
          </a:xfrm>
          <a:custGeom>
            <a:avLst/>
            <a:gdLst>
              <a:gd name="T0" fmla="*/ 2147483647 w 5748"/>
              <a:gd name="T1" fmla="*/ 2147483647 h 246"/>
              <a:gd name="T2" fmla="*/ 0 w 5748"/>
              <a:gd name="T3" fmla="*/ 2147483647 h 246"/>
              <a:gd name="T4" fmla="*/ 0 w 5748"/>
              <a:gd name="T5" fmla="*/ 0 h 246"/>
              <a:gd name="T6" fmla="*/ 2147483647 w 5748"/>
              <a:gd name="T7" fmla="*/ 0 h 246"/>
              <a:gd name="T8" fmla="*/ 2147483647 w 5748"/>
              <a:gd name="T9" fmla="*/ 2147483647 h 246"/>
              <a:gd name="T10" fmla="*/ 2147483647 w 5748"/>
              <a:gd name="T11" fmla="*/ 2147483647 h 24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028" name="Group 6"/>
          <p:cNvGrpSpPr>
            <a:grpSpLocks/>
          </p:cNvGrpSpPr>
          <p:nvPr/>
        </p:nvGrpSpPr>
        <p:grpSpPr bwMode="auto">
          <a:xfrm>
            <a:off x="0" y="6019800"/>
            <a:ext cx="7848600" cy="857250"/>
            <a:chOff x="0" y="3792"/>
            <a:chExt cx="4944" cy="540"/>
          </a:xfrm>
        </p:grpSpPr>
        <p:sp>
          <p:nvSpPr>
            <p:cNvPr id="1188871" name="Freeform 7"/>
            <p:cNvSpPr>
              <a:spLocks/>
            </p:cNvSpPr>
            <p:nvPr userDrawn="1"/>
          </p:nvSpPr>
          <p:spPr bwMode="ltGray">
            <a:xfrm>
              <a:off x="1488" y="3792"/>
              <a:ext cx="3240" cy="536"/>
            </a:xfrm>
            <a:custGeom>
              <a:avLst/>
              <a:gdLst/>
              <a:ahLst/>
              <a:cxnLst>
                <a:cxn ang="0">
                  <a:pos x="3132" y="469"/>
                </a:cxn>
                <a:cxn ang="0">
                  <a:pos x="2995" y="395"/>
                </a:cxn>
                <a:cxn ang="0">
                  <a:pos x="2911" y="375"/>
                </a:cxn>
                <a:cxn ang="0">
                  <a:pos x="2678" y="228"/>
                </a:cxn>
                <a:cxn ang="0">
                  <a:pos x="2553" y="74"/>
                </a:cxn>
                <a:cxn ang="0">
                  <a:pos x="2457" y="7"/>
                </a:cxn>
                <a:cxn ang="0">
                  <a:pos x="2403" y="47"/>
                </a:cxn>
                <a:cxn ang="0">
                  <a:pos x="2289" y="74"/>
                </a:cxn>
                <a:cxn ang="0">
                  <a:pos x="2134" y="74"/>
                </a:cxn>
                <a:cxn ang="0">
                  <a:pos x="2044" y="128"/>
                </a:cxn>
                <a:cxn ang="0">
                  <a:pos x="1775" y="222"/>
                </a:cxn>
                <a:cxn ang="0">
                  <a:pos x="1602" y="181"/>
                </a:cxn>
                <a:cxn ang="0">
                  <a:pos x="1560" y="101"/>
                </a:cxn>
                <a:cxn ang="0">
                  <a:pos x="1542" y="87"/>
                </a:cxn>
                <a:cxn ang="0">
                  <a:pos x="1446" y="60"/>
                </a:cxn>
                <a:cxn ang="0">
                  <a:pos x="1375" y="74"/>
                </a:cxn>
                <a:cxn ang="0">
                  <a:pos x="1309" y="87"/>
                </a:cxn>
                <a:cxn ang="0">
                  <a:pos x="1243" y="13"/>
                </a:cxn>
                <a:cxn ang="0">
                  <a:pos x="1225" y="0"/>
                </a:cxn>
                <a:cxn ang="0">
                  <a:pos x="1189" y="0"/>
                </a:cxn>
                <a:cxn ang="0">
                  <a:pos x="1106" y="34"/>
                </a:cxn>
                <a:cxn ang="0">
                  <a:pos x="1106" y="34"/>
                </a:cxn>
                <a:cxn ang="0">
                  <a:pos x="1094" y="40"/>
                </a:cxn>
                <a:cxn ang="0">
                  <a:pos x="1070" y="54"/>
                </a:cxn>
                <a:cxn ang="0">
                  <a:pos x="1034" y="74"/>
                </a:cxn>
                <a:cxn ang="0">
                  <a:pos x="1004" y="74"/>
                </a:cxn>
                <a:cxn ang="0">
                  <a:pos x="986" y="74"/>
                </a:cxn>
                <a:cxn ang="0">
                  <a:pos x="956" y="81"/>
                </a:cxn>
                <a:cxn ang="0">
                  <a:pos x="920" y="94"/>
                </a:cxn>
                <a:cxn ang="0">
                  <a:pos x="884" y="107"/>
                </a:cxn>
                <a:cxn ang="0">
                  <a:pos x="843" y="128"/>
                </a:cxn>
                <a:cxn ang="0">
                  <a:pos x="813" y="141"/>
                </a:cxn>
                <a:cxn ang="0">
                  <a:pos x="789" y="148"/>
                </a:cxn>
                <a:cxn ang="0">
                  <a:pos x="783" y="154"/>
                </a:cxn>
                <a:cxn ang="0">
                  <a:pos x="556" y="228"/>
                </a:cxn>
                <a:cxn ang="0">
                  <a:pos x="394" y="294"/>
                </a:cxn>
                <a:cxn ang="0">
                  <a:pos x="107" y="462"/>
                </a:cxn>
                <a:cxn ang="0">
                  <a:pos x="0" y="536"/>
                </a:cxn>
                <a:cxn ang="0">
                  <a:pos x="3240" y="536"/>
                </a:cxn>
                <a:cxn ang="0">
                  <a:pos x="3132" y="469"/>
                </a:cxn>
                <a:cxn ang="0">
                  <a:pos x="3132" y="469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1042" name="Group 8"/>
            <p:cNvGrpSpPr>
              <a:grpSpLocks/>
            </p:cNvGrpSpPr>
            <p:nvPr userDrawn="1"/>
          </p:nvGrpSpPr>
          <p:grpSpPr bwMode="auto">
            <a:xfrm>
              <a:off x="2486" y="3792"/>
              <a:ext cx="2458" cy="540"/>
              <a:chOff x="2486" y="3792"/>
              <a:chExt cx="2458" cy="540"/>
            </a:xfrm>
          </p:grpSpPr>
          <p:sp>
            <p:nvSpPr>
              <p:cNvPr id="1044" name="Freeform 9"/>
              <p:cNvSpPr>
                <a:spLocks/>
              </p:cNvSpPr>
              <p:nvPr userDrawn="1"/>
            </p:nvSpPr>
            <p:spPr bwMode="ltGray">
              <a:xfrm>
                <a:off x="3948" y="3799"/>
                <a:ext cx="996" cy="533"/>
              </a:xfrm>
              <a:custGeom>
                <a:avLst/>
                <a:gdLst>
                  <a:gd name="T0" fmla="*/ 636 w 996"/>
                  <a:gd name="T1" fmla="*/ 373 h 533"/>
                  <a:gd name="T2" fmla="*/ 495 w 996"/>
                  <a:gd name="T3" fmla="*/ 370 h 533"/>
                  <a:gd name="T4" fmla="*/ 280 w 996"/>
                  <a:gd name="T5" fmla="*/ 249 h 533"/>
                  <a:gd name="T6" fmla="*/ 127 w 996"/>
                  <a:gd name="T7" fmla="*/ 66 h 533"/>
                  <a:gd name="T8" fmla="*/ 0 w 996"/>
                  <a:gd name="T9" fmla="*/ 0 h 533"/>
                  <a:gd name="T10" fmla="*/ 22 w 996"/>
                  <a:gd name="T11" fmla="*/ 26 h 533"/>
                  <a:gd name="T12" fmla="*/ 0 w 996"/>
                  <a:gd name="T13" fmla="*/ 65 h 533"/>
                  <a:gd name="T14" fmla="*/ 30 w 996"/>
                  <a:gd name="T15" fmla="*/ 119 h 533"/>
                  <a:gd name="T16" fmla="*/ 75 w 996"/>
                  <a:gd name="T17" fmla="*/ 243 h 533"/>
                  <a:gd name="T18" fmla="*/ 45 w 996"/>
                  <a:gd name="T19" fmla="*/ 422 h 533"/>
                  <a:gd name="T20" fmla="*/ 200 w 996"/>
                  <a:gd name="T21" fmla="*/ 329 h 533"/>
                  <a:gd name="T22" fmla="*/ 612 w 996"/>
                  <a:gd name="T23" fmla="*/ 533 h 533"/>
                  <a:gd name="T24" fmla="*/ 996 w 996"/>
                  <a:gd name="T25" fmla="*/ 529 h 533"/>
                  <a:gd name="T26" fmla="*/ 828 w 996"/>
                  <a:gd name="T27" fmla="*/ 473 h 533"/>
                  <a:gd name="T28" fmla="*/ 636 w 996"/>
                  <a:gd name="T29" fmla="*/ 373 h 53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96" h="533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612" y="533"/>
                    </a:lnTo>
                    <a:lnTo>
                      <a:pt x="996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5" name="Freeform 10"/>
              <p:cNvSpPr>
                <a:spLocks/>
              </p:cNvSpPr>
              <p:nvPr userDrawn="1"/>
            </p:nvSpPr>
            <p:spPr bwMode="ltGray">
              <a:xfrm>
                <a:off x="2677" y="3792"/>
                <a:ext cx="186" cy="395"/>
              </a:xfrm>
              <a:custGeom>
                <a:avLst/>
                <a:gdLst>
                  <a:gd name="T0" fmla="*/ 36 w 186"/>
                  <a:gd name="T1" fmla="*/ 0 h 353"/>
                  <a:gd name="T2" fmla="*/ 54 w 186"/>
                  <a:gd name="T3" fmla="*/ 25 h 353"/>
                  <a:gd name="T4" fmla="*/ 24 w 186"/>
                  <a:gd name="T5" fmla="*/ 43 h 353"/>
                  <a:gd name="T6" fmla="*/ 18 w 186"/>
                  <a:gd name="T7" fmla="*/ 93 h 353"/>
                  <a:gd name="T8" fmla="*/ 42 w 186"/>
                  <a:gd name="T9" fmla="*/ 160 h 353"/>
                  <a:gd name="T10" fmla="*/ 48 w 186"/>
                  <a:gd name="T11" fmla="*/ 227 h 353"/>
                  <a:gd name="T12" fmla="*/ 0 w 186"/>
                  <a:gd name="T13" fmla="*/ 495 h 353"/>
                  <a:gd name="T14" fmla="*/ 54 w 186"/>
                  <a:gd name="T15" fmla="*/ 327 h 353"/>
                  <a:gd name="T16" fmla="*/ 84 w 186"/>
                  <a:gd name="T17" fmla="*/ 303 h 353"/>
                  <a:gd name="T18" fmla="*/ 126 w 186"/>
                  <a:gd name="T19" fmla="*/ 177 h 353"/>
                  <a:gd name="T20" fmla="*/ 144 w 186"/>
                  <a:gd name="T21" fmla="*/ 168 h 353"/>
                  <a:gd name="T22" fmla="*/ 144 w 186"/>
                  <a:gd name="T23" fmla="*/ 126 h 353"/>
                  <a:gd name="T24" fmla="*/ 186 w 186"/>
                  <a:gd name="T25" fmla="*/ 93 h 353"/>
                  <a:gd name="T26" fmla="*/ 162 w 186"/>
                  <a:gd name="T27" fmla="*/ 84 h 353"/>
                  <a:gd name="T28" fmla="*/ 36 w 186"/>
                  <a:gd name="T29" fmla="*/ 0 h 353"/>
                  <a:gd name="T30" fmla="*/ 36 w 186"/>
                  <a:gd name="T31" fmla="*/ 0 h 35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6" name="Freeform 11"/>
              <p:cNvSpPr>
                <a:spLocks/>
              </p:cNvSpPr>
              <p:nvPr userDrawn="1"/>
            </p:nvSpPr>
            <p:spPr bwMode="ltGray">
              <a:xfrm>
                <a:off x="3030" y="3893"/>
                <a:ext cx="378" cy="271"/>
              </a:xfrm>
              <a:custGeom>
                <a:avLst/>
                <a:gdLst>
                  <a:gd name="T0" fmla="*/ 18 w 378"/>
                  <a:gd name="T1" fmla="*/ 0 h 271"/>
                  <a:gd name="T2" fmla="*/ 12 w 378"/>
                  <a:gd name="T3" fmla="*/ 13 h 271"/>
                  <a:gd name="T4" fmla="*/ 0 w 378"/>
                  <a:gd name="T5" fmla="*/ 40 h 271"/>
                  <a:gd name="T6" fmla="*/ 60 w 378"/>
                  <a:gd name="T7" fmla="*/ 121 h 271"/>
                  <a:gd name="T8" fmla="*/ 310 w 378"/>
                  <a:gd name="T9" fmla="*/ 271 h 271"/>
                  <a:gd name="T10" fmla="*/ 290 w 378"/>
                  <a:gd name="T11" fmla="*/ 139 h 271"/>
                  <a:gd name="T12" fmla="*/ 378 w 378"/>
                  <a:gd name="T13" fmla="*/ 76 h 271"/>
                  <a:gd name="T14" fmla="*/ 251 w 378"/>
                  <a:gd name="T15" fmla="*/ 94 h 271"/>
                  <a:gd name="T16" fmla="*/ 90 w 378"/>
                  <a:gd name="T17" fmla="*/ 54 h 271"/>
                  <a:gd name="T18" fmla="*/ 18 w 378"/>
                  <a:gd name="T19" fmla="*/ 0 h 271"/>
                  <a:gd name="T20" fmla="*/ 18 w 378"/>
                  <a:gd name="T21" fmla="*/ 0 h 27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7" name="Freeform 12"/>
              <p:cNvSpPr>
                <a:spLocks/>
              </p:cNvSpPr>
              <p:nvPr userDrawn="1"/>
            </p:nvSpPr>
            <p:spPr bwMode="ltGray">
              <a:xfrm>
                <a:off x="3628" y="3866"/>
                <a:ext cx="155" cy="74"/>
              </a:xfrm>
              <a:custGeom>
                <a:avLst/>
                <a:gdLst>
                  <a:gd name="T0" fmla="*/ 114 w 155"/>
                  <a:gd name="T1" fmla="*/ 0 h 66"/>
                  <a:gd name="T2" fmla="*/ 0 w 155"/>
                  <a:gd name="T3" fmla="*/ 0 h 66"/>
                  <a:gd name="T4" fmla="*/ 0 w 155"/>
                  <a:gd name="T5" fmla="*/ 0 h 66"/>
                  <a:gd name="T6" fmla="*/ 6 w 155"/>
                  <a:gd name="T7" fmla="*/ 9 h 66"/>
                  <a:gd name="T8" fmla="*/ 6 w 155"/>
                  <a:gd name="T9" fmla="*/ 25 h 66"/>
                  <a:gd name="T10" fmla="*/ 0 w 155"/>
                  <a:gd name="T11" fmla="*/ 34 h 66"/>
                  <a:gd name="T12" fmla="*/ 78 w 155"/>
                  <a:gd name="T13" fmla="*/ 84 h 66"/>
                  <a:gd name="T14" fmla="*/ 96 w 155"/>
                  <a:gd name="T15" fmla="*/ 59 h 66"/>
                  <a:gd name="T16" fmla="*/ 155 w 155"/>
                  <a:gd name="T17" fmla="*/ 93 h 66"/>
                  <a:gd name="T18" fmla="*/ 126 w 155"/>
                  <a:gd name="T19" fmla="*/ 34 h 66"/>
                  <a:gd name="T20" fmla="*/ 149 w 155"/>
                  <a:gd name="T21" fmla="*/ 0 h 66"/>
                  <a:gd name="T22" fmla="*/ 114 w 155"/>
                  <a:gd name="T23" fmla="*/ 0 h 66"/>
                  <a:gd name="T24" fmla="*/ 114 w 155"/>
                  <a:gd name="T25" fmla="*/ 0 h 6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8" name="Freeform 13"/>
              <p:cNvSpPr>
                <a:spLocks/>
              </p:cNvSpPr>
              <p:nvPr userDrawn="1"/>
            </p:nvSpPr>
            <p:spPr bwMode="ltGray">
              <a:xfrm>
                <a:off x="2486" y="3859"/>
                <a:ext cx="42" cy="81"/>
              </a:xfrm>
              <a:custGeom>
                <a:avLst/>
                <a:gdLst>
                  <a:gd name="T0" fmla="*/ 6 w 42"/>
                  <a:gd name="T1" fmla="*/ 52 h 72"/>
                  <a:gd name="T2" fmla="*/ 0 w 42"/>
                  <a:gd name="T3" fmla="*/ 26 h 72"/>
                  <a:gd name="T4" fmla="*/ 12 w 42"/>
                  <a:gd name="T5" fmla="*/ 9 h 72"/>
                  <a:gd name="T6" fmla="*/ 0 w 42"/>
                  <a:gd name="T7" fmla="*/ 9 h 72"/>
                  <a:gd name="T8" fmla="*/ 12 w 42"/>
                  <a:gd name="T9" fmla="*/ 9 h 72"/>
                  <a:gd name="T10" fmla="*/ 24 w 42"/>
                  <a:gd name="T11" fmla="*/ 9 h 72"/>
                  <a:gd name="T12" fmla="*/ 36 w 42"/>
                  <a:gd name="T13" fmla="*/ 9 h 72"/>
                  <a:gd name="T14" fmla="*/ 42 w 42"/>
                  <a:gd name="T15" fmla="*/ 0 h 72"/>
                  <a:gd name="T16" fmla="*/ 30 w 42"/>
                  <a:gd name="T17" fmla="*/ 26 h 72"/>
                  <a:gd name="T18" fmla="*/ 42 w 42"/>
                  <a:gd name="T19" fmla="*/ 69 h 72"/>
                  <a:gd name="T20" fmla="*/ 12 w 42"/>
                  <a:gd name="T21" fmla="*/ 102 h 72"/>
                  <a:gd name="T22" fmla="*/ 6 w 42"/>
                  <a:gd name="T23" fmla="*/ 52 h 72"/>
                  <a:gd name="T24" fmla="*/ 6 w 42"/>
                  <a:gd name="T25" fmla="*/ 52 h 7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88878" name="Freeform 14"/>
            <p:cNvSpPr>
              <a:spLocks/>
            </p:cNvSpPr>
            <p:nvPr userDrawn="1"/>
          </p:nvSpPr>
          <p:spPr bwMode="ltGray">
            <a:xfrm>
              <a:off x="0" y="3792"/>
              <a:ext cx="3976" cy="535"/>
            </a:xfrm>
            <a:custGeom>
              <a:avLst/>
              <a:gdLst/>
              <a:ahLst/>
              <a:cxnLst>
                <a:cxn ang="0">
                  <a:pos x="3976" y="527"/>
                </a:cxn>
                <a:cxn ang="0">
                  <a:pos x="3970" y="527"/>
                </a:cxn>
                <a:cxn ang="0">
                  <a:pos x="3844" y="509"/>
                </a:cxn>
                <a:cxn ang="0">
                  <a:pos x="2487" y="305"/>
                </a:cxn>
                <a:cxn ang="0">
                  <a:pos x="2039" y="36"/>
                </a:cxn>
                <a:cxn ang="0">
                  <a:pos x="1907" y="24"/>
                </a:cxn>
                <a:cxn ang="0">
                  <a:pos x="1883" y="54"/>
                </a:cxn>
                <a:cxn ang="0">
                  <a:pos x="1859" y="54"/>
                </a:cxn>
                <a:cxn ang="0">
                  <a:pos x="1830" y="30"/>
                </a:cxn>
                <a:cxn ang="0">
                  <a:pos x="1704" y="102"/>
                </a:cxn>
                <a:cxn ang="0">
                  <a:pos x="1608" y="126"/>
                </a:cxn>
                <a:cxn ang="0">
                  <a:pos x="1561" y="132"/>
                </a:cxn>
                <a:cxn ang="0">
                  <a:pos x="1495" y="102"/>
                </a:cxn>
                <a:cxn ang="0">
                  <a:pos x="1357" y="126"/>
                </a:cxn>
                <a:cxn ang="0">
                  <a:pos x="1285" y="24"/>
                </a:cxn>
                <a:cxn ang="0">
                  <a:pos x="1280" y="18"/>
                </a:cxn>
                <a:cxn ang="0">
                  <a:pos x="1262" y="12"/>
                </a:cxn>
                <a:cxn ang="0">
                  <a:pos x="1238" y="6"/>
                </a:cxn>
                <a:cxn ang="0">
                  <a:pos x="1220" y="0"/>
                </a:cxn>
                <a:cxn ang="0">
                  <a:pos x="1196" y="0"/>
                </a:cxn>
                <a:cxn ang="0">
                  <a:pos x="1166" y="0"/>
                </a:cxn>
                <a:cxn ang="0">
                  <a:pos x="1142" y="0"/>
                </a:cxn>
                <a:cxn ang="0">
                  <a:pos x="1136" y="0"/>
                </a:cxn>
                <a:cxn ang="0">
                  <a:pos x="1130" y="0"/>
                </a:cxn>
                <a:cxn ang="0">
                  <a:pos x="1124" y="6"/>
                </a:cxn>
                <a:cxn ang="0">
                  <a:pos x="1118" y="12"/>
                </a:cxn>
                <a:cxn ang="0">
                  <a:pos x="1100" y="18"/>
                </a:cxn>
                <a:cxn ang="0">
                  <a:pos x="1088" y="18"/>
                </a:cxn>
                <a:cxn ang="0">
                  <a:pos x="1070" y="24"/>
                </a:cxn>
                <a:cxn ang="0">
                  <a:pos x="1052" y="30"/>
                </a:cxn>
                <a:cxn ang="0">
                  <a:pos x="1034" y="36"/>
                </a:cxn>
                <a:cxn ang="0">
                  <a:pos x="1028" y="42"/>
                </a:cxn>
                <a:cxn ang="0">
                  <a:pos x="969" y="60"/>
                </a:cxn>
                <a:cxn ang="0">
                  <a:pos x="921" y="72"/>
                </a:cxn>
                <a:cxn ang="0">
                  <a:pos x="855" y="48"/>
                </a:cxn>
                <a:cxn ang="0">
                  <a:pos x="825" y="48"/>
                </a:cxn>
                <a:cxn ang="0">
                  <a:pos x="759" y="72"/>
                </a:cxn>
                <a:cxn ang="0">
                  <a:pos x="735" y="72"/>
                </a:cxn>
                <a:cxn ang="0">
                  <a:pos x="706" y="60"/>
                </a:cxn>
                <a:cxn ang="0">
                  <a:pos x="640" y="60"/>
                </a:cxn>
                <a:cxn ang="0">
                  <a:pos x="544" y="72"/>
                </a:cxn>
                <a:cxn ang="0">
                  <a:pos x="389" y="18"/>
                </a:cxn>
                <a:cxn ang="0">
                  <a:pos x="323" y="60"/>
                </a:cxn>
                <a:cxn ang="0">
                  <a:pos x="317" y="60"/>
                </a:cxn>
                <a:cxn ang="0">
                  <a:pos x="305" y="72"/>
                </a:cxn>
                <a:cxn ang="0">
                  <a:pos x="287" y="78"/>
                </a:cxn>
                <a:cxn ang="0">
                  <a:pos x="263" y="90"/>
                </a:cxn>
                <a:cxn ang="0">
                  <a:pos x="203" y="120"/>
                </a:cxn>
                <a:cxn ang="0">
                  <a:pos x="149" y="150"/>
                </a:cxn>
                <a:cxn ang="0">
                  <a:pos x="78" y="168"/>
                </a:cxn>
                <a:cxn ang="0">
                  <a:pos x="0" y="180"/>
                </a:cxn>
                <a:cxn ang="0">
                  <a:pos x="0" y="527"/>
                </a:cxn>
                <a:cxn ang="0">
                  <a:pos x="1010" y="527"/>
                </a:cxn>
                <a:cxn ang="0">
                  <a:pos x="3725" y="527"/>
                </a:cxn>
                <a:cxn ang="0">
                  <a:pos x="3976" y="527"/>
                </a:cxn>
                <a:cxn ang="0">
                  <a:pos x="3976" y="527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1029" name="Group 15"/>
          <p:cNvGrpSpPr>
            <a:grpSpLocks/>
          </p:cNvGrpSpPr>
          <p:nvPr/>
        </p:nvGrpSpPr>
        <p:grpSpPr bwMode="auto">
          <a:xfrm>
            <a:off x="627063" y="6021388"/>
            <a:ext cx="5684837" cy="849312"/>
            <a:chOff x="395" y="3793"/>
            <a:chExt cx="3581" cy="535"/>
          </a:xfrm>
        </p:grpSpPr>
        <p:sp>
          <p:nvSpPr>
            <p:cNvPr id="1035" name="Freeform 16"/>
            <p:cNvSpPr>
              <a:spLocks/>
            </p:cNvSpPr>
            <p:nvPr/>
          </p:nvSpPr>
          <p:spPr bwMode="auto">
            <a:xfrm>
              <a:off x="1196" y="3793"/>
              <a:ext cx="365" cy="291"/>
            </a:xfrm>
            <a:custGeom>
              <a:avLst/>
              <a:gdLst>
                <a:gd name="T0" fmla="*/ 24 w 365"/>
                <a:gd name="T1" fmla="*/ 24 h 287"/>
                <a:gd name="T2" fmla="*/ 0 w 365"/>
                <a:gd name="T3" fmla="*/ 63 h 287"/>
                <a:gd name="T4" fmla="*/ 66 w 365"/>
                <a:gd name="T5" fmla="*/ 114 h 287"/>
                <a:gd name="T6" fmla="*/ 143 w 365"/>
                <a:gd name="T7" fmla="*/ 189 h 287"/>
                <a:gd name="T8" fmla="*/ 191 w 365"/>
                <a:gd name="T9" fmla="*/ 174 h 287"/>
                <a:gd name="T10" fmla="*/ 341 w 365"/>
                <a:gd name="T11" fmla="*/ 299 h 287"/>
                <a:gd name="T12" fmla="*/ 305 w 365"/>
                <a:gd name="T13" fmla="*/ 180 h 287"/>
                <a:gd name="T14" fmla="*/ 365 w 365"/>
                <a:gd name="T15" fmla="*/ 138 h 287"/>
                <a:gd name="T16" fmla="*/ 359 w 365"/>
                <a:gd name="T17" fmla="*/ 132 h 287"/>
                <a:gd name="T18" fmla="*/ 335 w 365"/>
                <a:gd name="T19" fmla="*/ 120 h 287"/>
                <a:gd name="T20" fmla="*/ 299 w 365"/>
                <a:gd name="T21" fmla="*/ 93 h 287"/>
                <a:gd name="T22" fmla="*/ 257 w 365"/>
                <a:gd name="T23" fmla="*/ 75 h 287"/>
                <a:gd name="T24" fmla="*/ 215 w 365"/>
                <a:gd name="T25" fmla="*/ 57 h 287"/>
                <a:gd name="T26" fmla="*/ 173 w 365"/>
                <a:gd name="T27" fmla="*/ 39 h 287"/>
                <a:gd name="T28" fmla="*/ 143 w 365"/>
                <a:gd name="T29" fmla="*/ 24 h 287"/>
                <a:gd name="T30" fmla="*/ 131 w 365"/>
                <a:gd name="T31" fmla="*/ 18 h 287"/>
                <a:gd name="T32" fmla="*/ 107 w 365"/>
                <a:gd name="T33" fmla="*/ 18 h 287"/>
                <a:gd name="T34" fmla="*/ 95 w 365"/>
                <a:gd name="T35" fmla="*/ 18 h 287"/>
                <a:gd name="T36" fmla="*/ 72 w 365"/>
                <a:gd name="T37" fmla="*/ 12 h 287"/>
                <a:gd name="T38" fmla="*/ 66 w 365"/>
                <a:gd name="T39" fmla="*/ 12 h 287"/>
                <a:gd name="T40" fmla="*/ 54 w 365"/>
                <a:gd name="T41" fmla="*/ 6 h 287"/>
                <a:gd name="T42" fmla="*/ 42 w 365"/>
                <a:gd name="T43" fmla="*/ 0 h 287"/>
                <a:gd name="T44" fmla="*/ 30 w 365"/>
                <a:gd name="T45" fmla="*/ 0 h 287"/>
                <a:gd name="T46" fmla="*/ 24 w 365"/>
                <a:gd name="T47" fmla="*/ 24 h 287"/>
                <a:gd name="T48" fmla="*/ 24 w 365"/>
                <a:gd name="T49" fmla="*/ 24 h 2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6" name="Freeform 17"/>
            <p:cNvSpPr>
              <a:spLocks/>
            </p:cNvSpPr>
            <p:nvPr/>
          </p:nvSpPr>
          <p:spPr bwMode="auto">
            <a:xfrm>
              <a:off x="1943" y="3829"/>
              <a:ext cx="2033" cy="499"/>
            </a:xfrm>
            <a:custGeom>
              <a:avLst/>
              <a:gdLst>
                <a:gd name="T0" fmla="*/ 186 w 2033"/>
                <a:gd name="T1" fmla="*/ 18 h 499"/>
                <a:gd name="T2" fmla="*/ 138 w 2033"/>
                <a:gd name="T3" fmla="*/ 6 h 499"/>
                <a:gd name="T4" fmla="*/ 96 w 2033"/>
                <a:gd name="T5" fmla="*/ 0 h 499"/>
                <a:gd name="T6" fmla="*/ 36 w 2033"/>
                <a:gd name="T7" fmla="*/ 0 h 499"/>
                <a:gd name="T8" fmla="*/ 12 w 2033"/>
                <a:gd name="T9" fmla="*/ 25 h 499"/>
                <a:gd name="T10" fmla="*/ 0 w 2033"/>
                <a:gd name="T11" fmla="*/ 128 h 499"/>
                <a:gd name="T12" fmla="*/ 60 w 2033"/>
                <a:gd name="T13" fmla="*/ 104 h 499"/>
                <a:gd name="T14" fmla="*/ 90 w 2033"/>
                <a:gd name="T15" fmla="*/ 134 h 499"/>
                <a:gd name="T16" fmla="*/ 150 w 2033"/>
                <a:gd name="T17" fmla="*/ 153 h 499"/>
                <a:gd name="T18" fmla="*/ 209 w 2033"/>
                <a:gd name="T19" fmla="*/ 273 h 499"/>
                <a:gd name="T20" fmla="*/ 401 w 2033"/>
                <a:gd name="T21" fmla="*/ 359 h 499"/>
                <a:gd name="T22" fmla="*/ 777 w 2033"/>
                <a:gd name="T23" fmla="*/ 359 h 499"/>
                <a:gd name="T24" fmla="*/ 2033 w 2033"/>
                <a:gd name="T25" fmla="*/ 499 h 499"/>
                <a:gd name="T26" fmla="*/ 2033 w 2033"/>
                <a:gd name="T27" fmla="*/ 499 h 499"/>
                <a:gd name="T28" fmla="*/ 1991 w 2033"/>
                <a:gd name="T29" fmla="*/ 493 h 499"/>
                <a:gd name="T30" fmla="*/ 676 w 2033"/>
                <a:gd name="T31" fmla="*/ 243 h 499"/>
                <a:gd name="T32" fmla="*/ 514 w 2033"/>
                <a:gd name="T33" fmla="*/ 159 h 499"/>
                <a:gd name="T34" fmla="*/ 425 w 2033"/>
                <a:gd name="T35" fmla="*/ 110 h 499"/>
                <a:gd name="T36" fmla="*/ 365 w 2033"/>
                <a:gd name="T37" fmla="*/ 92 h 499"/>
                <a:gd name="T38" fmla="*/ 281 w 2033"/>
                <a:gd name="T39" fmla="*/ 61 h 499"/>
                <a:gd name="T40" fmla="*/ 186 w 2033"/>
                <a:gd name="T41" fmla="*/ 18 h 499"/>
                <a:gd name="T42" fmla="*/ 186 w 2033"/>
                <a:gd name="T43" fmla="*/ 18 h 49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7" name="Freeform 18"/>
            <p:cNvSpPr>
              <a:spLocks/>
            </p:cNvSpPr>
            <p:nvPr/>
          </p:nvSpPr>
          <p:spPr bwMode="auto">
            <a:xfrm>
              <a:off x="1830" y="3823"/>
              <a:ext cx="71" cy="61"/>
            </a:xfrm>
            <a:custGeom>
              <a:avLst/>
              <a:gdLst>
                <a:gd name="T0" fmla="*/ 0 w 71"/>
                <a:gd name="T1" fmla="*/ 18 h 60"/>
                <a:gd name="T2" fmla="*/ 6 w 71"/>
                <a:gd name="T3" fmla="*/ 18 h 60"/>
                <a:gd name="T4" fmla="*/ 12 w 71"/>
                <a:gd name="T5" fmla="*/ 12 h 60"/>
                <a:gd name="T6" fmla="*/ 6 w 71"/>
                <a:gd name="T7" fmla="*/ 6 h 60"/>
                <a:gd name="T8" fmla="*/ 0 w 71"/>
                <a:gd name="T9" fmla="*/ 0 h 60"/>
                <a:gd name="T10" fmla="*/ 29 w 71"/>
                <a:gd name="T11" fmla="*/ 18 h 60"/>
                <a:gd name="T12" fmla="*/ 53 w 71"/>
                <a:gd name="T13" fmla="*/ 18 h 60"/>
                <a:gd name="T14" fmla="*/ 59 w 71"/>
                <a:gd name="T15" fmla="*/ 33 h 60"/>
                <a:gd name="T16" fmla="*/ 65 w 71"/>
                <a:gd name="T17" fmla="*/ 45 h 60"/>
                <a:gd name="T18" fmla="*/ 71 w 71"/>
                <a:gd name="T19" fmla="*/ 57 h 60"/>
                <a:gd name="T20" fmla="*/ 71 w 71"/>
                <a:gd name="T21" fmla="*/ 63 h 60"/>
                <a:gd name="T22" fmla="*/ 59 w 71"/>
                <a:gd name="T23" fmla="*/ 57 h 60"/>
                <a:gd name="T24" fmla="*/ 47 w 71"/>
                <a:gd name="T25" fmla="*/ 45 h 60"/>
                <a:gd name="T26" fmla="*/ 23 w 71"/>
                <a:gd name="T27" fmla="*/ 33 h 60"/>
                <a:gd name="T28" fmla="*/ 23 w 71"/>
                <a:gd name="T29" fmla="*/ 39 h 60"/>
                <a:gd name="T30" fmla="*/ 18 w 71"/>
                <a:gd name="T31" fmla="*/ 45 h 60"/>
                <a:gd name="T32" fmla="*/ 12 w 71"/>
                <a:gd name="T33" fmla="*/ 51 h 60"/>
                <a:gd name="T34" fmla="*/ 6 w 71"/>
                <a:gd name="T35" fmla="*/ 51 h 60"/>
                <a:gd name="T36" fmla="*/ 6 w 71"/>
                <a:gd name="T37" fmla="*/ 51 h 60"/>
                <a:gd name="T38" fmla="*/ 6 w 71"/>
                <a:gd name="T39" fmla="*/ 39 h 60"/>
                <a:gd name="T40" fmla="*/ 0 w 71"/>
                <a:gd name="T41" fmla="*/ 18 h 60"/>
                <a:gd name="T42" fmla="*/ 0 w 71"/>
                <a:gd name="T43" fmla="*/ 18 h 6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8" name="Freeform 19"/>
            <p:cNvSpPr>
              <a:spLocks/>
            </p:cNvSpPr>
            <p:nvPr/>
          </p:nvSpPr>
          <p:spPr bwMode="auto">
            <a:xfrm>
              <a:off x="855" y="3842"/>
              <a:ext cx="161" cy="164"/>
            </a:xfrm>
            <a:custGeom>
              <a:avLst/>
              <a:gdLst>
                <a:gd name="T0" fmla="*/ 30 w 161"/>
                <a:gd name="T1" fmla="*/ 0 h 162"/>
                <a:gd name="T2" fmla="*/ 48 w 161"/>
                <a:gd name="T3" fmla="*/ 6 h 162"/>
                <a:gd name="T4" fmla="*/ 72 w 161"/>
                <a:gd name="T5" fmla="*/ 6 h 162"/>
                <a:gd name="T6" fmla="*/ 114 w 161"/>
                <a:gd name="T7" fmla="*/ 12 h 162"/>
                <a:gd name="T8" fmla="*/ 96 w 161"/>
                <a:gd name="T9" fmla="*/ 57 h 162"/>
                <a:gd name="T10" fmla="*/ 96 w 161"/>
                <a:gd name="T11" fmla="*/ 63 h 162"/>
                <a:gd name="T12" fmla="*/ 102 w 161"/>
                <a:gd name="T13" fmla="*/ 75 h 162"/>
                <a:gd name="T14" fmla="*/ 108 w 161"/>
                <a:gd name="T15" fmla="*/ 87 h 162"/>
                <a:gd name="T16" fmla="*/ 120 w 161"/>
                <a:gd name="T17" fmla="*/ 99 h 162"/>
                <a:gd name="T18" fmla="*/ 143 w 161"/>
                <a:gd name="T19" fmla="*/ 117 h 162"/>
                <a:gd name="T20" fmla="*/ 155 w 161"/>
                <a:gd name="T21" fmla="*/ 144 h 162"/>
                <a:gd name="T22" fmla="*/ 161 w 161"/>
                <a:gd name="T23" fmla="*/ 162 h 162"/>
                <a:gd name="T24" fmla="*/ 161 w 161"/>
                <a:gd name="T25" fmla="*/ 168 h 162"/>
                <a:gd name="T26" fmla="*/ 96 w 161"/>
                <a:gd name="T27" fmla="*/ 105 h 162"/>
                <a:gd name="T28" fmla="*/ 30 w 161"/>
                <a:gd name="T29" fmla="*/ 57 h 162"/>
                <a:gd name="T30" fmla="*/ 0 w 161"/>
                <a:gd name="T31" fmla="*/ 0 h 162"/>
                <a:gd name="T32" fmla="*/ 30 w 161"/>
                <a:gd name="T33" fmla="*/ 0 h 162"/>
                <a:gd name="T34" fmla="*/ 30 w 161"/>
                <a:gd name="T35" fmla="*/ 0 h 1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9" name="Freeform 20"/>
            <p:cNvSpPr>
              <a:spLocks/>
            </p:cNvSpPr>
            <p:nvPr/>
          </p:nvSpPr>
          <p:spPr bwMode="auto">
            <a:xfrm>
              <a:off x="706" y="3854"/>
              <a:ext cx="59" cy="61"/>
            </a:xfrm>
            <a:custGeom>
              <a:avLst/>
              <a:gdLst>
                <a:gd name="T0" fmla="*/ 59 w 59"/>
                <a:gd name="T1" fmla="*/ 6 h 60"/>
                <a:gd name="T2" fmla="*/ 41 w 59"/>
                <a:gd name="T3" fmla="*/ 33 h 60"/>
                <a:gd name="T4" fmla="*/ 41 w 59"/>
                <a:gd name="T5" fmla="*/ 39 h 60"/>
                <a:gd name="T6" fmla="*/ 47 w 59"/>
                <a:gd name="T7" fmla="*/ 45 h 60"/>
                <a:gd name="T8" fmla="*/ 53 w 59"/>
                <a:gd name="T9" fmla="*/ 57 h 60"/>
                <a:gd name="T10" fmla="*/ 53 w 59"/>
                <a:gd name="T11" fmla="*/ 63 h 60"/>
                <a:gd name="T12" fmla="*/ 47 w 59"/>
                <a:gd name="T13" fmla="*/ 57 h 60"/>
                <a:gd name="T14" fmla="*/ 35 w 59"/>
                <a:gd name="T15" fmla="*/ 51 h 60"/>
                <a:gd name="T16" fmla="*/ 23 w 59"/>
                <a:gd name="T17" fmla="*/ 39 h 60"/>
                <a:gd name="T18" fmla="*/ 17 w 59"/>
                <a:gd name="T19" fmla="*/ 33 h 60"/>
                <a:gd name="T20" fmla="*/ 0 w 59"/>
                <a:gd name="T21" fmla="*/ 0 h 60"/>
                <a:gd name="T22" fmla="*/ 59 w 59"/>
                <a:gd name="T23" fmla="*/ 6 h 60"/>
                <a:gd name="T24" fmla="*/ 59 w 59"/>
                <a:gd name="T25" fmla="*/ 6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0" name="Freeform 21"/>
            <p:cNvSpPr>
              <a:spLocks/>
            </p:cNvSpPr>
            <p:nvPr/>
          </p:nvSpPr>
          <p:spPr bwMode="auto">
            <a:xfrm>
              <a:off x="395" y="3811"/>
              <a:ext cx="245" cy="207"/>
            </a:xfrm>
            <a:custGeom>
              <a:avLst/>
              <a:gdLst>
                <a:gd name="T0" fmla="*/ 233 w 245"/>
                <a:gd name="T1" fmla="*/ 39 h 204"/>
                <a:gd name="T2" fmla="*/ 245 w 245"/>
                <a:gd name="T3" fmla="*/ 45 h 204"/>
                <a:gd name="T4" fmla="*/ 209 w 245"/>
                <a:gd name="T5" fmla="*/ 87 h 204"/>
                <a:gd name="T6" fmla="*/ 143 w 245"/>
                <a:gd name="T7" fmla="*/ 138 h 204"/>
                <a:gd name="T8" fmla="*/ 167 w 245"/>
                <a:gd name="T9" fmla="*/ 162 h 204"/>
                <a:gd name="T10" fmla="*/ 179 w 245"/>
                <a:gd name="T11" fmla="*/ 213 h 204"/>
                <a:gd name="T12" fmla="*/ 77 w 245"/>
                <a:gd name="T13" fmla="*/ 138 h 204"/>
                <a:gd name="T14" fmla="*/ 47 w 245"/>
                <a:gd name="T15" fmla="*/ 87 h 204"/>
                <a:gd name="T16" fmla="*/ 89 w 245"/>
                <a:gd name="T17" fmla="*/ 69 h 204"/>
                <a:gd name="T18" fmla="*/ 59 w 245"/>
                <a:gd name="T19" fmla="*/ 39 h 204"/>
                <a:gd name="T20" fmla="*/ 0 w 245"/>
                <a:gd name="T21" fmla="*/ 12 h 204"/>
                <a:gd name="T22" fmla="*/ 0 w 245"/>
                <a:gd name="T23" fmla="*/ 0 h 204"/>
                <a:gd name="T24" fmla="*/ 6 w 245"/>
                <a:gd name="T25" fmla="*/ 0 h 204"/>
                <a:gd name="T26" fmla="*/ 12 w 245"/>
                <a:gd name="T27" fmla="*/ 0 h 204"/>
                <a:gd name="T28" fmla="*/ 47 w 245"/>
                <a:gd name="T29" fmla="*/ 6 h 204"/>
                <a:gd name="T30" fmla="*/ 77 w 245"/>
                <a:gd name="T31" fmla="*/ 6 h 204"/>
                <a:gd name="T32" fmla="*/ 83 w 245"/>
                <a:gd name="T33" fmla="*/ 6 h 204"/>
                <a:gd name="T34" fmla="*/ 89 w 245"/>
                <a:gd name="T35" fmla="*/ 6 h 204"/>
                <a:gd name="T36" fmla="*/ 101 w 245"/>
                <a:gd name="T37" fmla="*/ 12 h 204"/>
                <a:gd name="T38" fmla="*/ 125 w 245"/>
                <a:gd name="T39" fmla="*/ 12 h 204"/>
                <a:gd name="T40" fmla="*/ 143 w 245"/>
                <a:gd name="T41" fmla="*/ 18 h 204"/>
                <a:gd name="T42" fmla="*/ 149 w 245"/>
                <a:gd name="T43" fmla="*/ 18 h 204"/>
                <a:gd name="T44" fmla="*/ 149 w 245"/>
                <a:gd name="T45" fmla="*/ 18 h 204"/>
                <a:gd name="T46" fmla="*/ 203 w 245"/>
                <a:gd name="T47" fmla="*/ 24 h 204"/>
                <a:gd name="T48" fmla="*/ 233 w 245"/>
                <a:gd name="T49" fmla="*/ 39 h 204"/>
                <a:gd name="T50" fmla="*/ 233 w 245"/>
                <a:gd name="T51" fmla="*/ 39 h 20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88886" name="Rectangle 2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1" name="Rectangle 2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1888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kumimoji="0" sz="1200" b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888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 b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888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b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1pPr>
          </a:lstStyle>
          <a:p>
            <a:pPr>
              <a:defRPr/>
            </a:pPr>
            <a:fld id="{9E82FC66-94FB-4685-AD3E-DB4D2149CCE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7324" r:id="rId1"/>
    <p:sldLayoutId id="2147487202" r:id="rId2"/>
    <p:sldLayoutId id="2147487203" r:id="rId3"/>
    <p:sldLayoutId id="2147487204" r:id="rId4"/>
    <p:sldLayoutId id="2147487205" r:id="rId5"/>
    <p:sldLayoutId id="2147487206" r:id="rId6"/>
    <p:sldLayoutId id="2147487207" r:id="rId7"/>
    <p:sldLayoutId id="2147487208" r:id="rId8"/>
    <p:sldLayoutId id="2147487209" r:id="rId9"/>
    <p:sldLayoutId id="2147487210" r:id="rId10"/>
    <p:sldLayoutId id="2147487211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229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29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29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C5E10F3-F533-4059-A2B3-F573FF42BAD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298" r:id="rId1"/>
    <p:sldLayoutId id="2147487299" r:id="rId2"/>
    <p:sldLayoutId id="2147487300" r:id="rId3"/>
    <p:sldLayoutId id="2147487301" r:id="rId4"/>
    <p:sldLayoutId id="2147487302" r:id="rId5"/>
    <p:sldLayoutId id="2147487303" r:id="rId6"/>
    <p:sldLayoutId id="2147487304" r:id="rId7"/>
    <p:sldLayoutId id="2147487305" r:id="rId8"/>
    <p:sldLayoutId id="2147487306" r:id="rId9"/>
    <p:sldLayoutId id="2147487307" r:id="rId10"/>
    <p:sldLayoutId id="2147487308" r:id="rId11"/>
    <p:sldLayoutId id="2147487309" r:id="rId12"/>
    <p:sldLayoutId id="2147487310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229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29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29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AC22E1E-0B43-458F-8EEE-D5AFA24470B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311" r:id="rId1"/>
    <p:sldLayoutId id="2147487312" r:id="rId2"/>
    <p:sldLayoutId id="2147487313" r:id="rId3"/>
    <p:sldLayoutId id="2147487314" r:id="rId4"/>
    <p:sldLayoutId id="2147487315" r:id="rId5"/>
    <p:sldLayoutId id="2147487316" r:id="rId6"/>
    <p:sldLayoutId id="2147487317" r:id="rId7"/>
    <p:sldLayoutId id="2147487318" r:id="rId8"/>
    <p:sldLayoutId id="2147487319" r:id="rId9"/>
    <p:sldLayoutId id="2147487320" r:id="rId10"/>
    <p:sldLayoutId id="2147487321" r:id="rId11"/>
    <p:sldLayoutId id="2147487322" r:id="rId12"/>
    <p:sldLayoutId id="2147487323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32915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2915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2915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3B5864AC-A995-473D-909D-E2CD0FFB38F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340" r:id="rId1"/>
    <p:sldLayoutId id="2147487341" r:id="rId2"/>
    <p:sldLayoutId id="2147487342" r:id="rId3"/>
    <p:sldLayoutId id="2147487343" r:id="rId4"/>
    <p:sldLayoutId id="2147487344" r:id="rId5"/>
    <p:sldLayoutId id="2147487345" r:id="rId6"/>
    <p:sldLayoutId id="2147487346" r:id="rId7"/>
    <p:sldLayoutId id="2147487347" r:id="rId8"/>
    <p:sldLayoutId id="2147487348" r:id="rId9"/>
    <p:sldLayoutId id="2147487349" r:id="rId10"/>
    <p:sldLayoutId id="2147487350" r:id="rId11"/>
    <p:sldLayoutId id="2147487351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B3AD243B-02A4-4F95-BDE7-B2FBC04B330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352" r:id="rId1"/>
    <p:sldLayoutId id="2147487353" r:id="rId2"/>
    <p:sldLayoutId id="2147487354" r:id="rId3"/>
    <p:sldLayoutId id="2147487355" r:id="rId4"/>
    <p:sldLayoutId id="2147487356" r:id="rId5"/>
    <p:sldLayoutId id="2147487357" r:id="rId6"/>
    <p:sldLayoutId id="2147487358" r:id="rId7"/>
    <p:sldLayoutId id="2147487359" r:id="rId8"/>
    <p:sldLayoutId id="2147487360" r:id="rId9"/>
    <p:sldLayoutId id="2147487361" r:id="rId10"/>
    <p:sldLayoutId id="214748736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EEAC992C-2484-4816-8957-001E09E8CB4F}" type="datetimeFigureOut">
              <a:rPr lang="zh-CN" altLang="en-US"/>
              <a:pPr>
                <a:defRPr/>
              </a:pPr>
              <a:t>2018/10/16</a:t>
            </a:fld>
            <a:endParaRPr lang="en-US" altLang="zh-CN"/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80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26B8A985-596A-4647-B6DC-8A6C1DA5894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363" r:id="rId1"/>
    <p:sldLayoutId id="2147487364" r:id="rId2"/>
    <p:sldLayoutId id="2147487365" r:id="rId3"/>
    <p:sldLayoutId id="2147487366" r:id="rId4"/>
    <p:sldLayoutId id="2147487367" r:id="rId5"/>
    <p:sldLayoutId id="2147487368" r:id="rId6"/>
    <p:sldLayoutId id="2147487369" r:id="rId7"/>
    <p:sldLayoutId id="2147487370" r:id="rId8"/>
    <p:sldLayoutId id="2147487371" r:id="rId9"/>
    <p:sldLayoutId id="2147487372" r:id="rId10"/>
    <p:sldLayoutId id="214748737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229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229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229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+mn-lt"/>
                <a:ea typeface="+mn-ea"/>
              </a:defRPr>
            </a:lvl1pPr>
          </a:lstStyle>
          <a:p>
            <a:pPr>
              <a:defRPr/>
            </a:pPr>
            <a:fld id="{160771A6-CFEE-4F4F-B9C1-242AB009CB7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316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375" r:id="rId1"/>
    <p:sldLayoutId id="2147487376" r:id="rId2"/>
    <p:sldLayoutId id="2147487377" r:id="rId3"/>
    <p:sldLayoutId id="2147487378" r:id="rId4"/>
    <p:sldLayoutId id="2147487379" r:id="rId5"/>
    <p:sldLayoutId id="2147487380" r:id="rId6"/>
    <p:sldLayoutId id="2147487381" r:id="rId7"/>
    <p:sldLayoutId id="2147487382" r:id="rId8"/>
    <p:sldLayoutId id="2147487383" r:id="rId9"/>
    <p:sldLayoutId id="2147487384" r:id="rId10"/>
    <p:sldLayoutId id="2147487385" r:id="rId11"/>
    <p:sldLayoutId id="2147487386" r:id="rId12"/>
    <p:sldLayoutId id="2147487387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229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229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229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+mn-lt"/>
                <a:ea typeface="+mn-ea"/>
              </a:defRPr>
            </a:lvl1pPr>
          </a:lstStyle>
          <a:p>
            <a:pPr>
              <a:defRPr/>
            </a:pPr>
            <a:fld id="{160771A6-CFEE-4F4F-B9C1-242AB009CB7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449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389" r:id="rId1"/>
    <p:sldLayoutId id="2147487390" r:id="rId2"/>
    <p:sldLayoutId id="2147487391" r:id="rId3"/>
    <p:sldLayoutId id="2147487392" r:id="rId4"/>
    <p:sldLayoutId id="2147487393" r:id="rId5"/>
    <p:sldLayoutId id="2147487394" r:id="rId6"/>
    <p:sldLayoutId id="2147487395" r:id="rId7"/>
    <p:sldLayoutId id="2147487396" r:id="rId8"/>
    <p:sldLayoutId id="2147487397" r:id="rId9"/>
    <p:sldLayoutId id="2147487398" r:id="rId10"/>
    <p:sldLayoutId id="2147487399" r:id="rId11"/>
    <p:sldLayoutId id="2147487400" r:id="rId12"/>
    <p:sldLayoutId id="214748740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229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229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229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+mn-lt"/>
                <a:ea typeface="+mn-ea"/>
              </a:defRPr>
            </a:lvl1pPr>
          </a:lstStyle>
          <a:p>
            <a:pPr>
              <a:defRPr/>
            </a:pPr>
            <a:fld id="{160771A6-CFEE-4F4F-B9C1-242AB009CB7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852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403" r:id="rId1"/>
    <p:sldLayoutId id="2147487404" r:id="rId2"/>
    <p:sldLayoutId id="2147487405" r:id="rId3"/>
    <p:sldLayoutId id="2147487406" r:id="rId4"/>
    <p:sldLayoutId id="2147487407" r:id="rId5"/>
    <p:sldLayoutId id="2147487408" r:id="rId6"/>
    <p:sldLayoutId id="2147487409" r:id="rId7"/>
    <p:sldLayoutId id="2147487410" r:id="rId8"/>
    <p:sldLayoutId id="2147487411" r:id="rId9"/>
    <p:sldLayoutId id="2147487412" r:id="rId10"/>
    <p:sldLayoutId id="2147487413" r:id="rId11"/>
    <p:sldLayoutId id="2147487414" r:id="rId12"/>
    <p:sldLayoutId id="2147487415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229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229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229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+mn-lt"/>
                <a:ea typeface="+mn-ea"/>
              </a:defRPr>
            </a:lvl1pPr>
          </a:lstStyle>
          <a:p>
            <a:pPr>
              <a:defRPr/>
            </a:pPr>
            <a:fld id="{160771A6-CFEE-4F4F-B9C1-242AB009CB7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906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417" r:id="rId1"/>
    <p:sldLayoutId id="2147487418" r:id="rId2"/>
    <p:sldLayoutId id="2147487419" r:id="rId3"/>
    <p:sldLayoutId id="2147487420" r:id="rId4"/>
    <p:sldLayoutId id="2147487421" r:id="rId5"/>
    <p:sldLayoutId id="2147487422" r:id="rId6"/>
    <p:sldLayoutId id="2147487423" r:id="rId7"/>
    <p:sldLayoutId id="2147487424" r:id="rId8"/>
    <p:sldLayoutId id="2147487425" r:id="rId9"/>
    <p:sldLayoutId id="2147487426" r:id="rId10"/>
    <p:sldLayoutId id="2147487427" r:id="rId11"/>
    <p:sldLayoutId id="2147487428" r:id="rId12"/>
    <p:sldLayoutId id="2147487429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52CC9FC6-3DCF-418E-8EBD-26B827C32FD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642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431" r:id="rId1"/>
    <p:sldLayoutId id="2147487432" r:id="rId2"/>
    <p:sldLayoutId id="2147487433" r:id="rId3"/>
    <p:sldLayoutId id="2147487434" r:id="rId4"/>
    <p:sldLayoutId id="2147487435" r:id="rId5"/>
    <p:sldLayoutId id="2147487436" r:id="rId6"/>
    <p:sldLayoutId id="2147487437" r:id="rId7"/>
    <p:sldLayoutId id="2147487438" r:id="rId8"/>
    <p:sldLayoutId id="2147487439" r:id="rId9"/>
    <p:sldLayoutId id="2147487440" r:id="rId10"/>
    <p:sldLayoutId id="214748744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229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29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29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+mn-lt"/>
                <a:ea typeface="+mn-ea"/>
              </a:defRPr>
            </a:lvl1pPr>
          </a:lstStyle>
          <a:p>
            <a:pPr>
              <a:defRPr/>
            </a:pPr>
            <a:fld id="{160771A6-CFEE-4F4F-B9C1-242AB009CB7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212" r:id="rId1"/>
    <p:sldLayoutId id="2147487213" r:id="rId2"/>
    <p:sldLayoutId id="2147487214" r:id="rId3"/>
    <p:sldLayoutId id="2147487215" r:id="rId4"/>
    <p:sldLayoutId id="2147487216" r:id="rId5"/>
    <p:sldLayoutId id="2147487217" r:id="rId6"/>
    <p:sldLayoutId id="2147487218" r:id="rId7"/>
    <p:sldLayoutId id="2147487219" r:id="rId8"/>
    <p:sldLayoutId id="2147487220" r:id="rId9"/>
    <p:sldLayoutId id="2147487221" r:id="rId10"/>
    <p:sldLayoutId id="2147487222" r:id="rId11"/>
    <p:sldLayoutId id="2147487223" r:id="rId12"/>
    <p:sldLayoutId id="2147487224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52CC9FC6-3DCF-418E-8EBD-26B827C32FD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92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443" r:id="rId1"/>
    <p:sldLayoutId id="2147487444" r:id="rId2"/>
    <p:sldLayoutId id="2147487445" r:id="rId3"/>
    <p:sldLayoutId id="2147487446" r:id="rId4"/>
    <p:sldLayoutId id="2147487447" r:id="rId5"/>
    <p:sldLayoutId id="2147487448" r:id="rId6"/>
    <p:sldLayoutId id="2147487449" r:id="rId7"/>
    <p:sldLayoutId id="2147487450" r:id="rId8"/>
    <p:sldLayoutId id="2147487451" r:id="rId9"/>
    <p:sldLayoutId id="2147487452" r:id="rId10"/>
    <p:sldLayoutId id="214748745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229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229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229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+mn-lt"/>
                <a:ea typeface="+mn-ea"/>
              </a:defRPr>
            </a:lvl1pPr>
          </a:lstStyle>
          <a:p>
            <a:pPr>
              <a:defRPr/>
            </a:pPr>
            <a:fld id="{160771A6-CFEE-4F4F-B9C1-242AB009CB7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878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455" r:id="rId1"/>
    <p:sldLayoutId id="2147487456" r:id="rId2"/>
    <p:sldLayoutId id="2147487457" r:id="rId3"/>
    <p:sldLayoutId id="2147487458" r:id="rId4"/>
    <p:sldLayoutId id="2147487459" r:id="rId5"/>
    <p:sldLayoutId id="2147487460" r:id="rId6"/>
    <p:sldLayoutId id="2147487461" r:id="rId7"/>
    <p:sldLayoutId id="2147487462" r:id="rId8"/>
    <p:sldLayoutId id="2147487463" r:id="rId9"/>
    <p:sldLayoutId id="2147487464" r:id="rId10"/>
    <p:sldLayoutId id="2147487465" r:id="rId11"/>
    <p:sldLayoutId id="2147487466" r:id="rId12"/>
    <p:sldLayoutId id="2147487467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229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229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229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+mn-lt"/>
                <a:ea typeface="+mn-ea"/>
              </a:defRPr>
            </a:lvl1pPr>
          </a:lstStyle>
          <a:p>
            <a:pPr>
              <a:defRPr/>
            </a:pPr>
            <a:fld id="{160771A6-CFEE-4F4F-B9C1-242AB009CB7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232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469" r:id="rId1"/>
    <p:sldLayoutId id="2147487470" r:id="rId2"/>
    <p:sldLayoutId id="2147487471" r:id="rId3"/>
    <p:sldLayoutId id="2147487472" r:id="rId4"/>
    <p:sldLayoutId id="2147487473" r:id="rId5"/>
    <p:sldLayoutId id="2147487474" r:id="rId6"/>
    <p:sldLayoutId id="2147487475" r:id="rId7"/>
    <p:sldLayoutId id="2147487476" r:id="rId8"/>
    <p:sldLayoutId id="2147487477" r:id="rId9"/>
    <p:sldLayoutId id="2147487478" r:id="rId10"/>
    <p:sldLayoutId id="2147487479" r:id="rId11"/>
    <p:sldLayoutId id="2147487480" r:id="rId12"/>
    <p:sldLayoutId id="214748748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B5EF4242-27AC-49B6-AA97-0FCFF26E278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4551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483" r:id="rId1"/>
    <p:sldLayoutId id="2147487484" r:id="rId2"/>
    <p:sldLayoutId id="2147487485" r:id="rId3"/>
    <p:sldLayoutId id="2147487486" r:id="rId4"/>
    <p:sldLayoutId id="2147487487" r:id="rId5"/>
    <p:sldLayoutId id="2147487488" r:id="rId6"/>
    <p:sldLayoutId id="2147487489" r:id="rId7"/>
    <p:sldLayoutId id="2147487490" r:id="rId8"/>
    <p:sldLayoutId id="2147487491" r:id="rId9"/>
    <p:sldLayoutId id="2147487492" r:id="rId10"/>
    <p:sldLayoutId id="214748749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698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94969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b="0">
                <a:latin typeface="Arial Black" pitchFamily="34" charset="0"/>
                <a:ea typeface="+mn-ea"/>
              </a:defRPr>
            </a:lvl1pPr>
          </a:lstStyle>
          <a:p>
            <a:pPr>
              <a:defRPr/>
            </a:pPr>
            <a:fld id="{D02783FF-2EA0-46CB-BC1B-D935A7B2D07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grpSp>
        <p:nvGrpSpPr>
          <p:cNvPr id="5124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5128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9pPr>
            </a:lstStyle>
            <a:p>
              <a:pPr eaLnBrk="1" hangingPunct="1">
                <a:defRPr/>
              </a:pPr>
              <a:endParaRPr kumimoji="0" lang="zh-CN" altLang="zh-CN" sz="2400" b="0" smtClean="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5129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9pPr>
            </a:lstStyle>
            <a:p>
              <a:pPr algn="l" eaLnBrk="1" hangingPunct="1">
                <a:defRPr/>
              </a:pPr>
              <a:endParaRPr kumimoji="0" lang="zh-CN" altLang="zh-CN" sz="2400" b="0" smtClean="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5130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9pPr>
            </a:lstStyle>
            <a:p>
              <a:pPr algn="l" eaLnBrk="1" hangingPunct="1">
                <a:defRPr/>
              </a:pPr>
              <a:endParaRPr kumimoji="0" lang="zh-CN" altLang="zh-CN" sz="1800" b="0" smtClean="0">
                <a:solidFill>
                  <a:srgbClr val="666699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131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9pPr>
            </a:lstStyle>
            <a:p>
              <a:pPr algn="l" eaLnBrk="1" hangingPunct="1">
                <a:defRPr/>
              </a:pPr>
              <a:endParaRPr kumimoji="0" lang="zh-CN" altLang="zh-CN" sz="1800" b="0" smtClean="0">
                <a:solidFill>
                  <a:srgbClr val="666699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132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9pPr>
            </a:lstStyle>
            <a:p>
              <a:pPr algn="l" eaLnBrk="1" hangingPunct="1">
                <a:defRPr/>
              </a:pPr>
              <a:endParaRPr kumimoji="0" lang="zh-CN" altLang="zh-CN" sz="1800" b="0" smtClean="0">
                <a:solidFill>
                  <a:srgbClr val="9999CC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133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9pPr>
            </a:lstStyle>
            <a:p>
              <a:pPr algn="l" eaLnBrk="1" hangingPunct="1">
                <a:defRPr/>
              </a:pPr>
              <a:endParaRPr kumimoji="0" lang="zh-CN" altLang="zh-CN" sz="1800" b="0" smtClean="0">
                <a:solidFill>
                  <a:srgbClr val="666699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134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9pPr>
            </a:lstStyle>
            <a:p>
              <a:pPr algn="l" eaLnBrk="1" hangingPunct="1">
                <a:defRPr/>
              </a:pPr>
              <a:endParaRPr kumimoji="0" lang="zh-CN" altLang="zh-CN" sz="2400" b="0" smtClean="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5135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9pPr>
            </a:lstStyle>
            <a:p>
              <a:pPr algn="l" eaLnBrk="1" hangingPunct="1">
                <a:defRPr/>
              </a:pPr>
              <a:endParaRPr kumimoji="0" lang="zh-CN" altLang="zh-CN" sz="1800" b="0" smtClean="0">
                <a:solidFill>
                  <a:srgbClr val="9999CC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136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9pPr>
            </a:lstStyle>
            <a:p>
              <a:pPr algn="l" eaLnBrk="1" hangingPunct="1">
                <a:defRPr/>
              </a:pPr>
              <a:endParaRPr kumimoji="0" lang="zh-CN" altLang="zh-CN" sz="1800" b="0" smtClean="0">
                <a:solidFill>
                  <a:srgbClr val="9999CC"/>
                </a:solidFill>
                <a:latin typeface="Arial" pitchFamily="34" charset="0"/>
                <a:ea typeface="宋体" pitchFamily="2" charset="-122"/>
              </a:endParaRPr>
            </a:p>
          </p:txBody>
        </p:sp>
      </p:grpSp>
      <p:sp>
        <p:nvSpPr>
          <p:cNvPr id="5125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5126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949712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kumimoji="0" sz="120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317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495" r:id="rId1"/>
    <p:sldLayoutId id="2147487496" r:id="rId2"/>
    <p:sldLayoutId id="2147487497" r:id="rId3"/>
    <p:sldLayoutId id="2147487498" r:id="rId4"/>
    <p:sldLayoutId id="2147487499" r:id="rId5"/>
    <p:sldLayoutId id="2147487500" r:id="rId6"/>
    <p:sldLayoutId id="2147487501" r:id="rId7"/>
    <p:sldLayoutId id="2147487502" r:id="rId8"/>
    <p:sldLayoutId id="2147487503" r:id="rId9"/>
    <p:sldLayoutId id="2147487504" r:id="rId10"/>
    <p:sldLayoutId id="214748750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229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229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229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+mn-lt"/>
                <a:ea typeface="+mn-ea"/>
              </a:defRPr>
            </a:lvl1pPr>
          </a:lstStyle>
          <a:p>
            <a:pPr>
              <a:defRPr/>
            </a:pPr>
            <a:fld id="{160771A6-CFEE-4F4F-B9C1-242AB009CB7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267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507" r:id="rId1"/>
    <p:sldLayoutId id="2147487508" r:id="rId2"/>
    <p:sldLayoutId id="2147487509" r:id="rId3"/>
    <p:sldLayoutId id="2147487510" r:id="rId4"/>
    <p:sldLayoutId id="2147487511" r:id="rId5"/>
    <p:sldLayoutId id="2147487512" r:id="rId6"/>
    <p:sldLayoutId id="2147487513" r:id="rId7"/>
    <p:sldLayoutId id="2147487514" r:id="rId8"/>
    <p:sldLayoutId id="2147487515" r:id="rId9"/>
    <p:sldLayoutId id="2147487516" r:id="rId10"/>
    <p:sldLayoutId id="2147487517" r:id="rId11"/>
    <p:sldLayoutId id="2147487518" r:id="rId12"/>
    <p:sldLayoutId id="2147487519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229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229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229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+mn-lt"/>
                <a:ea typeface="+mn-ea"/>
              </a:defRPr>
            </a:lvl1pPr>
          </a:lstStyle>
          <a:p>
            <a:pPr>
              <a:defRPr/>
            </a:pPr>
            <a:fld id="{160771A6-CFEE-4F4F-B9C1-242AB009CB7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619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521" r:id="rId1"/>
    <p:sldLayoutId id="2147487522" r:id="rId2"/>
    <p:sldLayoutId id="2147487523" r:id="rId3"/>
    <p:sldLayoutId id="2147487524" r:id="rId4"/>
    <p:sldLayoutId id="2147487525" r:id="rId5"/>
    <p:sldLayoutId id="2147487526" r:id="rId6"/>
    <p:sldLayoutId id="2147487527" r:id="rId7"/>
    <p:sldLayoutId id="2147487528" r:id="rId8"/>
    <p:sldLayoutId id="2147487529" r:id="rId9"/>
    <p:sldLayoutId id="2147487530" r:id="rId10"/>
    <p:sldLayoutId id="2147487531" r:id="rId11"/>
    <p:sldLayoutId id="2147487532" r:id="rId12"/>
    <p:sldLayoutId id="2147487533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229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229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229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+mn-lt"/>
                <a:ea typeface="+mn-ea"/>
              </a:defRPr>
            </a:lvl1pPr>
          </a:lstStyle>
          <a:p>
            <a:pPr>
              <a:defRPr/>
            </a:pPr>
            <a:fld id="{160771A6-CFEE-4F4F-B9C1-242AB009CB7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965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535" r:id="rId1"/>
    <p:sldLayoutId id="2147487536" r:id="rId2"/>
    <p:sldLayoutId id="2147487537" r:id="rId3"/>
    <p:sldLayoutId id="2147487538" r:id="rId4"/>
    <p:sldLayoutId id="2147487539" r:id="rId5"/>
    <p:sldLayoutId id="2147487540" r:id="rId6"/>
    <p:sldLayoutId id="2147487541" r:id="rId7"/>
    <p:sldLayoutId id="2147487542" r:id="rId8"/>
    <p:sldLayoutId id="2147487543" r:id="rId9"/>
    <p:sldLayoutId id="2147487544" r:id="rId10"/>
    <p:sldLayoutId id="2147487545" r:id="rId11"/>
    <p:sldLayoutId id="2147487546" r:id="rId12"/>
    <p:sldLayoutId id="2147487547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32915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32915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32915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+mn-lt"/>
              </a:defRPr>
            </a:lvl1pPr>
          </a:lstStyle>
          <a:p>
            <a:pPr>
              <a:defRPr/>
            </a:pPr>
            <a:fld id="{5CBCAC63-78CD-43EB-B589-25452DF0AE52}" type="slidenum">
              <a:rPr lang="en-US" altLang="zh-CN">
                <a:solidFill>
                  <a:srgbClr val="000000"/>
                </a:solidFill>
                <a:ea typeface="宋体" pitchFamily="2" charset="-122"/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8273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549" r:id="rId1"/>
    <p:sldLayoutId id="2147487550" r:id="rId2"/>
    <p:sldLayoutId id="2147487551" r:id="rId3"/>
    <p:sldLayoutId id="2147487552" r:id="rId4"/>
    <p:sldLayoutId id="2147487553" r:id="rId5"/>
    <p:sldLayoutId id="2147487554" r:id="rId6"/>
    <p:sldLayoutId id="2147487555" r:id="rId7"/>
    <p:sldLayoutId id="2147487556" r:id="rId8"/>
    <p:sldLayoutId id="2147487557" r:id="rId9"/>
    <p:sldLayoutId id="2147487558" r:id="rId10"/>
    <p:sldLayoutId id="2147487559" r:id="rId11"/>
    <p:sldLayoutId id="21474875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1847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3097" name="Freeform 3"/>
            <p:cNvSpPr>
              <a:spLocks/>
            </p:cNvSpPr>
            <p:nvPr/>
          </p:nvSpPr>
          <p:spPr bwMode="hidden">
            <a:xfrm>
              <a:off x="0" y="3072"/>
              <a:ext cx="5760" cy="1248"/>
            </a:xfrm>
            <a:custGeom>
              <a:avLst/>
              <a:gdLst>
                <a:gd name="T0" fmla="*/ 5261 w 6027"/>
                <a:gd name="T1" fmla="*/ 369 h 2296"/>
                <a:gd name="T2" fmla="*/ 0 w 6027"/>
                <a:gd name="T3" fmla="*/ 369 h 2296"/>
                <a:gd name="T4" fmla="*/ 0 w 6027"/>
                <a:gd name="T5" fmla="*/ 0 h 2296"/>
                <a:gd name="T6" fmla="*/ 5261 w 6027"/>
                <a:gd name="T7" fmla="*/ 0 h 2296"/>
                <a:gd name="T8" fmla="*/ 5261 w 6027"/>
                <a:gd name="T9" fmla="*/ 369 h 2296"/>
                <a:gd name="T10" fmla="*/ 5261 w 6027"/>
                <a:gd name="T11" fmla="*/ 369 h 22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1092" name="Freeform 4"/>
            <p:cNvSpPr>
              <a:spLocks/>
            </p:cNvSpPr>
            <p:nvPr/>
          </p:nvSpPr>
          <p:spPr bwMode="hidden">
            <a:xfrm>
              <a:off x="0" y="0"/>
              <a:ext cx="5760" cy="3072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3075" name="Freeform 5"/>
          <p:cNvSpPr>
            <a:spLocks/>
          </p:cNvSpPr>
          <p:nvPr/>
        </p:nvSpPr>
        <p:spPr bwMode="hidden">
          <a:xfrm>
            <a:off x="6248400" y="6262688"/>
            <a:ext cx="2895600" cy="609600"/>
          </a:xfrm>
          <a:custGeom>
            <a:avLst/>
            <a:gdLst>
              <a:gd name="T0" fmla="*/ 2147483647 w 5748"/>
              <a:gd name="T1" fmla="*/ 2147483647 h 246"/>
              <a:gd name="T2" fmla="*/ 0 w 5748"/>
              <a:gd name="T3" fmla="*/ 2147483647 h 246"/>
              <a:gd name="T4" fmla="*/ 0 w 5748"/>
              <a:gd name="T5" fmla="*/ 0 h 246"/>
              <a:gd name="T6" fmla="*/ 2147483647 w 5748"/>
              <a:gd name="T7" fmla="*/ 0 h 246"/>
              <a:gd name="T8" fmla="*/ 2147483647 w 5748"/>
              <a:gd name="T9" fmla="*/ 2147483647 h 246"/>
              <a:gd name="T10" fmla="*/ 2147483647 w 5748"/>
              <a:gd name="T11" fmla="*/ 2147483647 h 24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076" name="Group 6"/>
          <p:cNvGrpSpPr>
            <a:grpSpLocks/>
          </p:cNvGrpSpPr>
          <p:nvPr/>
        </p:nvGrpSpPr>
        <p:grpSpPr bwMode="auto">
          <a:xfrm>
            <a:off x="0" y="6019800"/>
            <a:ext cx="7848600" cy="857250"/>
            <a:chOff x="0" y="3792"/>
            <a:chExt cx="4944" cy="540"/>
          </a:xfrm>
        </p:grpSpPr>
        <p:sp>
          <p:nvSpPr>
            <p:cNvPr id="1241095" name="Freeform 7"/>
            <p:cNvSpPr>
              <a:spLocks/>
            </p:cNvSpPr>
            <p:nvPr userDrawn="1"/>
          </p:nvSpPr>
          <p:spPr bwMode="ltGray">
            <a:xfrm>
              <a:off x="1488" y="3792"/>
              <a:ext cx="3240" cy="536"/>
            </a:xfrm>
            <a:custGeom>
              <a:avLst/>
              <a:gdLst/>
              <a:ahLst/>
              <a:cxnLst>
                <a:cxn ang="0">
                  <a:pos x="3132" y="469"/>
                </a:cxn>
                <a:cxn ang="0">
                  <a:pos x="2995" y="395"/>
                </a:cxn>
                <a:cxn ang="0">
                  <a:pos x="2911" y="375"/>
                </a:cxn>
                <a:cxn ang="0">
                  <a:pos x="2678" y="228"/>
                </a:cxn>
                <a:cxn ang="0">
                  <a:pos x="2553" y="74"/>
                </a:cxn>
                <a:cxn ang="0">
                  <a:pos x="2457" y="7"/>
                </a:cxn>
                <a:cxn ang="0">
                  <a:pos x="2403" y="47"/>
                </a:cxn>
                <a:cxn ang="0">
                  <a:pos x="2289" y="74"/>
                </a:cxn>
                <a:cxn ang="0">
                  <a:pos x="2134" y="74"/>
                </a:cxn>
                <a:cxn ang="0">
                  <a:pos x="2044" y="128"/>
                </a:cxn>
                <a:cxn ang="0">
                  <a:pos x="1775" y="222"/>
                </a:cxn>
                <a:cxn ang="0">
                  <a:pos x="1602" y="181"/>
                </a:cxn>
                <a:cxn ang="0">
                  <a:pos x="1560" y="101"/>
                </a:cxn>
                <a:cxn ang="0">
                  <a:pos x="1542" y="87"/>
                </a:cxn>
                <a:cxn ang="0">
                  <a:pos x="1446" y="60"/>
                </a:cxn>
                <a:cxn ang="0">
                  <a:pos x="1375" y="74"/>
                </a:cxn>
                <a:cxn ang="0">
                  <a:pos x="1309" y="87"/>
                </a:cxn>
                <a:cxn ang="0">
                  <a:pos x="1243" y="13"/>
                </a:cxn>
                <a:cxn ang="0">
                  <a:pos x="1225" y="0"/>
                </a:cxn>
                <a:cxn ang="0">
                  <a:pos x="1189" y="0"/>
                </a:cxn>
                <a:cxn ang="0">
                  <a:pos x="1106" y="34"/>
                </a:cxn>
                <a:cxn ang="0">
                  <a:pos x="1106" y="34"/>
                </a:cxn>
                <a:cxn ang="0">
                  <a:pos x="1094" y="40"/>
                </a:cxn>
                <a:cxn ang="0">
                  <a:pos x="1070" y="54"/>
                </a:cxn>
                <a:cxn ang="0">
                  <a:pos x="1034" y="74"/>
                </a:cxn>
                <a:cxn ang="0">
                  <a:pos x="1004" y="74"/>
                </a:cxn>
                <a:cxn ang="0">
                  <a:pos x="986" y="74"/>
                </a:cxn>
                <a:cxn ang="0">
                  <a:pos x="956" y="81"/>
                </a:cxn>
                <a:cxn ang="0">
                  <a:pos x="920" y="94"/>
                </a:cxn>
                <a:cxn ang="0">
                  <a:pos x="884" y="107"/>
                </a:cxn>
                <a:cxn ang="0">
                  <a:pos x="843" y="128"/>
                </a:cxn>
                <a:cxn ang="0">
                  <a:pos x="813" y="141"/>
                </a:cxn>
                <a:cxn ang="0">
                  <a:pos x="789" y="148"/>
                </a:cxn>
                <a:cxn ang="0">
                  <a:pos x="783" y="154"/>
                </a:cxn>
                <a:cxn ang="0">
                  <a:pos x="556" y="228"/>
                </a:cxn>
                <a:cxn ang="0">
                  <a:pos x="394" y="294"/>
                </a:cxn>
                <a:cxn ang="0">
                  <a:pos x="107" y="462"/>
                </a:cxn>
                <a:cxn ang="0">
                  <a:pos x="0" y="536"/>
                </a:cxn>
                <a:cxn ang="0">
                  <a:pos x="3240" y="536"/>
                </a:cxn>
                <a:cxn ang="0">
                  <a:pos x="3132" y="469"/>
                </a:cxn>
                <a:cxn ang="0">
                  <a:pos x="3132" y="469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3090" name="Group 8"/>
            <p:cNvGrpSpPr>
              <a:grpSpLocks/>
            </p:cNvGrpSpPr>
            <p:nvPr userDrawn="1"/>
          </p:nvGrpSpPr>
          <p:grpSpPr bwMode="auto">
            <a:xfrm>
              <a:off x="2486" y="3792"/>
              <a:ext cx="2458" cy="540"/>
              <a:chOff x="2486" y="3792"/>
              <a:chExt cx="2458" cy="540"/>
            </a:xfrm>
          </p:grpSpPr>
          <p:sp>
            <p:nvSpPr>
              <p:cNvPr id="3092" name="Freeform 9"/>
              <p:cNvSpPr>
                <a:spLocks/>
              </p:cNvSpPr>
              <p:nvPr userDrawn="1"/>
            </p:nvSpPr>
            <p:spPr bwMode="ltGray">
              <a:xfrm>
                <a:off x="3948" y="3799"/>
                <a:ext cx="996" cy="533"/>
              </a:xfrm>
              <a:custGeom>
                <a:avLst/>
                <a:gdLst>
                  <a:gd name="T0" fmla="*/ 636 w 996"/>
                  <a:gd name="T1" fmla="*/ 373 h 533"/>
                  <a:gd name="T2" fmla="*/ 495 w 996"/>
                  <a:gd name="T3" fmla="*/ 370 h 533"/>
                  <a:gd name="T4" fmla="*/ 280 w 996"/>
                  <a:gd name="T5" fmla="*/ 249 h 533"/>
                  <a:gd name="T6" fmla="*/ 127 w 996"/>
                  <a:gd name="T7" fmla="*/ 66 h 533"/>
                  <a:gd name="T8" fmla="*/ 0 w 996"/>
                  <a:gd name="T9" fmla="*/ 0 h 533"/>
                  <a:gd name="T10" fmla="*/ 22 w 996"/>
                  <a:gd name="T11" fmla="*/ 26 h 533"/>
                  <a:gd name="T12" fmla="*/ 0 w 996"/>
                  <a:gd name="T13" fmla="*/ 65 h 533"/>
                  <a:gd name="T14" fmla="*/ 30 w 996"/>
                  <a:gd name="T15" fmla="*/ 119 h 533"/>
                  <a:gd name="T16" fmla="*/ 75 w 996"/>
                  <a:gd name="T17" fmla="*/ 243 h 533"/>
                  <a:gd name="T18" fmla="*/ 45 w 996"/>
                  <a:gd name="T19" fmla="*/ 422 h 533"/>
                  <a:gd name="T20" fmla="*/ 200 w 996"/>
                  <a:gd name="T21" fmla="*/ 329 h 533"/>
                  <a:gd name="T22" fmla="*/ 612 w 996"/>
                  <a:gd name="T23" fmla="*/ 533 h 533"/>
                  <a:gd name="T24" fmla="*/ 996 w 996"/>
                  <a:gd name="T25" fmla="*/ 529 h 533"/>
                  <a:gd name="T26" fmla="*/ 828 w 996"/>
                  <a:gd name="T27" fmla="*/ 473 h 533"/>
                  <a:gd name="T28" fmla="*/ 636 w 996"/>
                  <a:gd name="T29" fmla="*/ 373 h 53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96" h="533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612" y="533"/>
                    </a:lnTo>
                    <a:lnTo>
                      <a:pt x="996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93" name="Freeform 10"/>
              <p:cNvSpPr>
                <a:spLocks/>
              </p:cNvSpPr>
              <p:nvPr userDrawn="1"/>
            </p:nvSpPr>
            <p:spPr bwMode="ltGray">
              <a:xfrm>
                <a:off x="2677" y="3792"/>
                <a:ext cx="186" cy="395"/>
              </a:xfrm>
              <a:custGeom>
                <a:avLst/>
                <a:gdLst>
                  <a:gd name="T0" fmla="*/ 36 w 186"/>
                  <a:gd name="T1" fmla="*/ 0 h 353"/>
                  <a:gd name="T2" fmla="*/ 54 w 186"/>
                  <a:gd name="T3" fmla="*/ 25 h 353"/>
                  <a:gd name="T4" fmla="*/ 24 w 186"/>
                  <a:gd name="T5" fmla="*/ 43 h 353"/>
                  <a:gd name="T6" fmla="*/ 18 w 186"/>
                  <a:gd name="T7" fmla="*/ 93 h 353"/>
                  <a:gd name="T8" fmla="*/ 42 w 186"/>
                  <a:gd name="T9" fmla="*/ 160 h 353"/>
                  <a:gd name="T10" fmla="*/ 48 w 186"/>
                  <a:gd name="T11" fmla="*/ 227 h 353"/>
                  <a:gd name="T12" fmla="*/ 0 w 186"/>
                  <a:gd name="T13" fmla="*/ 495 h 353"/>
                  <a:gd name="T14" fmla="*/ 54 w 186"/>
                  <a:gd name="T15" fmla="*/ 327 h 353"/>
                  <a:gd name="T16" fmla="*/ 84 w 186"/>
                  <a:gd name="T17" fmla="*/ 303 h 353"/>
                  <a:gd name="T18" fmla="*/ 126 w 186"/>
                  <a:gd name="T19" fmla="*/ 177 h 353"/>
                  <a:gd name="T20" fmla="*/ 144 w 186"/>
                  <a:gd name="T21" fmla="*/ 168 h 353"/>
                  <a:gd name="T22" fmla="*/ 144 w 186"/>
                  <a:gd name="T23" fmla="*/ 126 h 353"/>
                  <a:gd name="T24" fmla="*/ 186 w 186"/>
                  <a:gd name="T25" fmla="*/ 93 h 353"/>
                  <a:gd name="T26" fmla="*/ 162 w 186"/>
                  <a:gd name="T27" fmla="*/ 84 h 353"/>
                  <a:gd name="T28" fmla="*/ 36 w 186"/>
                  <a:gd name="T29" fmla="*/ 0 h 353"/>
                  <a:gd name="T30" fmla="*/ 36 w 186"/>
                  <a:gd name="T31" fmla="*/ 0 h 35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94" name="Freeform 11"/>
              <p:cNvSpPr>
                <a:spLocks/>
              </p:cNvSpPr>
              <p:nvPr userDrawn="1"/>
            </p:nvSpPr>
            <p:spPr bwMode="ltGray">
              <a:xfrm>
                <a:off x="3030" y="3893"/>
                <a:ext cx="378" cy="271"/>
              </a:xfrm>
              <a:custGeom>
                <a:avLst/>
                <a:gdLst>
                  <a:gd name="T0" fmla="*/ 18 w 378"/>
                  <a:gd name="T1" fmla="*/ 0 h 271"/>
                  <a:gd name="T2" fmla="*/ 12 w 378"/>
                  <a:gd name="T3" fmla="*/ 13 h 271"/>
                  <a:gd name="T4" fmla="*/ 0 w 378"/>
                  <a:gd name="T5" fmla="*/ 40 h 271"/>
                  <a:gd name="T6" fmla="*/ 60 w 378"/>
                  <a:gd name="T7" fmla="*/ 121 h 271"/>
                  <a:gd name="T8" fmla="*/ 310 w 378"/>
                  <a:gd name="T9" fmla="*/ 271 h 271"/>
                  <a:gd name="T10" fmla="*/ 290 w 378"/>
                  <a:gd name="T11" fmla="*/ 139 h 271"/>
                  <a:gd name="T12" fmla="*/ 378 w 378"/>
                  <a:gd name="T13" fmla="*/ 76 h 271"/>
                  <a:gd name="T14" fmla="*/ 251 w 378"/>
                  <a:gd name="T15" fmla="*/ 94 h 271"/>
                  <a:gd name="T16" fmla="*/ 90 w 378"/>
                  <a:gd name="T17" fmla="*/ 54 h 271"/>
                  <a:gd name="T18" fmla="*/ 18 w 378"/>
                  <a:gd name="T19" fmla="*/ 0 h 271"/>
                  <a:gd name="T20" fmla="*/ 18 w 378"/>
                  <a:gd name="T21" fmla="*/ 0 h 27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95" name="Freeform 12"/>
              <p:cNvSpPr>
                <a:spLocks/>
              </p:cNvSpPr>
              <p:nvPr userDrawn="1"/>
            </p:nvSpPr>
            <p:spPr bwMode="ltGray">
              <a:xfrm>
                <a:off x="3628" y="3866"/>
                <a:ext cx="155" cy="74"/>
              </a:xfrm>
              <a:custGeom>
                <a:avLst/>
                <a:gdLst>
                  <a:gd name="T0" fmla="*/ 114 w 155"/>
                  <a:gd name="T1" fmla="*/ 0 h 66"/>
                  <a:gd name="T2" fmla="*/ 0 w 155"/>
                  <a:gd name="T3" fmla="*/ 0 h 66"/>
                  <a:gd name="T4" fmla="*/ 0 w 155"/>
                  <a:gd name="T5" fmla="*/ 0 h 66"/>
                  <a:gd name="T6" fmla="*/ 6 w 155"/>
                  <a:gd name="T7" fmla="*/ 9 h 66"/>
                  <a:gd name="T8" fmla="*/ 6 w 155"/>
                  <a:gd name="T9" fmla="*/ 25 h 66"/>
                  <a:gd name="T10" fmla="*/ 0 w 155"/>
                  <a:gd name="T11" fmla="*/ 34 h 66"/>
                  <a:gd name="T12" fmla="*/ 78 w 155"/>
                  <a:gd name="T13" fmla="*/ 84 h 66"/>
                  <a:gd name="T14" fmla="*/ 96 w 155"/>
                  <a:gd name="T15" fmla="*/ 59 h 66"/>
                  <a:gd name="T16" fmla="*/ 155 w 155"/>
                  <a:gd name="T17" fmla="*/ 93 h 66"/>
                  <a:gd name="T18" fmla="*/ 126 w 155"/>
                  <a:gd name="T19" fmla="*/ 34 h 66"/>
                  <a:gd name="T20" fmla="*/ 149 w 155"/>
                  <a:gd name="T21" fmla="*/ 0 h 66"/>
                  <a:gd name="T22" fmla="*/ 114 w 155"/>
                  <a:gd name="T23" fmla="*/ 0 h 66"/>
                  <a:gd name="T24" fmla="*/ 114 w 155"/>
                  <a:gd name="T25" fmla="*/ 0 h 6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96" name="Freeform 13"/>
              <p:cNvSpPr>
                <a:spLocks/>
              </p:cNvSpPr>
              <p:nvPr userDrawn="1"/>
            </p:nvSpPr>
            <p:spPr bwMode="ltGray">
              <a:xfrm>
                <a:off x="2486" y="3859"/>
                <a:ext cx="42" cy="81"/>
              </a:xfrm>
              <a:custGeom>
                <a:avLst/>
                <a:gdLst>
                  <a:gd name="T0" fmla="*/ 6 w 42"/>
                  <a:gd name="T1" fmla="*/ 52 h 72"/>
                  <a:gd name="T2" fmla="*/ 0 w 42"/>
                  <a:gd name="T3" fmla="*/ 26 h 72"/>
                  <a:gd name="T4" fmla="*/ 12 w 42"/>
                  <a:gd name="T5" fmla="*/ 9 h 72"/>
                  <a:gd name="T6" fmla="*/ 0 w 42"/>
                  <a:gd name="T7" fmla="*/ 9 h 72"/>
                  <a:gd name="T8" fmla="*/ 12 w 42"/>
                  <a:gd name="T9" fmla="*/ 9 h 72"/>
                  <a:gd name="T10" fmla="*/ 24 w 42"/>
                  <a:gd name="T11" fmla="*/ 9 h 72"/>
                  <a:gd name="T12" fmla="*/ 36 w 42"/>
                  <a:gd name="T13" fmla="*/ 9 h 72"/>
                  <a:gd name="T14" fmla="*/ 42 w 42"/>
                  <a:gd name="T15" fmla="*/ 0 h 72"/>
                  <a:gd name="T16" fmla="*/ 30 w 42"/>
                  <a:gd name="T17" fmla="*/ 26 h 72"/>
                  <a:gd name="T18" fmla="*/ 42 w 42"/>
                  <a:gd name="T19" fmla="*/ 69 h 72"/>
                  <a:gd name="T20" fmla="*/ 12 w 42"/>
                  <a:gd name="T21" fmla="*/ 102 h 72"/>
                  <a:gd name="T22" fmla="*/ 6 w 42"/>
                  <a:gd name="T23" fmla="*/ 52 h 72"/>
                  <a:gd name="T24" fmla="*/ 6 w 42"/>
                  <a:gd name="T25" fmla="*/ 52 h 7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241102" name="Freeform 14"/>
            <p:cNvSpPr>
              <a:spLocks/>
            </p:cNvSpPr>
            <p:nvPr userDrawn="1"/>
          </p:nvSpPr>
          <p:spPr bwMode="ltGray">
            <a:xfrm>
              <a:off x="0" y="3792"/>
              <a:ext cx="3976" cy="535"/>
            </a:xfrm>
            <a:custGeom>
              <a:avLst/>
              <a:gdLst/>
              <a:ahLst/>
              <a:cxnLst>
                <a:cxn ang="0">
                  <a:pos x="3976" y="527"/>
                </a:cxn>
                <a:cxn ang="0">
                  <a:pos x="3970" y="527"/>
                </a:cxn>
                <a:cxn ang="0">
                  <a:pos x="3844" y="509"/>
                </a:cxn>
                <a:cxn ang="0">
                  <a:pos x="2487" y="305"/>
                </a:cxn>
                <a:cxn ang="0">
                  <a:pos x="2039" y="36"/>
                </a:cxn>
                <a:cxn ang="0">
                  <a:pos x="1907" y="24"/>
                </a:cxn>
                <a:cxn ang="0">
                  <a:pos x="1883" y="54"/>
                </a:cxn>
                <a:cxn ang="0">
                  <a:pos x="1859" y="54"/>
                </a:cxn>
                <a:cxn ang="0">
                  <a:pos x="1830" y="30"/>
                </a:cxn>
                <a:cxn ang="0">
                  <a:pos x="1704" y="102"/>
                </a:cxn>
                <a:cxn ang="0">
                  <a:pos x="1608" y="126"/>
                </a:cxn>
                <a:cxn ang="0">
                  <a:pos x="1561" y="132"/>
                </a:cxn>
                <a:cxn ang="0">
                  <a:pos x="1495" y="102"/>
                </a:cxn>
                <a:cxn ang="0">
                  <a:pos x="1357" y="126"/>
                </a:cxn>
                <a:cxn ang="0">
                  <a:pos x="1285" y="24"/>
                </a:cxn>
                <a:cxn ang="0">
                  <a:pos x="1280" y="18"/>
                </a:cxn>
                <a:cxn ang="0">
                  <a:pos x="1262" y="12"/>
                </a:cxn>
                <a:cxn ang="0">
                  <a:pos x="1238" y="6"/>
                </a:cxn>
                <a:cxn ang="0">
                  <a:pos x="1220" y="0"/>
                </a:cxn>
                <a:cxn ang="0">
                  <a:pos x="1196" y="0"/>
                </a:cxn>
                <a:cxn ang="0">
                  <a:pos x="1166" y="0"/>
                </a:cxn>
                <a:cxn ang="0">
                  <a:pos x="1142" y="0"/>
                </a:cxn>
                <a:cxn ang="0">
                  <a:pos x="1136" y="0"/>
                </a:cxn>
                <a:cxn ang="0">
                  <a:pos x="1130" y="0"/>
                </a:cxn>
                <a:cxn ang="0">
                  <a:pos x="1124" y="6"/>
                </a:cxn>
                <a:cxn ang="0">
                  <a:pos x="1118" y="12"/>
                </a:cxn>
                <a:cxn ang="0">
                  <a:pos x="1100" y="18"/>
                </a:cxn>
                <a:cxn ang="0">
                  <a:pos x="1088" y="18"/>
                </a:cxn>
                <a:cxn ang="0">
                  <a:pos x="1070" y="24"/>
                </a:cxn>
                <a:cxn ang="0">
                  <a:pos x="1052" y="30"/>
                </a:cxn>
                <a:cxn ang="0">
                  <a:pos x="1034" y="36"/>
                </a:cxn>
                <a:cxn ang="0">
                  <a:pos x="1028" y="42"/>
                </a:cxn>
                <a:cxn ang="0">
                  <a:pos x="969" y="60"/>
                </a:cxn>
                <a:cxn ang="0">
                  <a:pos x="921" y="72"/>
                </a:cxn>
                <a:cxn ang="0">
                  <a:pos x="855" y="48"/>
                </a:cxn>
                <a:cxn ang="0">
                  <a:pos x="825" y="48"/>
                </a:cxn>
                <a:cxn ang="0">
                  <a:pos x="759" y="72"/>
                </a:cxn>
                <a:cxn ang="0">
                  <a:pos x="735" y="72"/>
                </a:cxn>
                <a:cxn ang="0">
                  <a:pos x="706" y="60"/>
                </a:cxn>
                <a:cxn ang="0">
                  <a:pos x="640" y="60"/>
                </a:cxn>
                <a:cxn ang="0">
                  <a:pos x="544" y="72"/>
                </a:cxn>
                <a:cxn ang="0">
                  <a:pos x="389" y="18"/>
                </a:cxn>
                <a:cxn ang="0">
                  <a:pos x="323" y="60"/>
                </a:cxn>
                <a:cxn ang="0">
                  <a:pos x="317" y="60"/>
                </a:cxn>
                <a:cxn ang="0">
                  <a:pos x="305" y="72"/>
                </a:cxn>
                <a:cxn ang="0">
                  <a:pos x="287" y="78"/>
                </a:cxn>
                <a:cxn ang="0">
                  <a:pos x="263" y="90"/>
                </a:cxn>
                <a:cxn ang="0">
                  <a:pos x="203" y="120"/>
                </a:cxn>
                <a:cxn ang="0">
                  <a:pos x="149" y="150"/>
                </a:cxn>
                <a:cxn ang="0">
                  <a:pos x="78" y="168"/>
                </a:cxn>
                <a:cxn ang="0">
                  <a:pos x="0" y="180"/>
                </a:cxn>
                <a:cxn ang="0">
                  <a:pos x="0" y="527"/>
                </a:cxn>
                <a:cxn ang="0">
                  <a:pos x="1010" y="527"/>
                </a:cxn>
                <a:cxn ang="0">
                  <a:pos x="3725" y="527"/>
                </a:cxn>
                <a:cxn ang="0">
                  <a:pos x="3976" y="527"/>
                </a:cxn>
                <a:cxn ang="0">
                  <a:pos x="3976" y="527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3077" name="Group 15"/>
          <p:cNvGrpSpPr>
            <a:grpSpLocks/>
          </p:cNvGrpSpPr>
          <p:nvPr/>
        </p:nvGrpSpPr>
        <p:grpSpPr bwMode="auto">
          <a:xfrm>
            <a:off x="627063" y="6021388"/>
            <a:ext cx="5684837" cy="849312"/>
            <a:chOff x="395" y="3793"/>
            <a:chExt cx="3581" cy="535"/>
          </a:xfrm>
        </p:grpSpPr>
        <p:sp>
          <p:nvSpPr>
            <p:cNvPr id="3083" name="Freeform 16"/>
            <p:cNvSpPr>
              <a:spLocks/>
            </p:cNvSpPr>
            <p:nvPr/>
          </p:nvSpPr>
          <p:spPr bwMode="auto">
            <a:xfrm>
              <a:off x="1196" y="3793"/>
              <a:ext cx="365" cy="291"/>
            </a:xfrm>
            <a:custGeom>
              <a:avLst/>
              <a:gdLst>
                <a:gd name="T0" fmla="*/ 24 w 365"/>
                <a:gd name="T1" fmla="*/ 24 h 287"/>
                <a:gd name="T2" fmla="*/ 0 w 365"/>
                <a:gd name="T3" fmla="*/ 63 h 287"/>
                <a:gd name="T4" fmla="*/ 66 w 365"/>
                <a:gd name="T5" fmla="*/ 114 h 287"/>
                <a:gd name="T6" fmla="*/ 143 w 365"/>
                <a:gd name="T7" fmla="*/ 189 h 287"/>
                <a:gd name="T8" fmla="*/ 191 w 365"/>
                <a:gd name="T9" fmla="*/ 174 h 287"/>
                <a:gd name="T10" fmla="*/ 341 w 365"/>
                <a:gd name="T11" fmla="*/ 299 h 287"/>
                <a:gd name="T12" fmla="*/ 305 w 365"/>
                <a:gd name="T13" fmla="*/ 180 h 287"/>
                <a:gd name="T14" fmla="*/ 365 w 365"/>
                <a:gd name="T15" fmla="*/ 138 h 287"/>
                <a:gd name="T16" fmla="*/ 359 w 365"/>
                <a:gd name="T17" fmla="*/ 132 h 287"/>
                <a:gd name="T18" fmla="*/ 335 w 365"/>
                <a:gd name="T19" fmla="*/ 120 h 287"/>
                <a:gd name="T20" fmla="*/ 299 w 365"/>
                <a:gd name="T21" fmla="*/ 93 h 287"/>
                <a:gd name="T22" fmla="*/ 257 w 365"/>
                <a:gd name="T23" fmla="*/ 75 h 287"/>
                <a:gd name="T24" fmla="*/ 215 w 365"/>
                <a:gd name="T25" fmla="*/ 57 h 287"/>
                <a:gd name="T26" fmla="*/ 173 w 365"/>
                <a:gd name="T27" fmla="*/ 39 h 287"/>
                <a:gd name="T28" fmla="*/ 143 w 365"/>
                <a:gd name="T29" fmla="*/ 24 h 287"/>
                <a:gd name="T30" fmla="*/ 131 w 365"/>
                <a:gd name="T31" fmla="*/ 18 h 287"/>
                <a:gd name="T32" fmla="*/ 107 w 365"/>
                <a:gd name="T33" fmla="*/ 18 h 287"/>
                <a:gd name="T34" fmla="*/ 95 w 365"/>
                <a:gd name="T35" fmla="*/ 18 h 287"/>
                <a:gd name="T36" fmla="*/ 72 w 365"/>
                <a:gd name="T37" fmla="*/ 12 h 287"/>
                <a:gd name="T38" fmla="*/ 66 w 365"/>
                <a:gd name="T39" fmla="*/ 12 h 287"/>
                <a:gd name="T40" fmla="*/ 54 w 365"/>
                <a:gd name="T41" fmla="*/ 6 h 287"/>
                <a:gd name="T42" fmla="*/ 42 w 365"/>
                <a:gd name="T43" fmla="*/ 0 h 287"/>
                <a:gd name="T44" fmla="*/ 30 w 365"/>
                <a:gd name="T45" fmla="*/ 0 h 287"/>
                <a:gd name="T46" fmla="*/ 24 w 365"/>
                <a:gd name="T47" fmla="*/ 24 h 287"/>
                <a:gd name="T48" fmla="*/ 24 w 365"/>
                <a:gd name="T49" fmla="*/ 24 h 2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4" name="Freeform 17"/>
            <p:cNvSpPr>
              <a:spLocks/>
            </p:cNvSpPr>
            <p:nvPr/>
          </p:nvSpPr>
          <p:spPr bwMode="auto">
            <a:xfrm>
              <a:off x="1943" y="3829"/>
              <a:ext cx="2033" cy="499"/>
            </a:xfrm>
            <a:custGeom>
              <a:avLst/>
              <a:gdLst>
                <a:gd name="T0" fmla="*/ 186 w 2033"/>
                <a:gd name="T1" fmla="*/ 18 h 499"/>
                <a:gd name="T2" fmla="*/ 138 w 2033"/>
                <a:gd name="T3" fmla="*/ 6 h 499"/>
                <a:gd name="T4" fmla="*/ 96 w 2033"/>
                <a:gd name="T5" fmla="*/ 0 h 499"/>
                <a:gd name="T6" fmla="*/ 36 w 2033"/>
                <a:gd name="T7" fmla="*/ 0 h 499"/>
                <a:gd name="T8" fmla="*/ 12 w 2033"/>
                <a:gd name="T9" fmla="*/ 25 h 499"/>
                <a:gd name="T10" fmla="*/ 0 w 2033"/>
                <a:gd name="T11" fmla="*/ 128 h 499"/>
                <a:gd name="T12" fmla="*/ 60 w 2033"/>
                <a:gd name="T13" fmla="*/ 104 h 499"/>
                <a:gd name="T14" fmla="*/ 90 w 2033"/>
                <a:gd name="T15" fmla="*/ 134 h 499"/>
                <a:gd name="T16" fmla="*/ 150 w 2033"/>
                <a:gd name="T17" fmla="*/ 153 h 499"/>
                <a:gd name="T18" fmla="*/ 209 w 2033"/>
                <a:gd name="T19" fmla="*/ 273 h 499"/>
                <a:gd name="T20" fmla="*/ 401 w 2033"/>
                <a:gd name="T21" fmla="*/ 359 h 499"/>
                <a:gd name="T22" fmla="*/ 777 w 2033"/>
                <a:gd name="T23" fmla="*/ 359 h 499"/>
                <a:gd name="T24" fmla="*/ 2033 w 2033"/>
                <a:gd name="T25" fmla="*/ 499 h 499"/>
                <a:gd name="T26" fmla="*/ 2033 w 2033"/>
                <a:gd name="T27" fmla="*/ 499 h 499"/>
                <a:gd name="T28" fmla="*/ 1991 w 2033"/>
                <a:gd name="T29" fmla="*/ 493 h 499"/>
                <a:gd name="T30" fmla="*/ 676 w 2033"/>
                <a:gd name="T31" fmla="*/ 243 h 499"/>
                <a:gd name="T32" fmla="*/ 514 w 2033"/>
                <a:gd name="T33" fmla="*/ 159 h 499"/>
                <a:gd name="T34" fmla="*/ 425 w 2033"/>
                <a:gd name="T35" fmla="*/ 110 h 499"/>
                <a:gd name="T36" fmla="*/ 365 w 2033"/>
                <a:gd name="T37" fmla="*/ 92 h 499"/>
                <a:gd name="T38" fmla="*/ 281 w 2033"/>
                <a:gd name="T39" fmla="*/ 61 h 499"/>
                <a:gd name="T40" fmla="*/ 186 w 2033"/>
                <a:gd name="T41" fmla="*/ 18 h 499"/>
                <a:gd name="T42" fmla="*/ 186 w 2033"/>
                <a:gd name="T43" fmla="*/ 18 h 49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5" name="Freeform 18"/>
            <p:cNvSpPr>
              <a:spLocks/>
            </p:cNvSpPr>
            <p:nvPr/>
          </p:nvSpPr>
          <p:spPr bwMode="auto">
            <a:xfrm>
              <a:off x="1830" y="3823"/>
              <a:ext cx="71" cy="61"/>
            </a:xfrm>
            <a:custGeom>
              <a:avLst/>
              <a:gdLst>
                <a:gd name="T0" fmla="*/ 0 w 71"/>
                <a:gd name="T1" fmla="*/ 18 h 60"/>
                <a:gd name="T2" fmla="*/ 6 w 71"/>
                <a:gd name="T3" fmla="*/ 18 h 60"/>
                <a:gd name="T4" fmla="*/ 12 w 71"/>
                <a:gd name="T5" fmla="*/ 12 h 60"/>
                <a:gd name="T6" fmla="*/ 6 w 71"/>
                <a:gd name="T7" fmla="*/ 6 h 60"/>
                <a:gd name="T8" fmla="*/ 0 w 71"/>
                <a:gd name="T9" fmla="*/ 0 h 60"/>
                <a:gd name="T10" fmla="*/ 29 w 71"/>
                <a:gd name="T11" fmla="*/ 18 h 60"/>
                <a:gd name="T12" fmla="*/ 53 w 71"/>
                <a:gd name="T13" fmla="*/ 18 h 60"/>
                <a:gd name="T14" fmla="*/ 59 w 71"/>
                <a:gd name="T15" fmla="*/ 33 h 60"/>
                <a:gd name="T16" fmla="*/ 65 w 71"/>
                <a:gd name="T17" fmla="*/ 45 h 60"/>
                <a:gd name="T18" fmla="*/ 71 w 71"/>
                <a:gd name="T19" fmla="*/ 57 h 60"/>
                <a:gd name="T20" fmla="*/ 71 w 71"/>
                <a:gd name="T21" fmla="*/ 63 h 60"/>
                <a:gd name="T22" fmla="*/ 59 w 71"/>
                <a:gd name="T23" fmla="*/ 57 h 60"/>
                <a:gd name="T24" fmla="*/ 47 w 71"/>
                <a:gd name="T25" fmla="*/ 45 h 60"/>
                <a:gd name="T26" fmla="*/ 23 w 71"/>
                <a:gd name="T27" fmla="*/ 33 h 60"/>
                <a:gd name="T28" fmla="*/ 23 w 71"/>
                <a:gd name="T29" fmla="*/ 39 h 60"/>
                <a:gd name="T30" fmla="*/ 18 w 71"/>
                <a:gd name="T31" fmla="*/ 45 h 60"/>
                <a:gd name="T32" fmla="*/ 12 w 71"/>
                <a:gd name="T33" fmla="*/ 51 h 60"/>
                <a:gd name="T34" fmla="*/ 6 w 71"/>
                <a:gd name="T35" fmla="*/ 51 h 60"/>
                <a:gd name="T36" fmla="*/ 6 w 71"/>
                <a:gd name="T37" fmla="*/ 51 h 60"/>
                <a:gd name="T38" fmla="*/ 6 w 71"/>
                <a:gd name="T39" fmla="*/ 39 h 60"/>
                <a:gd name="T40" fmla="*/ 0 w 71"/>
                <a:gd name="T41" fmla="*/ 18 h 60"/>
                <a:gd name="T42" fmla="*/ 0 w 71"/>
                <a:gd name="T43" fmla="*/ 18 h 6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6" name="Freeform 19"/>
            <p:cNvSpPr>
              <a:spLocks/>
            </p:cNvSpPr>
            <p:nvPr/>
          </p:nvSpPr>
          <p:spPr bwMode="auto">
            <a:xfrm>
              <a:off x="855" y="3842"/>
              <a:ext cx="161" cy="164"/>
            </a:xfrm>
            <a:custGeom>
              <a:avLst/>
              <a:gdLst>
                <a:gd name="T0" fmla="*/ 30 w 161"/>
                <a:gd name="T1" fmla="*/ 0 h 162"/>
                <a:gd name="T2" fmla="*/ 48 w 161"/>
                <a:gd name="T3" fmla="*/ 6 h 162"/>
                <a:gd name="T4" fmla="*/ 72 w 161"/>
                <a:gd name="T5" fmla="*/ 6 h 162"/>
                <a:gd name="T6" fmla="*/ 114 w 161"/>
                <a:gd name="T7" fmla="*/ 12 h 162"/>
                <a:gd name="T8" fmla="*/ 96 w 161"/>
                <a:gd name="T9" fmla="*/ 57 h 162"/>
                <a:gd name="T10" fmla="*/ 96 w 161"/>
                <a:gd name="T11" fmla="*/ 63 h 162"/>
                <a:gd name="T12" fmla="*/ 102 w 161"/>
                <a:gd name="T13" fmla="*/ 75 h 162"/>
                <a:gd name="T14" fmla="*/ 108 w 161"/>
                <a:gd name="T15" fmla="*/ 87 h 162"/>
                <a:gd name="T16" fmla="*/ 120 w 161"/>
                <a:gd name="T17" fmla="*/ 99 h 162"/>
                <a:gd name="T18" fmla="*/ 143 w 161"/>
                <a:gd name="T19" fmla="*/ 117 h 162"/>
                <a:gd name="T20" fmla="*/ 155 w 161"/>
                <a:gd name="T21" fmla="*/ 144 h 162"/>
                <a:gd name="T22" fmla="*/ 161 w 161"/>
                <a:gd name="T23" fmla="*/ 162 h 162"/>
                <a:gd name="T24" fmla="*/ 161 w 161"/>
                <a:gd name="T25" fmla="*/ 168 h 162"/>
                <a:gd name="T26" fmla="*/ 96 w 161"/>
                <a:gd name="T27" fmla="*/ 105 h 162"/>
                <a:gd name="T28" fmla="*/ 30 w 161"/>
                <a:gd name="T29" fmla="*/ 57 h 162"/>
                <a:gd name="T30" fmla="*/ 0 w 161"/>
                <a:gd name="T31" fmla="*/ 0 h 162"/>
                <a:gd name="T32" fmla="*/ 30 w 161"/>
                <a:gd name="T33" fmla="*/ 0 h 162"/>
                <a:gd name="T34" fmla="*/ 30 w 161"/>
                <a:gd name="T35" fmla="*/ 0 h 1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7" name="Freeform 20"/>
            <p:cNvSpPr>
              <a:spLocks/>
            </p:cNvSpPr>
            <p:nvPr/>
          </p:nvSpPr>
          <p:spPr bwMode="auto">
            <a:xfrm>
              <a:off x="706" y="3854"/>
              <a:ext cx="59" cy="61"/>
            </a:xfrm>
            <a:custGeom>
              <a:avLst/>
              <a:gdLst>
                <a:gd name="T0" fmla="*/ 59 w 59"/>
                <a:gd name="T1" fmla="*/ 6 h 60"/>
                <a:gd name="T2" fmla="*/ 41 w 59"/>
                <a:gd name="T3" fmla="*/ 33 h 60"/>
                <a:gd name="T4" fmla="*/ 41 w 59"/>
                <a:gd name="T5" fmla="*/ 39 h 60"/>
                <a:gd name="T6" fmla="*/ 47 w 59"/>
                <a:gd name="T7" fmla="*/ 45 h 60"/>
                <a:gd name="T8" fmla="*/ 53 w 59"/>
                <a:gd name="T9" fmla="*/ 57 h 60"/>
                <a:gd name="T10" fmla="*/ 53 w 59"/>
                <a:gd name="T11" fmla="*/ 63 h 60"/>
                <a:gd name="T12" fmla="*/ 47 w 59"/>
                <a:gd name="T13" fmla="*/ 57 h 60"/>
                <a:gd name="T14" fmla="*/ 35 w 59"/>
                <a:gd name="T15" fmla="*/ 51 h 60"/>
                <a:gd name="T16" fmla="*/ 23 w 59"/>
                <a:gd name="T17" fmla="*/ 39 h 60"/>
                <a:gd name="T18" fmla="*/ 17 w 59"/>
                <a:gd name="T19" fmla="*/ 33 h 60"/>
                <a:gd name="T20" fmla="*/ 0 w 59"/>
                <a:gd name="T21" fmla="*/ 0 h 60"/>
                <a:gd name="T22" fmla="*/ 59 w 59"/>
                <a:gd name="T23" fmla="*/ 6 h 60"/>
                <a:gd name="T24" fmla="*/ 59 w 59"/>
                <a:gd name="T25" fmla="*/ 6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8" name="Freeform 21"/>
            <p:cNvSpPr>
              <a:spLocks/>
            </p:cNvSpPr>
            <p:nvPr/>
          </p:nvSpPr>
          <p:spPr bwMode="auto">
            <a:xfrm>
              <a:off x="395" y="3811"/>
              <a:ext cx="245" cy="207"/>
            </a:xfrm>
            <a:custGeom>
              <a:avLst/>
              <a:gdLst>
                <a:gd name="T0" fmla="*/ 233 w 245"/>
                <a:gd name="T1" fmla="*/ 39 h 204"/>
                <a:gd name="T2" fmla="*/ 245 w 245"/>
                <a:gd name="T3" fmla="*/ 45 h 204"/>
                <a:gd name="T4" fmla="*/ 209 w 245"/>
                <a:gd name="T5" fmla="*/ 87 h 204"/>
                <a:gd name="T6" fmla="*/ 143 w 245"/>
                <a:gd name="T7" fmla="*/ 138 h 204"/>
                <a:gd name="T8" fmla="*/ 167 w 245"/>
                <a:gd name="T9" fmla="*/ 162 h 204"/>
                <a:gd name="T10" fmla="*/ 179 w 245"/>
                <a:gd name="T11" fmla="*/ 213 h 204"/>
                <a:gd name="T12" fmla="*/ 77 w 245"/>
                <a:gd name="T13" fmla="*/ 138 h 204"/>
                <a:gd name="T14" fmla="*/ 47 w 245"/>
                <a:gd name="T15" fmla="*/ 87 h 204"/>
                <a:gd name="T16" fmla="*/ 89 w 245"/>
                <a:gd name="T17" fmla="*/ 69 h 204"/>
                <a:gd name="T18" fmla="*/ 59 w 245"/>
                <a:gd name="T19" fmla="*/ 39 h 204"/>
                <a:gd name="T20" fmla="*/ 0 w 245"/>
                <a:gd name="T21" fmla="*/ 12 h 204"/>
                <a:gd name="T22" fmla="*/ 0 w 245"/>
                <a:gd name="T23" fmla="*/ 0 h 204"/>
                <a:gd name="T24" fmla="*/ 6 w 245"/>
                <a:gd name="T25" fmla="*/ 0 h 204"/>
                <a:gd name="T26" fmla="*/ 12 w 245"/>
                <a:gd name="T27" fmla="*/ 0 h 204"/>
                <a:gd name="T28" fmla="*/ 47 w 245"/>
                <a:gd name="T29" fmla="*/ 6 h 204"/>
                <a:gd name="T30" fmla="*/ 77 w 245"/>
                <a:gd name="T31" fmla="*/ 6 h 204"/>
                <a:gd name="T32" fmla="*/ 83 w 245"/>
                <a:gd name="T33" fmla="*/ 6 h 204"/>
                <a:gd name="T34" fmla="*/ 89 w 245"/>
                <a:gd name="T35" fmla="*/ 6 h 204"/>
                <a:gd name="T36" fmla="*/ 101 w 245"/>
                <a:gd name="T37" fmla="*/ 12 h 204"/>
                <a:gd name="T38" fmla="*/ 125 w 245"/>
                <a:gd name="T39" fmla="*/ 12 h 204"/>
                <a:gd name="T40" fmla="*/ 143 w 245"/>
                <a:gd name="T41" fmla="*/ 18 h 204"/>
                <a:gd name="T42" fmla="*/ 149 w 245"/>
                <a:gd name="T43" fmla="*/ 18 h 204"/>
                <a:gd name="T44" fmla="*/ 149 w 245"/>
                <a:gd name="T45" fmla="*/ 18 h 204"/>
                <a:gd name="T46" fmla="*/ 203 w 245"/>
                <a:gd name="T47" fmla="*/ 24 h 204"/>
                <a:gd name="T48" fmla="*/ 233 w 245"/>
                <a:gd name="T49" fmla="*/ 39 h 204"/>
                <a:gd name="T50" fmla="*/ 233 w 245"/>
                <a:gd name="T51" fmla="*/ 39 h 20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41110" name="Rectangle 2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079" name="Rectangle 2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241112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kumimoji="0" sz="1200" b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41113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 b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41114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b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1pPr>
          </a:lstStyle>
          <a:p>
            <a:pPr>
              <a:defRPr/>
            </a:pPr>
            <a:fld id="{C2533DF5-995D-4763-AC6B-2A2E5BFBAA1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7325" r:id="rId1"/>
    <p:sldLayoutId id="2147487225" r:id="rId2"/>
    <p:sldLayoutId id="2147487226" r:id="rId3"/>
    <p:sldLayoutId id="2147487227" r:id="rId4"/>
    <p:sldLayoutId id="2147487228" r:id="rId5"/>
    <p:sldLayoutId id="2147487229" r:id="rId6"/>
    <p:sldLayoutId id="2147487230" r:id="rId7"/>
    <p:sldLayoutId id="2147487231" r:id="rId8"/>
    <p:sldLayoutId id="2147487232" r:id="rId9"/>
    <p:sldLayoutId id="2147487233" r:id="rId10"/>
    <p:sldLayoutId id="2147487234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1847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4121" name="Freeform 3"/>
            <p:cNvSpPr>
              <a:spLocks/>
            </p:cNvSpPr>
            <p:nvPr/>
          </p:nvSpPr>
          <p:spPr bwMode="hidden">
            <a:xfrm>
              <a:off x="0" y="3072"/>
              <a:ext cx="5760" cy="1248"/>
            </a:xfrm>
            <a:custGeom>
              <a:avLst/>
              <a:gdLst>
                <a:gd name="T0" fmla="*/ 5261 w 6027"/>
                <a:gd name="T1" fmla="*/ 369 h 2296"/>
                <a:gd name="T2" fmla="*/ 0 w 6027"/>
                <a:gd name="T3" fmla="*/ 369 h 2296"/>
                <a:gd name="T4" fmla="*/ 0 w 6027"/>
                <a:gd name="T5" fmla="*/ 0 h 2296"/>
                <a:gd name="T6" fmla="*/ 5261 w 6027"/>
                <a:gd name="T7" fmla="*/ 0 h 2296"/>
                <a:gd name="T8" fmla="*/ 5261 w 6027"/>
                <a:gd name="T9" fmla="*/ 369 h 2296"/>
                <a:gd name="T10" fmla="*/ 5261 w 6027"/>
                <a:gd name="T11" fmla="*/ 369 h 22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6292" name="Freeform 4"/>
            <p:cNvSpPr>
              <a:spLocks/>
            </p:cNvSpPr>
            <p:nvPr/>
          </p:nvSpPr>
          <p:spPr bwMode="hidden">
            <a:xfrm>
              <a:off x="0" y="0"/>
              <a:ext cx="5760" cy="3072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4099" name="Freeform 5"/>
          <p:cNvSpPr>
            <a:spLocks/>
          </p:cNvSpPr>
          <p:nvPr/>
        </p:nvSpPr>
        <p:spPr bwMode="hidden">
          <a:xfrm>
            <a:off x="6248400" y="6262688"/>
            <a:ext cx="2895600" cy="609600"/>
          </a:xfrm>
          <a:custGeom>
            <a:avLst/>
            <a:gdLst>
              <a:gd name="T0" fmla="*/ 2147483647 w 5748"/>
              <a:gd name="T1" fmla="*/ 2147483647 h 246"/>
              <a:gd name="T2" fmla="*/ 0 w 5748"/>
              <a:gd name="T3" fmla="*/ 2147483647 h 246"/>
              <a:gd name="T4" fmla="*/ 0 w 5748"/>
              <a:gd name="T5" fmla="*/ 0 h 246"/>
              <a:gd name="T6" fmla="*/ 2147483647 w 5748"/>
              <a:gd name="T7" fmla="*/ 0 h 246"/>
              <a:gd name="T8" fmla="*/ 2147483647 w 5748"/>
              <a:gd name="T9" fmla="*/ 2147483647 h 246"/>
              <a:gd name="T10" fmla="*/ 2147483647 w 5748"/>
              <a:gd name="T11" fmla="*/ 2147483647 h 24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100" name="Group 6"/>
          <p:cNvGrpSpPr>
            <a:grpSpLocks/>
          </p:cNvGrpSpPr>
          <p:nvPr/>
        </p:nvGrpSpPr>
        <p:grpSpPr bwMode="auto">
          <a:xfrm>
            <a:off x="0" y="6019800"/>
            <a:ext cx="7848600" cy="857250"/>
            <a:chOff x="0" y="3792"/>
            <a:chExt cx="4944" cy="540"/>
          </a:xfrm>
        </p:grpSpPr>
        <p:sp>
          <p:nvSpPr>
            <p:cNvPr id="1676295" name="Freeform 7"/>
            <p:cNvSpPr>
              <a:spLocks/>
            </p:cNvSpPr>
            <p:nvPr userDrawn="1"/>
          </p:nvSpPr>
          <p:spPr bwMode="ltGray">
            <a:xfrm>
              <a:off x="1488" y="3792"/>
              <a:ext cx="3240" cy="536"/>
            </a:xfrm>
            <a:custGeom>
              <a:avLst/>
              <a:gdLst/>
              <a:ahLst/>
              <a:cxnLst>
                <a:cxn ang="0">
                  <a:pos x="3132" y="469"/>
                </a:cxn>
                <a:cxn ang="0">
                  <a:pos x="2995" y="395"/>
                </a:cxn>
                <a:cxn ang="0">
                  <a:pos x="2911" y="375"/>
                </a:cxn>
                <a:cxn ang="0">
                  <a:pos x="2678" y="228"/>
                </a:cxn>
                <a:cxn ang="0">
                  <a:pos x="2553" y="74"/>
                </a:cxn>
                <a:cxn ang="0">
                  <a:pos x="2457" y="7"/>
                </a:cxn>
                <a:cxn ang="0">
                  <a:pos x="2403" y="47"/>
                </a:cxn>
                <a:cxn ang="0">
                  <a:pos x="2289" y="74"/>
                </a:cxn>
                <a:cxn ang="0">
                  <a:pos x="2134" y="74"/>
                </a:cxn>
                <a:cxn ang="0">
                  <a:pos x="2044" y="128"/>
                </a:cxn>
                <a:cxn ang="0">
                  <a:pos x="1775" y="222"/>
                </a:cxn>
                <a:cxn ang="0">
                  <a:pos x="1602" y="181"/>
                </a:cxn>
                <a:cxn ang="0">
                  <a:pos x="1560" y="101"/>
                </a:cxn>
                <a:cxn ang="0">
                  <a:pos x="1542" y="87"/>
                </a:cxn>
                <a:cxn ang="0">
                  <a:pos x="1446" y="60"/>
                </a:cxn>
                <a:cxn ang="0">
                  <a:pos x="1375" y="74"/>
                </a:cxn>
                <a:cxn ang="0">
                  <a:pos x="1309" y="87"/>
                </a:cxn>
                <a:cxn ang="0">
                  <a:pos x="1243" y="13"/>
                </a:cxn>
                <a:cxn ang="0">
                  <a:pos x="1225" y="0"/>
                </a:cxn>
                <a:cxn ang="0">
                  <a:pos x="1189" y="0"/>
                </a:cxn>
                <a:cxn ang="0">
                  <a:pos x="1106" y="34"/>
                </a:cxn>
                <a:cxn ang="0">
                  <a:pos x="1106" y="34"/>
                </a:cxn>
                <a:cxn ang="0">
                  <a:pos x="1094" y="40"/>
                </a:cxn>
                <a:cxn ang="0">
                  <a:pos x="1070" y="54"/>
                </a:cxn>
                <a:cxn ang="0">
                  <a:pos x="1034" y="74"/>
                </a:cxn>
                <a:cxn ang="0">
                  <a:pos x="1004" y="74"/>
                </a:cxn>
                <a:cxn ang="0">
                  <a:pos x="986" y="74"/>
                </a:cxn>
                <a:cxn ang="0">
                  <a:pos x="956" y="81"/>
                </a:cxn>
                <a:cxn ang="0">
                  <a:pos x="920" y="94"/>
                </a:cxn>
                <a:cxn ang="0">
                  <a:pos x="884" y="107"/>
                </a:cxn>
                <a:cxn ang="0">
                  <a:pos x="843" y="128"/>
                </a:cxn>
                <a:cxn ang="0">
                  <a:pos x="813" y="141"/>
                </a:cxn>
                <a:cxn ang="0">
                  <a:pos x="789" y="148"/>
                </a:cxn>
                <a:cxn ang="0">
                  <a:pos x="783" y="154"/>
                </a:cxn>
                <a:cxn ang="0">
                  <a:pos x="556" y="228"/>
                </a:cxn>
                <a:cxn ang="0">
                  <a:pos x="394" y="294"/>
                </a:cxn>
                <a:cxn ang="0">
                  <a:pos x="107" y="462"/>
                </a:cxn>
                <a:cxn ang="0">
                  <a:pos x="0" y="536"/>
                </a:cxn>
                <a:cxn ang="0">
                  <a:pos x="3240" y="536"/>
                </a:cxn>
                <a:cxn ang="0">
                  <a:pos x="3132" y="469"/>
                </a:cxn>
                <a:cxn ang="0">
                  <a:pos x="3132" y="469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4114" name="Group 8"/>
            <p:cNvGrpSpPr>
              <a:grpSpLocks/>
            </p:cNvGrpSpPr>
            <p:nvPr userDrawn="1"/>
          </p:nvGrpSpPr>
          <p:grpSpPr bwMode="auto">
            <a:xfrm>
              <a:off x="2486" y="3792"/>
              <a:ext cx="2458" cy="540"/>
              <a:chOff x="2486" y="3792"/>
              <a:chExt cx="2458" cy="540"/>
            </a:xfrm>
          </p:grpSpPr>
          <p:sp>
            <p:nvSpPr>
              <p:cNvPr id="4116" name="Freeform 9"/>
              <p:cNvSpPr>
                <a:spLocks/>
              </p:cNvSpPr>
              <p:nvPr userDrawn="1"/>
            </p:nvSpPr>
            <p:spPr bwMode="ltGray">
              <a:xfrm>
                <a:off x="3948" y="3799"/>
                <a:ext cx="996" cy="533"/>
              </a:xfrm>
              <a:custGeom>
                <a:avLst/>
                <a:gdLst>
                  <a:gd name="T0" fmla="*/ 636 w 996"/>
                  <a:gd name="T1" fmla="*/ 373 h 533"/>
                  <a:gd name="T2" fmla="*/ 495 w 996"/>
                  <a:gd name="T3" fmla="*/ 370 h 533"/>
                  <a:gd name="T4" fmla="*/ 280 w 996"/>
                  <a:gd name="T5" fmla="*/ 249 h 533"/>
                  <a:gd name="T6" fmla="*/ 127 w 996"/>
                  <a:gd name="T7" fmla="*/ 66 h 533"/>
                  <a:gd name="T8" fmla="*/ 0 w 996"/>
                  <a:gd name="T9" fmla="*/ 0 h 533"/>
                  <a:gd name="T10" fmla="*/ 22 w 996"/>
                  <a:gd name="T11" fmla="*/ 26 h 533"/>
                  <a:gd name="T12" fmla="*/ 0 w 996"/>
                  <a:gd name="T13" fmla="*/ 65 h 533"/>
                  <a:gd name="T14" fmla="*/ 30 w 996"/>
                  <a:gd name="T15" fmla="*/ 119 h 533"/>
                  <a:gd name="T16" fmla="*/ 75 w 996"/>
                  <a:gd name="T17" fmla="*/ 243 h 533"/>
                  <a:gd name="T18" fmla="*/ 45 w 996"/>
                  <a:gd name="T19" fmla="*/ 422 h 533"/>
                  <a:gd name="T20" fmla="*/ 200 w 996"/>
                  <a:gd name="T21" fmla="*/ 329 h 533"/>
                  <a:gd name="T22" fmla="*/ 612 w 996"/>
                  <a:gd name="T23" fmla="*/ 533 h 533"/>
                  <a:gd name="T24" fmla="*/ 996 w 996"/>
                  <a:gd name="T25" fmla="*/ 529 h 533"/>
                  <a:gd name="T26" fmla="*/ 828 w 996"/>
                  <a:gd name="T27" fmla="*/ 473 h 533"/>
                  <a:gd name="T28" fmla="*/ 636 w 996"/>
                  <a:gd name="T29" fmla="*/ 373 h 53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96" h="533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612" y="533"/>
                    </a:lnTo>
                    <a:lnTo>
                      <a:pt x="996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17" name="Freeform 10"/>
              <p:cNvSpPr>
                <a:spLocks/>
              </p:cNvSpPr>
              <p:nvPr userDrawn="1"/>
            </p:nvSpPr>
            <p:spPr bwMode="ltGray">
              <a:xfrm>
                <a:off x="2677" y="3792"/>
                <a:ext cx="186" cy="395"/>
              </a:xfrm>
              <a:custGeom>
                <a:avLst/>
                <a:gdLst>
                  <a:gd name="T0" fmla="*/ 36 w 186"/>
                  <a:gd name="T1" fmla="*/ 0 h 353"/>
                  <a:gd name="T2" fmla="*/ 54 w 186"/>
                  <a:gd name="T3" fmla="*/ 25 h 353"/>
                  <a:gd name="T4" fmla="*/ 24 w 186"/>
                  <a:gd name="T5" fmla="*/ 43 h 353"/>
                  <a:gd name="T6" fmla="*/ 18 w 186"/>
                  <a:gd name="T7" fmla="*/ 93 h 353"/>
                  <a:gd name="T8" fmla="*/ 42 w 186"/>
                  <a:gd name="T9" fmla="*/ 160 h 353"/>
                  <a:gd name="T10" fmla="*/ 48 w 186"/>
                  <a:gd name="T11" fmla="*/ 227 h 353"/>
                  <a:gd name="T12" fmla="*/ 0 w 186"/>
                  <a:gd name="T13" fmla="*/ 495 h 353"/>
                  <a:gd name="T14" fmla="*/ 54 w 186"/>
                  <a:gd name="T15" fmla="*/ 327 h 353"/>
                  <a:gd name="T16" fmla="*/ 84 w 186"/>
                  <a:gd name="T17" fmla="*/ 303 h 353"/>
                  <a:gd name="T18" fmla="*/ 126 w 186"/>
                  <a:gd name="T19" fmla="*/ 177 h 353"/>
                  <a:gd name="T20" fmla="*/ 144 w 186"/>
                  <a:gd name="T21" fmla="*/ 168 h 353"/>
                  <a:gd name="T22" fmla="*/ 144 w 186"/>
                  <a:gd name="T23" fmla="*/ 126 h 353"/>
                  <a:gd name="T24" fmla="*/ 186 w 186"/>
                  <a:gd name="T25" fmla="*/ 93 h 353"/>
                  <a:gd name="T26" fmla="*/ 162 w 186"/>
                  <a:gd name="T27" fmla="*/ 84 h 353"/>
                  <a:gd name="T28" fmla="*/ 36 w 186"/>
                  <a:gd name="T29" fmla="*/ 0 h 353"/>
                  <a:gd name="T30" fmla="*/ 36 w 186"/>
                  <a:gd name="T31" fmla="*/ 0 h 35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18" name="Freeform 11"/>
              <p:cNvSpPr>
                <a:spLocks/>
              </p:cNvSpPr>
              <p:nvPr userDrawn="1"/>
            </p:nvSpPr>
            <p:spPr bwMode="ltGray">
              <a:xfrm>
                <a:off x="3030" y="3893"/>
                <a:ext cx="378" cy="271"/>
              </a:xfrm>
              <a:custGeom>
                <a:avLst/>
                <a:gdLst>
                  <a:gd name="T0" fmla="*/ 18 w 378"/>
                  <a:gd name="T1" fmla="*/ 0 h 271"/>
                  <a:gd name="T2" fmla="*/ 12 w 378"/>
                  <a:gd name="T3" fmla="*/ 13 h 271"/>
                  <a:gd name="T4" fmla="*/ 0 w 378"/>
                  <a:gd name="T5" fmla="*/ 40 h 271"/>
                  <a:gd name="T6" fmla="*/ 60 w 378"/>
                  <a:gd name="T7" fmla="*/ 121 h 271"/>
                  <a:gd name="T8" fmla="*/ 310 w 378"/>
                  <a:gd name="T9" fmla="*/ 271 h 271"/>
                  <a:gd name="T10" fmla="*/ 290 w 378"/>
                  <a:gd name="T11" fmla="*/ 139 h 271"/>
                  <a:gd name="T12" fmla="*/ 378 w 378"/>
                  <a:gd name="T13" fmla="*/ 76 h 271"/>
                  <a:gd name="T14" fmla="*/ 251 w 378"/>
                  <a:gd name="T15" fmla="*/ 94 h 271"/>
                  <a:gd name="T16" fmla="*/ 90 w 378"/>
                  <a:gd name="T17" fmla="*/ 54 h 271"/>
                  <a:gd name="T18" fmla="*/ 18 w 378"/>
                  <a:gd name="T19" fmla="*/ 0 h 271"/>
                  <a:gd name="T20" fmla="*/ 18 w 378"/>
                  <a:gd name="T21" fmla="*/ 0 h 27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19" name="Freeform 12"/>
              <p:cNvSpPr>
                <a:spLocks/>
              </p:cNvSpPr>
              <p:nvPr userDrawn="1"/>
            </p:nvSpPr>
            <p:spPr bwMode="ltGray">
              <a:xfrm>
                <a:off x="3628" y="3866"/>
                <a:ext cx="155" cy="74"/>
              </a:xfrm>
              <a:custGeom>
                <a:avLst/>
                <a:gdLst>
                  <a:gd name="T0" fmla="*/ 114 w 155"/>
                  <a:gd name="T1" fmla="*/ 0 h 66"/>
                  <a:gd name="T2" fmla="*/ 0 w 155"/>
                  <a:gd name="T3" fmla="*/ 0 h 66"/>
                  <a:gd name="T4" fmla="*/ 0 w 155"/>
                  <a:gd name="T5" fmla="*/ 0 h 66"/>
                  <a:gd name="T6" fmla="*/ 6 w 155"/>
                  <a:gd name="T7" fmla="*/ 9 h 66"/>
                  <a:gd name="T8" fmla="*/ 6 w 155"/>
                  <a:gd name="T9" fmla="*/ 25 h 66"/>
                  <a:gd name="T10" fmla="*/ 0 w 155"/>
                  <a:gd name="T11" fmla="*/ 34 h 66"/>
                  <a:gd name="T12" fmla="*/ 78 w 155"/>
                  <a:gd name="T13" fmla="*/ 84 h 66"/>
                  <a:gd name="T14" fmla="*/ 96 w 155"/>
                  <a:gd name="T15" fmla="*/ 59 h 66"/>
                  <a:gd name="T16" fmla="*/ 155 w 155"/>
                  <a:gd name="T17" fmla="*/ 93 h 66"/>
                  <a:gd name="T18" fmla="*/ 126 w 155"/>
                  <a:gd name="T19" fmla="*/ 34 h 66"/>
                  <a:gd name="T20" fmla="*/ 149 w 155"/>
                  <a:gd name="T21" fmla="*/ 0 h 66"/>
                  <a:gd name="T22" fmla="*/ 114 w 155"/>
                  <a:gd name="T23" fmla="*/ 0 h 66"/>
                  <a:gd name="T24" fmla="*/ 114 w 155"/>
                  <a:gd name="T25" fmla="*/ 0 h 6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20" name="Freeform 13"/>
              <p:cNvSpPr>
                <a:spLocks/>
              </p:cNvSpPr>
              <p:nvPr userDrawn="1"/>
            </p:nvSpPr>
            <p:spPr bwMode="ltGray">
              <a:xfrm>
                <a:off x="2486" y="3859"/>
                <a:ext cx="42" cy="81"/>
              </a:xfrm>
              <a:custGeom>
                <a:avLst/>
                <a:gdLst>
                  <a:gd name="T0" fmla="*/ 6 w 42"/>
                  <a:gd name="T1" fmla="*/ 52 h 72"/>
                  <a:gd name="T2" fmla="*/ 0 w 42"/>
                  <a:gd name="T3" fmla="*/ 26 h 72"/>
                  <a:gd name="T4" fmla="*/ 12 w 42"/>
                  <a:gd name="T5" fmla="*/ 9 h 72"/>
                  <a:gd name="T6" fmla="*/ 0 w 42"/>
                  <a:gd name="T7" fmla="*/ 9 h 72"/>
                  <a:gd name="T8" fmla="*/ 12 w 42"/>
                  <a:gd name="T9" fmla="*/ 9 h 72"/>
                  <a:gd name="T10" fmla="*/ 24 w 42"/>
                  <a:gd name="T11" fmla="*/ 9 h 72"/>
                  <a:gd name="T12" fmla="*/ 36 w 42"/>
                  <a:gd name="T13" fmla="*/ 9 h 72"/>
                  <a:gd name="T14" fmla="*/ 42 w 42"/>
                  <a:gd name="T15" fmla="*/ 0 h 72"/>
                  <a:gd name="T16" fmla="*/ 30 w 42"/>
                  <a:gd name="T17" fmla="*/ 26 h 72"/>
                  <a:gd name="T18" fmla="*/ 42 w 42"/>
                  <a:gd name="T19" fmla="*/ 69 h 72"/>
                  <a:gd name="T20" fmla="*/ 12 w 42"/>
                  <a:gd name="T21" fmla="*/ 102 h 72"/>
                  <a:gd name="T22" fmla="*/ 6 w 42"/>
                  <a:gd name="T23" fmla="*/ 52 h 72"/>
                  <a:gd name="T24" fmla="*/ 6 w 42"/>
                  <a:gd name="T25" fmla="*/ 52 h 7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676302" name="Freeform 14"/>
            <p:cNvSpPr>
              <a:spLocks/>
            </p:cNvSpPr>
            <p:nvPr userDrawn="1"/>
          </p:nvSpPr>
          <p:spPr bwMode="ltGray">
            <a:xfrm>
              <a:off x="0" y="3792"/>
              <a:ext cx="3976" cy="535"/>
            </a:xfrm>
            <a:custGeom>
              <a:avLst/>
              <a:gdLst/>
              <a:ahLst/>
              <a:cxnLst>
                <a:cxn ang="0">
                  <a:pos x="3976" y="527"/>
                </a:cxn>
                <a:cxn ang="0">
                  <a:pos x="3970" y="527"/>
                </a:cxn>
                <a:cxn ang="0">
                  <a:pos x="3844" y="509"/>
                </a:cxn>
                <a:cxn ang="0">
                  <a:pos x="2487" y="305"/>
                </a:cxn>
                <a:cxn ang="0">
                  <a:pos x="2039" y="36"/>
                </a:cxn>
                <a:cxn ang="0">
                  <a:pos x="1907" y="24"/>
                </a:cxn>
                <a:cxn ang="0">
                  <a:pos x="1883" y="54"/>
                </a:cxn>
                <a:cxn ang="0">
                  <a:pos x="1859" y="54"/>
                </a:cxn>
                <a:cxn ang="0">
                  <a:pos x="1830" y="30"/>
                </a:cxn>
                <a:cxn ang="0">
                  <a:pos x="1704" y="102"/>
                </a:cxn>
                <a:cxn ang="0">
                  <a:pos x="1608" y="126"/>
                </a:cxn>
                <a:cxn ang="0">
                  <a:pos x="1561" y="132"/>
                </a:cxn>
                <a:cxn ang="0">
                  <a:pos x="1495" y="102"/>
                </a:cxn>
                <a:cxn ang="0">
                  <a:pos x="1357" y="126"/>
                </a:cxn>
                <a:cxn ang="0">
                  <a:pos x="1285" y="24"/>
                </a:cxn>
                <a:cxn ang="0">
                  <a:pos x="1280" y="18"/>
                </a:cxn>
                <a:cxn ang="0">
                  <a:pos x="1262" y="12"/>
                </a:cxn>
                <a:cxn ang="0">
                  <a:pos x="1238" y="6"/>
                </a:cxn>
                <a:cxn ang="0">
                  <a:pos x="1220" y="0"/>
                </a:cxn>
                <a:cxn ang="0">
                  <a:pos x="1196" y="0"/>
                </a:cxn>
                <a:cxn ang="0">
                  <a:pos x="1166" y="0"/>
                </a:cxn>
                <a:cxn ang="0">
                  <a:pos x="1142" y="0"/>
                </a:cxn>
                <a:cxn ang="0">
                  <a:pos x="1136" y="0"/>
                </a:cxn>
                <a:cxn ang="0">
                  <a:pos x="1130" y="0"/>
                </a:cxn>
                <a:cxn ang="0">
                  <a:pos x="1124" y="6"/>
                </a:cxn>
                <a:cxn ang="0">
                  <a:pos x="1118" y="12"/>
                </a:cxn>
                <a:cxn ang="0">
                  <a:pos x="1100" y="18"/>
                </a:cxn>
                <a:cxn ang="0">
                  <a:pos x="1088" y="18"/>
                </a:cxn>
                <a:cxn ang="0">
                  <a:pos x="1070" y="24"/>
                </a:cxn>
                <a:cxn ang="0">
                  <a:pos x="1052" y="30"/>
                </a:cxn>
                <a:cxn ang="0">
                  <a:pos x="1034" y="36"/>
                </a:cxn>
                <a:cxn ang="0">
                  <a:pos x="1028" y="42"/>
                </a:cxn>
                <a:cxn ang="0">
                  <a:pos x="969" y="60"/>
                </a:cxn>
                <a:cxn ang="0">
                  <a:pos x="921" y="72"/>
                </a:cxn>
                <a:cxn ang="0">
                  <a:pos x="855" y="48"/>
                </a:cxn>
                <a:cxn ang="0">
                  <a:pos x="825" y="48"/>
                </a:cxn>
                <a:cxn ang="0">
                  <a:pos x="759" y="72"/>
                </a:cxn>
                <a:cxn ang="0">
                  <a:pos x="735" y="72"/>
                </a:cxn>
                <a:cxn ang="0">
                  <a:pos x="706" y="60"/>
                </a:cxn>
                <a:cxn ang="0">
                  <a:pos x="640" y="60"/>
                </a:cxn>
                <a:cxn ang="0">
                  <a:pos x="544" y="72"/>
                </a:cxn>
                <a:cxn ang="0">
                  <a:pos x="389" y="18"/>
                </a:cxn>
                <a:cxn ang="0">
                  <a:pos x="323" y="60"/>
                </a:cxn>
                <a:cxn ang="0">
                  <a:pos x="317" y="60"/>
                </a:cxn>
                <a:cxn ang="0">
                  <a:pos x="305" y="72"/>
                </a:cxn>
                <a:cxn ang="0">
                  <a:pos x="287" y="78"/>
                </a:cxn>
                <a:cxn ang="0">
                  <a:pos x="263" y="90"/>
                </a:cxn>
                <a:cxn ang="0">
                  <a:pos x="203" y="120"/>
                </a:cxn>
                <a:cxn ang="0">
                  <a:pos x="149" y="150"/>
                </a:cxn>
                <a:cxn ang="0">
                  <a:pos x="78" y="168"/>
                </a:cxn>
                <a:cxn ang="0">
                  <a:pos x="0" y="180"/>
                </a:cxn>
                <a:cxn ang="0">
                  <a:pos x="0" y="527"/>
                </a:cxn>
                <a:cxn ang="0">
                  <a:pos x="1010" y="527"/>
                </a:cxn>
                <a:cxn ang="0">
                  <a:pos x="3725" y="527"/>
                </a:cxn>
                <a:cxn ang="0">
                  <a:pos x="3976" y="527"/>
                </a:cxn>
                <a:cxn ang="0">
                  <a:pos x="3976" y="527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4101" name="Group 15"/>
          <p:cNvGrpSpPr>
            <a:grpSpLocks/>
          </p:cNvGrpSpPr>
          <p:nvPr/>
        </p:nvGrpSpPr>
        <p:grpSpPr bwMode="auto">
          <a:xfrm>
            <a:off x="627063" y="6021388"/>
            <a:ext cx="5684837" cy="849312"/>
            <a:chOff x="395" y="3793"/>
            <a:chExt cx="3581" cy="535"/>
          </a:xfrm>
        </p:grpSpPr>
        <p:sp>
          <p:nvSpPr>
            <p:cNvPr id="4107" name="Freeform 16"/>
            <p:cNvSpPr>
              <a:spLocks/>
            </p:cNvSpPr>
            <p:nvPr/>
          </p:nvSpPr>
          <p:spPr bwMode="auto">
            <a:xfrm>
              <a:off x="1196" y="3793"/>
              <a:ext cx="365" cy="291"/>
            </a:xfrm>
            <a:custGeom>
              <a:avLst/>
              <a:gdLst>
                <a:gd name="T0" fmla="*/ 24 w 365"/>
                <a:gd name="T1" fmla="*/ 24 h 287"/>
                <a:gd name="T2" fmla="*/ 0 w 365"/>
                <a:gd name="T3" fmla="*/ 63 h 287"/>
                <a:gd name="T4" fmla="*/ 66 w 365"/>
                <a:gd name="T5" fmla="*/ 114 h 287"/>
                <a:gd name="T6" fmla="*/ 143 w 365"/>
                <a:gd name="T7" fmla="*/ 189 h 287"/>
                <a:gd name="T8" fmla="*/ 191 w 365"/>
                <a:gd name="T9" fmla="*/ 174 h 287"/>
                <a:gd name="T10" fmla="*/ 341 w 365"/>
                <a:gd name="T11" fmla="*/ 299 h 287"/>
                <a:gd name="T12" fmla="*/ 305 w 365"/>
                <a:gd name="T13" fmla="*/ 180 h 287"/>
                <a:gd name="T14" fmla="*/ 365 w 365"/>
                <a:gd name="T15" fmla="*/ 138 h 287"/>
                <a:gd name="T16" fmla="*/ 359 w 365"/>
                <a:gd name="T17" fmla="*/ 132 h 287"/>
                <a:gd name="T18" fmla="*/ 335 w 365"/>
                <a:gd name="T19" fmla="*/ 120 h 287"/>
                <a:gd name="T20" fmla="*/ 299 w 365"/>
                <a:gd name="T21" fmla="*/ 93 h 287"/>
                <a:gd name="T22" fmla="*/ 257 w 365"/>
                <a:gd name="T23" fmla="*/ 75 h 287"/>
                <a:gd name="T24" fmla="*/ 215 w 365"/>
                <a:gd name="T25" fmla="*/ 57 h 287"/>
                <a:gd name="T26" fmla="*/ 173 w 365"/>
                <a:gd name="T27" fmla="*/ 39 h 287"/>
                <a:gd name="T28" fmla="*/ 143 w 365"/>
                <a:gd name="T29" fmla="*/ 24 h 287"/>
                <a:gd name="T30" fmla="*/ 131 w 365"/>
                <a:gd name="T31" fmla="*/ 18 h 287"/>
                <a:gd name="T32" fmla="*/ 107 w 365"/>
                <a:gd name="T33" fmla="*/ 18 h 287"/>
                <a:gd name="T34" fmla="*/ 95 w 365"/>
                <a:gd name="T35" fmla="*/ 18 h 287"/>
                <a:gd name="T36" fmla="*/ 72 w 365"/>
                <a:gd name="T37" fmla="*/ 12 h 287"/>
                <a:gd name="T38" fmla="*/ 66 w 365"/>
                <a:gd name="T39" fmla="*/ 12 h 287"/>
                <a:gd name="T40" fmla="*/ 54 w 365"/>
                <a:gd name="T41" fmla="*/ 6 h 287"/>
                <a:gd name="T42" fmla="*/ 42 w 365"/>
                <a:gd name="T43" fmla="*/ 0 h 287"/>
                <a:gd name="T44" fmla="*/ 30 w 365"/>
                <a:gd name="T45" fmla="*/ 0 h 287"/>
                <a:gd name="T46" fmla="*/ 24 w 365"/>
                <a:gd name="T47" fmla="*/ 24 h 287"/>
                <a:gd name="T48" fmla="*/ 24 w 365"/>
                <a:gd name="T49" fmla="*/ 24 h 2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08" name="Freeform 17"/>
            <p:cNvSpPr>
              <a:spLocks/>
            </p:cNvSpPr>
            <p:nvPr/>
          </p:nvSpPr>
          <p:spPr bwMode="auto">
            <a:xfrm>
              <a:off x="1943" y="3829"/>
              <a:ext cx="2033" cy="499"/>
            </a:xfrm>
            <a:custGeom>
              <a:avLst/>
              <a:gdLst>
                <a:gd name="T0" fmla="*/ 186 w 2033"/>
                <a:gd name="T1" fmla="*/ 18 h 499"/>
                <a:gd name="T2" fmla="*/ 138 w 2033"/>
                <a:gd name="T3" fmla="*/ 6 h 499"/>
                <a:gd name="T4" fmla="*/ 96 w 2033"/>
                <a:gd name="T5" fmla="*/ 0 h 499"/>
                <a:gd name="T6" fmla="*/ 36 w 2033"/>
                <a:gd name="T7" fmla="*/ 0 h 499"/>
                <a:gd name="T8" fmla="*/ 12 w 2033"/>
                <a:gd name="T9" fmla="*/ 25 h 499"/>
                <a:gd name="T10" fmla="*/ 0 w 2033"/>
                <a:gd name="T11" fmla="*/ 128 h 499"/>
                <a:gd name="T12" fmla="*/ 60 w 2033"/>
                <a:gd name="T13" fmla="*/ 104 h 499"/>
                <a:gd name="T14" fmla="*/ 90 w 2033"/>
                <a:gd name="T15" fmla="*/ 134 h 499"/>
                <a:gd name="T16" fmla="*/ 150 w 2033"/>
                <a:gd name="T17" fmla="*/ 153 h 499"/>
                <a:gd name="T18" fmla="*/ 209 w 2033"/>
                <a:gd name="T19" fmla="*/ 273 h 499"/>
                <a:gd name="T20" fmla="*/ 401 w 2033"/>
                <a:gd name="T21" fmla="*/ 359 h 499"/>
                <a:gd name="T22" fmla="*/ 777 w 2033"/>
                <a:gd name="T23" fmla="*/ 359 h 499"/>
                <a:gd name="T24" fmla="*/ 2033 w 2033"/>
                <a:gd name="T25" fmla="*/ 499 h 499"/>
                <a:gd name="T26" fmla="*/ 2033 w 2033"/>
                <a:gd name="T27" fmla="*/ 499 h 499"/>
                <a:gd name="T28" fmla="*/ 1991 w 2033"/>
                <a:gd name="T29" fmla="*/ 493 h 499"/>
                <a:gd name="T30" fmla="*/ 676 w 2033"/>
                <a:gd name="T31" fmla="*/ 243 h 499"/>
                <a:gd name="T32" fmla="*/ 514 w 2033"/>
                <a:gd name="T33" fmla="*/ 159 h 499"/>
                <a:gd name="T34" fmla="*/ 425 w 2033"/>
                <a:gd name="T35" fmla="*/ 110 h 499"/>
                <a:gd name="T36" fmla="*/ 365 w 2033"/>
                <a:gd name="T37" fmla="*/ 92 h 499"/>
                <a:gd name="T38" fmla="*/ 281 w 2033"/>
                <a:gd name="T39" fmla="*/ 61 h 499"/>
                <a:gd name="T40" fmla="*/ 186 w 2033"/>
                <a:gd name="T41" fmla="*/ 18 h 499"/>
                <a:gd name="T42" fmla="*/ 186 w 2033"/>
                <a:gd name="T43" fmla="*/ 18 h 49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09" name="Freeform 18"/>
            <p:cNvSpPr>
              <a:spLocks/>
            </p:cNvSpPr>
            <p:nvPr/>
          </p:nvSpPr>
          <p:spPr bwMode="auto">
            <a:xfrm>
              <a:off x="1830" y="3823"/>
              <a:ext cx="71" cy="61"/>
            </a:xfrm>
            <a:custGeom>
              <a:avLst/>
              <a:gdLst>
                <a:gd name="T0" fmla="*/ 0 w 71"/>
                <a:gd name="T1" fmla="*/ 18 h 60"/>
                <a:gd name="T2" fmla="*/ 6 w 71"/>
                <a:gd name="T3" fmla="*/ 18 h 60"/>
                <a:gd name="T4" fmla="*/ 12 w 71"/>
                <a:gd name="T5" fmla="*/ 12 h 60"/>
                <a:gd name="T6" fmla="*/ 6 w 71"/>
                <a:gd name="T7" fmla="*/ 6 h 60"/>
                <a:gd name="T8" fmla="*/ 0 w 71"/>
                <a:gd name="T9" fmla="*/ 0 h 60"/>
                <a:gd name="T10" fmla="*/ 29 w 71"/>
                <a:gd name="T11" fmla="*/ 18 h 60"/>
                <a:gd name="T12" fmla="*/ 53 w 71"/>
                <a:gd name="T13" fmla="*/ 18 h 60"/>
                <a:gd name="T14" fmla="*/ 59 w 71"/>
                <a:gd name="T15" fmla="*/ 33 h 60"/>
                <a:gd name="T16" fmla="*/ 65 w 71"/>
                <a:gd name="T17" fmla="*/ 45 h 60"/>
                <a:gd name="T18" fmla="*/ 71 w 71"/>
                <a:gd name="T19" fmla="*/ 57 h 60"/>
                <a:gd name="T20" fmla="*/ 71 w 71"/>
                <a:gd name="T21" fmla="*/ 63 h 60"/>
                <a:gd name="T22" fmla="*/ 59 w 71"/>
                <a:gd name="T23" fmla="*/ 57 h 60"/>
                <a:gd name="T24" fmla="*/ 47 w 71"/>
                <a:gd name="T25" fmla="*/ 45 h 60"/>
                <a:gd name="T26" fmla="*/ 23 w 71"/>
                <a:gd name="T27" fmla="*/ 33 h 60"/>
                <a:gd name="T28" fmla="*/ 23 w 71"/>
                <a:gd name="T29" fmla="*/ 39 h 60"/>
                <a:gd name="T30" fmla="*/ 18 w 71"/>
                <a:gd name="T31" fmla="*/ 45 h 60"/>
                <a:gd name="T32" fmla="*/ 12 w 71"/>
                <a:gd name="T33" fmla="*/ 51 h 60"/>
                <a:gd name="T34" fmla="*/ 6 w 71"/>
                <a:gd name="T35" fmla="*/ 51 h 60"/>
                <a:gd name="T36" fmla="*/ 6 w 71"/>
                <a:gd name="T37" fmla="*/ 51 h 60"/>
                <a:gd name="T38" fmla="*/ 6 w 71"/>
                <a:gd name="T39" fmla="*/ 39 h 60"/>
                <a:gd name="T40" fmla="*/ 0 w 71"/>
                <a:gd name="T41" fmla="*/ 18 h 60"/>
                <a:gd name="T42" fmla="*/ 0 w 71"/>
                <a:gd name="T43" fmla="*/ 18 h 6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0" name="Freeform 19"/>
            <p:cNvSpPr>
              <a:spLocks/>
            </p:cNvSpPr>
            <p:nvPr/>
          </p:nvSpPr>
          <p:spPr bwMode="auto">
            <a:xfrm>
              <a:off x="855" y="3842"/>
              <a:ext cx="161" cy="164"/>
            </a:xfrm>
            <a:custGeom>
              <a:avLst/>
              <a:gdLst>
                <a:gd name="T0" fmla="*/ 30 w 161"/>
                <a:gd name="T1" fmla="*/ 0 h 162"/>
                <a:gd name="T2" fmla="*/ 48 w 161"/>
                <a:gd name="T3" fmla="*/ 6 h 162"/>
                <a:gd name="T4" fmla="*/ 72 w 161"/>
                <a:gd name="T5" fmla="*/ 6 h 162"/>
                <a:gd name="T6" fmla="*/ 114 w 161"/>
                <a:gd name="T7" fmla="*/ 12 h 162"/>
                <a:gd name="T8" fmla="*/ 96 w 161"/>
                <a:gd name="T9" fmla="*/ 57 h 162"/>
                <a:gd name="T10" fmla="*/ 96 w 161"/>
                <a:gd name="T11" fmla="*/ 63 h 162"/>
                <a:gd name="T12" fmla="*/ 102 w 161"/>
                <a:gd name="T13" fmla="*/ 75 h 162"/>
                <a:gd name="T14" fmla="*/ 108 w 161"/>
                <a:gd name="T15" fmla="*/ 87 h 162"/>
                <a:gd name="T16" fmla="*/ 120 w 161"/>
                <a:gd name="T17" fmla="*/ 99 h 162"/>
                <a:gd name="T18" fmla="*/ 143 w 161"/>
                <a:gd name="T19" fmla="*/ 117 h 162"/>
                <a:gd name="T20" fmla="*/ 155 w 161"/>
                <a:gd name="T21" fmla="*/ 144 h 162"/>
                <a:gd name="T22" fmla="*/ 161 w 161"/>
                <a:gd name="T23" fmla="*/ 162 h 162"/>
                <a:gd name="T24" fmla="*/ 161 w 161"/>
                <a:gd name="T25" fmla="*/ 168 h 162"/>
                <a:gd name="T26" fmla="*/ 96 w 161"/>
                <a:gd name="T27" fmla="*/ 105 h 162"/>
                <a:gd name="T28" fmla="*/ 30 w 161"/>
                <a:gd name="T29" fmla="*/ 57 h 162"/>
                <a:gd name="T30" fmla="*/ 0 w 161"/>
                <a:gd name="T31" fmla="*/ 0 h 162"/>
                <a:gd name="T32" fmla="*/ 30 w 161"/>
                <a:gd name="T33" fmla="*/ 0 h 162"/>
                <a:gd name="T34" fmla="*/ 30 w 161"/>
                <a:gd name="T35" fmla="*/ 0 h 1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1" name="Freeform 20"/>
            <p:cNvSpPr>
              <a:spLocks/>
            </p:cNvSpPr>
            <p:nvPr/>
          </p:nvSpPr>
          <p:spPr bwMode="auto">
            <a:xfrm>
              <a:off x="706" y="3854"/>
              <a:ext cx="59" cy="61"/>
            </a:xfrm>
            <a:custGeom>
              <a:avLst/>
              <a:gdLst>
                <a:gd name="T0" fmla="*/ 59 w 59"/>
                <a:gd name="T1" fmla="*/ 6 h 60"/>
                <a:gd name="T2" fmla="*/ 41 w 59"/>
                <a:gd name="T3" fmla="*/ 33 h 60"/>
                <a:gd name="T4" fmla="*/ 41 w 59"/>
                <a:gd name="T5" fmla="*/ 39 h 60"/>
                <a:gd name="T6" fmla="*/ 47 w 59"/>
                <a:gd name="T7" fmla="*/ 45 h 60"/>
                <a:gd name="T8" fmla="*/ 53 w 59"/>
                <a:gd name="T9" fmla="*/ 57 h 60"/>
                <a:gd name="T10" fmla="*/ 53 w 59"/>
                <a:gd name="T11" fmla="*/ 63 h 60"/>
                <a:gd name="T12" fmla="*/ 47 w 59"/>
                <a:gd name="T13" fmla="*/ 57 h 60"/>
                <a:gd name="T14" fmla="*/ 35 w 59"/>
                <a:gd name="T15" fmla="*/ 51 h 60"/>
                <a:gd name="T16" fmla="*/ 23 w 59"/>
                <a:gd name="T17" fmla="*/ 39 h 60"/>
                <a:gd name="T18" fmla="*/ 17 w 59"/>
                <a:gd name="T19" fmla="*/ 33 h 60"/>
                <a:gd name="T20" fmla="*/ 0 w 59"/>
                <a:gd name="T21" fmla="*/ 0 h 60"/>
                <a:gd name="T22" fmla="*/ 59 w 59"/>
                <a:gd name="T23" fmla="*/ 6 h 60"/>
                <a:gd name="T24" fmla="*/ 59 w 59"/>
                <a:gd name="T25" fmla="*/ 6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2" name="Freeform 21"/>
            <p:cNvSpPr>
              <a:spLocks/>
            </p:cNvSpPr>
            <p:nvPr/>
          </p:nvSpPr>
          <p:spPr bwMode="auto">
            <a:xfrm>
              <a:off x="395" y="3811"/>
              <a:ext cx="245" cy="207"/>
            </a:xfrm>
            <a:custGeom>
              <a:avLst/>
              <a:gdLst>
                <a:gd name="T0" fmla="*/ 233 w 245"/>
                <a:gd name="T1" fmla="*/ 39 h 204"/>
                <a:gd name="T2" fmla="*/ 245 w 245"/>
                <a:gd name="T3" fmla="*/ 45 h 204"/>
                <a:gd name="T4" fmla="*/ 209 w 245"/>
                <a:gd name="T5" fmla="*/ 87 h 204"/>
                <a:gd name="T6" fmla="*/ 143 w 245"/>
                <a:gd name="T7" fmla="*/ 138 h 204"/>
                <a:gd name="T8" fmla="*/ 167 w 245"/>
                <a:gd name="T9" fmla="*/ 162 h 204"/>
                <a:gd name="T10" fmla="*/ 179 w 245"/>
                <a:gd name="T11" fmla="*/ 213 h 204"/>
                <a:gd name="T12" fmla="*/ 77 w 245"/>
                <a:gd name="T13" fmla="*/ 138 h 204"/>
                <a:gd name="T14" fmla="*/ 47 w 245"/>
                <a:gd name="T15" fmla="*/ 87 h 204"/>
                <a:gd name="T16" fmla="*/ 89 w 245"/>
                <a:gd name="T17" fmla="*/ 69 h 204"/>
                <a:gd name="T18" fmla="*/ 59 w 245"/>
                <a:gd name="T19" fmla="*/ 39 h 204"/>
                <a:gd name="T20" fmla="*/ 0 w 245"/>
                <a:gd name="T21" fmla="*/ 12 h 204"/>
                <a:gd name="T22" fmla="*/ 0 w 245"/>
                <a:gd name="T23" fmla="*/ 0 h 204"/>
                <a:gd name="T24" fmla="*/ 6 w 245"/>
                <a:gd name="T25" fmla="*/ 0 h 204"/>
                <a:gd name="T26" fmla="*/ 12 w 245"/>
                <a:gd name="T27" fmla="*/ 0 h 204"/>
                <a:gd name="T28" fmla="*/ 47 w 245"/>
                <a:gd name="T29" fmla="*/ 6 h 204"/>
                <a:gd name="T30" fmla="*/ 77 w 245"/>
                <a:gd name="T31" fmla="*/ 6 h 204"/>
                <a:gd name="T32" fmla="*/ 83 w 245"/>
                <a:gd name="T33" fmla="*/ 6 h 204"/>
                <a:gd name="T34" fmla="*/ 89 w 245"/>
                <a:gd name="T35" fmla="*/ 6 h 204"/>
                <a:gd name="T36" fmla="*/ 101 w 245"/>
                <a:gd name="T37" fmla="*/ 12 h 204"/>
                <a:gd name="T38" fmla="*/ 125 w 245"/>
                <a:gd name="T39" fmla="*/ 12 h 204"/>
                <a:gd name="T40" fmla="*/ 143 w 245"/>
                <a:gd name="T41" fmla="*/ 18 h 204"/>
                <a:gd name="T42" fmla="*/ 149 w 245"/>
                <a:gd name="T43" fmla="*/ 18 h 204"/>
                <a:gd name="T44" fmla="*/ 149 w 245"/>
                <a:gd name="T45" fmla="*/ 18 h 204"/>
                <a:gd name="T46" fmla="*/ 203 w 245"/>
                <a:gd name="T47" fmla="*/ 24 h 204"/>
                <a:gd name="T48" fmla="*/ 233 w 245"/>
                <a:gd name="T49" fmla="*/ 39 h 204"/>
                <a:gd name="T50" fmla="*/ 233 w 245"/>
                <a:gd name="T51" fmla="*/ 39 h 20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676310" name="Rectangle 2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4103" name="Rectangle 2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676312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kumimoji="0" sz="1200" b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76313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 b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76314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b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1pPr>
          </a:lstStyle>
          <a:p>
            <a:pPr>
              <a:defRPr/>
            </a:pPr>
            <a:fld id="{5FBAC73B-8B71-46F1-8D5E-3E510D1E890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7326" r:id="rId1"/>
    <p:sldLayoutId id="2147487235" r:id="rId2"/>
    <p:sldLayoutId id="2147487236" r:id="rId3"/>
    <p:sldLayoutId id="2147487237" r:id="rId4"/>
    <p:sldLayoutId id="2147487238" r:id="rId5"/>
    <p:sldLayoutId id="2147487239" r:id="rId6"/>
    <p:sldLayoutId id="2147487240" r:id="rId7"/>
    <p:sldLayoutId id="2147487241" r:id="rId8"/>
    <p:sldLayoutId id="2147487242" r:id="rId9"/>
    <p:sldLayoutId id="2147487243" r:id="rId10"/>
    <p:sldLayoutId id="2147487244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698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4969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b="0">
                <a:latin typeface="Arial Black" pitchFamily="34" charset="0"/>
                <a:ea typeface="+mn-ea"/>
              </a:defRPr>
            </a:lvl1pPr>
          </a:lstStyle>
          <a:p>
            <a:pPr>
              <a:defRPr/>
            </a:pPr>
            <a:fld id="{D02783FF-2EA0-46CB-BC1B-D935A7B2D0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grpSp>
        <p:nvGrpSpPr>
          <p:cNvPr id="5124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5128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9pPr>
            </a:lstStyle>
            <a:p>
              <a:pPr eaLnBrk="1" hangingPunct="1">
                <a:defRPr/>
              </a:pPr>
              <a:endParaRPr kumimoji="0" lang="zh-CN" altLang="zh-CN" sz="2400" b="0" smtClean="0">
                <a:ea typeface="宋体" pitchFamily="2" charset="-122"/>
              </a:endParaRPr>
            </a:p>
          </p:txBody>
        </p:sp>
        <p:sp>
          <p:nvSpPr>
            <p:cNvPr id="5129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9pPr>
            </a:lstStyle>
            <a:p>
              <a:pPr algn="l" eaLnBrk="1" hangingPunct="1">
                <a:defRPr/>
              </a:pPr>
              <a:endParaRPr kumimoji="0" lang="zh-CN" altLang="zh-CN" sz="2400" b="0" smtClean="0">
                <a:ea typeface="宋体" pitchFamily="2" charset="-122"/>
              </a:endParaRPr>
            </a:p>
          </p:txBody>
        </p:sp>
        <p:sp>
          <p:nvSpPr>
            <p:cNvPr id="5130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9pPr>
            </a:lstStyle>
            <a:p>
              <a:pPr algn="l" eaLnBrk="1" hangingPunct="1">
                <a:defRPr/>
              </a:pPr>
              <a:endParaRPr kumimoji="0" lang="zh-CN" altLang="zh-CN" sz="1800" b="0" smtClean="0">
                <a:solidFill>
                  <a:schemeClr val="hlink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131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9pPr>
            </a:lstStyle>
            <a:p>
              <a:pPr algn="l" eaLnBrk="1" hangingPunct="1">
                <a:defRPr/>
              </a:pPr>
              <a:endParaRPr kumimoji="0" lang="zh-CN" altLang="zh-CN" sz="1800" b="0" smtClean="0">
                <a:solidFill>
                  <a:schemeClr val="hlink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132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9pPr>
            </a:lstStyle>
            <a:p>
              <a:pPr algn="l" eaLnBrk="1" hangingPunct="1">
                <a:defRPr/>
              </a:pPr>
              <a:endParaRPr kumimoji="0" lang="zh-CN" altLang="zh-CN" sz="1800" b="0" smtClean="0">
                <a:solidFill>
                  <a:schemeClr val="accent2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133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9pPr>
            </a:lstStyle>
            <a:p>
              <a:pPr algn="l" eaLnBrk="1" hangingPunct="1">
                <a:defRPr/>
              </a:pPr>
              <a:endParaRPr kumimoji="0" lang="zh-CN" altLang="zh-CN" sz="1800" b="0" smtClean="0">
                <a:solidFill>
                  <a:schemeClr val="hlink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134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9pPr>
            </a:lstStyle>
            <a:p>
              <a:pPr algn="l" eaLnBrk="1" hangingPunct="1">
                <a:defRPr/>
              </a:pPr>
              <a:endParaRPr kumimoji="0" lang="zh-CN" altLang="zh-CN" sz="2400" b="0" smtClean="0">
                <a:ea typeface="宋体" pitchFamily="2" charset="-122"/>
              </a:endParaRPr>
            </a:p>
          </p:txBody>
        </p:sp>
        <p:sp>
          <p:nvSpPr>
            <p:cNvPr id="5135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9pPr>
            </a:lstStyle>
            <a:p>
              <a:pPr algn="l" eaLnBrk="1" hangingPunct="1">
                <a:defRPr/>
              </a:pPr>
              <a:endParaRPr kumimoji="0" lang="zh-CN" altLang="zh-CN" sz="1800" b="0" smtClean="0">
                <a:solidFill>
                  <a:schemeClr val="accent2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136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itchFamily="18" charset="0"/>
                  <a:ea typeface="华文行楷" pitchFamily="2" charset="-122"/>
                </a:defRPr>
              </a:lvl9pPr>
            </a:lstStyle>
            <a:p>
              <a:pPr algn="l" eaLnBrk="1" hangingPunct="1">
                <a:defRPr/>
              </a:pPr>
              <a:endParaRPr kumimoji="0" lang="zh-CN" altLang="zh-CN" sz="1800" b="0" smtClean="0">
                <a:solidFill>
                  <a:schemeClr val="accent2"/>
                </a:solidFill>
                <a:latin typeface="Arial" pitchFamily="34" charset="0"/>
                <a:ea typeface="宋体" pitchFamily="2" charset="-122"/>
              </a:endParaRPr>
            </a:p>
          </p:txBody>
        </p:sp>
      </p:grpSp>
      <p:sp>
        <p:nvSpPr>
          <p:cNvPr id="5125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5126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949712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kumimoji="0" sz="120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327" r:id="rId1"/>
    <p:sldLayoutId id="2147487245" r:id="rId2"/>
    <p:sldLayoutId id="2147487246" r:id="rId3"/>
    <p:sldLayoutId id="2147487247" r:id="rId4"/>
    <p:sldLayoutId id="2147487248" r:id="rId5"/>
    <p:sldLayoutId id="2147487249" r:id="rId6"/>
    <p:sldLayoutId id="2147487250" r:id="rId7"/>
    <p:sldLayoutId id="2147487251" r:id="rId8"/>
    <p:sldLayoutId id="2147487252" r:id="rId9"/>
    <p:sldLayoutId id="2147487253" r:id="rId10"/>
    <p:sldLayoutId id="2147487254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286618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8661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86618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+mn-lt"/>
                <a:ea typeface="+mn-ea"/>
              </a:defRPr>
            </a:lvl1pPr>
          </a:lstStyle>
          <a:p>
            <a:pPr>
              <a:defRPr/>
            </a:pPr>
            <a:fld id="{54C1BD69-DBA7-4190-80A0-8BE498A4383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255" r:id="rId1"/>
    <p:sldLayoutId id="2147487256" r:id="rId2"/>
    <p:sldLayoutId id="2147487257" r:id="rId3"/>
    <p:sldLayoutId id="2147487258" r:id="rId4"/>
    <p:sldLayoutId id="2147487259" r:id="rId5"/>
    <p:sldLayoutId id="2147487260" r:id="rId6"/>
    <p:sldLayoutId id="2147487261" r:id="rId7"/>
    <p:sldLayoutId id="2147487262" r:id="rId8"/>
    <p:sldLayoutId id="2147487263" r:id="rId9"/>
    <p:sldLayoutId id="2147487264" r:id="rId10"/>
    <p:sldLayoutId id="214748726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Group 2"/>
          <p:cNvGrpSpPr>
            <a:grpSpLocks/>
          </p:cNvGrpSpPr>
          <p:nvPr/>
        </p:nvGrpSpPr>
        <p:grpSpPr bwMode="auto">
          <a:xfrm>
            <a:off x="6303963" y="0"/>
            <a:ext cx="2840037" cy="3254375"/>
            <a:chOff x="3115" y="0"/>
            <a:chExt cx="2170" cy="2486"/>
          </a:xfrm>
        </p:grpSpPr>
        <p:grpSp>
          <p:nvGrpSpPr>
            <p:cNvPr id="7176" name="Group 3"/>
            <p:cNvGrpSpPr>
              <a:grpSpLocks/>
            </p:cNvGrpSpPr>
            <p:nvPr/>
          </p:nvGrpSpPr>
          <p:grpSpPr bwMode="auto">
            <a:xfrm>
              <a:off x="4080" y="1910"/>
              <a:ext cx="768" cy="576"/>
              <a:chOff x="0" y="0"/>
              <a:chExt cx="768" cy="576"/>
            </a:xfrm>
          </p:grpSpPr>
          <p:sp>
            <p:nvSpPr>
              <p:cNvPr id="7308" name="Oval 4"/>
              <p:cNvSpPr>
                <a:spLocks noChangeArrowheads="1"/>
              </p:cNvSpPr>
              <p:nvPr/>
            </p:nvSpPr>
            <p:spPr bwMode="hidden">
              <a:xfrm>
                <a:off x="3" y="0"/>
                <a:ext cx="768" cy="576"/>
              </a:xfrm>
              <a:prstGeom prst="ellipse">
                <a:avLst/>
              </a:pr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mtClean="0"/>
              </a:p>
            </p:txBody>
          </p:sp>
          <p:sp>
            <p:nvSpPr>
              <p:cNvPr id="7309" name="Oval 5"/>
              <p:cNvSpPr>
                <a:spLocks noChangeArrowheads="1"/>
              </p:cNvSpPr>
              <p:nvPr/>
            </p:nvSpPr>
            <p:spPr bwMode="hidden">
              <a:xfrm>
                <a:off x="276" y="252"/>
                <a:ext cx="188" cy="108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mtClean="0"/>
              </a:p>
            </p:txBody>
          </p:sp>
        </p:grpSp>
        <p:grpSp>
          <p:nvGrpSpPr>
            <p:cNvPr id="7177" name="Group 6"/>
            <p:cNvGrpSpPr>
              <a:grpSpLocks/>
            </p:cNvGrpSpPr>
            <p:nvPr/>
          </p:nvGrpSpPr>
          <p:grpSpPr bwMode="auto">
            <a:xfrm>
              <a:off x="4257" y="1103"/>
              <a:ext cx="768" cy="576"/>
              <a:chOff x="0" y="0"/>
              <a:chExt cx="768" cy="576"/>
            </a:xfrm>
          </p:grpSpPr>
          <p:sp>
            <p:nvSpPr>
              <p:cNvPr id="7306" name="Oval 7"/>
              <p:cNvSpPr>
                <a:spLocks noChangeArrowheads="1"/>
              </p:cNvSpPr>
              <p:nvPr/>
            </p:nvSpPr>
            <p:spPr bwMode="hidden">
              <a:xfrm>
                <a:off x="-3" y="3"/>
                <a:ext cx="771" cy="576"/>
              </a:xfrm>
              <a:prstGeom prst="ellipse">
                <a:avLst/>
              </a:pr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mtClean="0"/>
              </a:p>
            </p:txBody>
          </p:sp>
          <p:sp>
            <p:nvSpPr>
              <p:cNvPr id="7307" name="Oval 8"/>
              <p:cNvSpPr>
                <a:spLocks noChangeArrowheads="1"/>
              </p:cNvSpPr>
              <p:nvPr/>
            </p:nvSpPr>
            <p:spPr bwMode="hidden">
              <a:xfrm>
                <a:off x="276" y="254"/>
                <a:ext cx="186" cy="109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mtClean="0"/>
              </a:p>
            </p:txBody>
          </p:sp>
        </p:grpSp>
        <p:grpSp>
          <p:nvGrpSpPr>
            <p:cNvPr id="7178" name="Group 9"/>
            <p:cNvGrpSpPr>
              <a:grpSpLocks/>
            </p:cNvGrpSpPr>
            <p:nvPr/>
          </p:nvGrpSpPr>
          <p:grpSpPr bwMode="auto">
            <a:xfrm>
              <a:off x="3134" y="0"/>
              <a:ext cx="768" cy="576"/>
              <a:chOff x="0" y="0"/>
              <a:chExt cx="768" cy="576"/>
            </a:xfrm>
          </p:grpSpPr>
          <p:sp>
            <p:nvSpPr>
              <p:cNvPr id="7304" name="Oval 10"/>
              <p:cNvSpPr>
                <a:spLocks noChangeArrowheads="1"/>
              </p:cNvSpPr>
              <p:nvPr/>
            </p:nvSpPr>
            <p:spPr bwMode="hidden">
              <a:xfrm>
                <a:off x="0" y="0"/>
                <a:ext cx="768" cy="576"/>
              </a:xfrm>
              <a:prstGeom prst="ellipse">
                <a:avLst/>
              </a:pr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mtClean="0"/>
              </a:p>
            </p:txBody>
          </p:sp>
          <p:sp>
            <p:nvSpPr>
              <p:cNvPr id="7305" name="Oval 11"/>
              <p:cNvSpPr>
                <a:spLocks noChangeArrowheads="1"/>
              </p:cNvSpPr>
              <p:nvPr/>
            </p:nvSpPr>
            <p:spPr bwMode="hidden">
              <a:xfrm>
                <a:off x="276" y="252"/>
                <a:ext cx="188" cy="108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itchFamily="18" charset="0"/>
                    <a:ea typeface="华文行楷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mtClean="0"/>
              </a:p>
            </p:txBody>
          </p:sp>
        </p:grpSp>
        <p:grpSp>
          <p:nvGrpSpPr>
            <p:cNvPr id="7179" name="Group 12"/>
            <p:cNvGrpSpPr>
              <a:grpSpLocks/>
            </p:cNvGrpSpPr>
            <p:nvPr/>
          </p:nvGrpSpPr>
          <p:grpSpPr bwMode="auto">
            <a:xfrm>
              <a:off x="3115" y="0"/>
              <a:ext cx="2170" cy="1702"/>
              <a:chOff x="3115" y="0"/>
              <a:chExt cx="2170" cy="1702"/>
            </a:xfrm>
          </p:grpSpPr>
          <p:grpSp>
            <p:nvGrpSpPr>
              <p:cNvPr id="7180" name="Group 13"/>
              <p:cNvGrpSpPr>
                <a:grpSpLocks/>
              </p:cNvGrpSpPr>
              <p:nvPr/>
            </p:nvGrpSpPr>
            <p:grpSpPr bwMode="auto">
              <a:xfrm>
                <a:off x="3640" y="308"/>
                <a:ext cx="1145" cy="844"/>
                <a:chOff x="1265" y="814"/>
                <a:chExt cx="2919" cy="2151"/>
              </a:xfrm>
            </p:grpSpPr>
            <p:sp>
              <p:nvSpPr>
                <p:cNvPr id="7302" name="Oval 14"/>
                <p:cNvSpPr>
                  <a:spLocks noChangeArrowheads="1"/>
                </p:cNvSpPr>
                <p:nvPr/>
              </p:nvSpPr>
              <p:spPr bwMode="hidden">
                <a:xfrm>
                  <a:off x="1266" y="814"/>
                  <a:ext cx="2919" cy="2151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2"/>
                    </a:gs>
                    <a:gs pos="100000">
                      <a:schemeClr val="bg1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3200" b="1">
                      <a:solidFill>
                        <a:schemeClr val="tx1"/>
                      </a:solidFill>
                      <a:latin typeface="Times New Roman" pitchFamily="18" charset="0"/>
                      <a:ea typeface="华文行楷" pitchFamily="2" charset="-122"/>
                    </a:defRPr>
                  </a:lvl1pPr>
                  <a:lvl2pPr marL="742950" indent="-285750" eaLnBrk="0" hangingPunct="0">
                    <a:defRPr kumimoji="1" sz="3200" b="1">
                      <a:solidFill>
                        <a:schemeClr val="tx1"/>
                      </a:solidFill>
                      <a:latin typeface="Times New Roman" pitchFamily="18" charset="0"/>
                      <a:ea typeface="华文行楷" pitchFamily="2" charset="-122"/>
                    </a:defRPr>
                  </a:lvl2pPr>
                  <a:lvl3pPr marL="1143000" indent="-228600" eaLnBrk="0" hangingPunct="0">
                    <a:defRPr kumimoji="1" sz="3200" b="1">
                      <a:solidFill>
                        <a:schemeClr val="tx1"/>
                      </a:solidFill>
                      <a:latin typeface="Times New Roman" pitchFamily="18" charset="0"/>
                      <a:ea typeface="华文行楷" pitchFamily="2" charset="-122"/>
                    </a:defRPr>
                  </a:lvl3pPr>
                  <a:lvl4pPr marL="1600200" indent="-228600" eaLnBrk="0" hangingPunct="0">
                    <a:defRPr kumimoji="1" sz="3200" b="1">
                      <a:solidFill>
                        <a:schemeClr val="tx1"/>
                      </a:solidFill>
                      <a:latin typeface="Times New Roman" pitchFamily="18" charset="0"/>
                      <a:ea typeface="华文行楷" pitchFamily="2" charset="-122"/>
                    </a:defRPr>
                  </a:lvl4pPr>
                  <a:lvl5pPr marL="2057400" indent="-228600" eaLnBrk="0" hangingPunct="0">
                    <a:defRPr kumimoji="1" sz="3200" b="1">
                      <a:solidFill>
                        <a:schemeClr val="tx1"/>
                      </a:solidFill>
                      <a:latin typeface="Times New Roman" pitchFamily="18" charset="0"/>
                      <a:ea typeface="华文行楷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Times New Roman" pitchFamily="18" charset="0"/>
                      <a:ea typeface="华文行楷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Times New Roman" pitchFamily="18" charset="0"/>
                      <a:ea typeface="华文行楷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Times New Roman" pitchFamily="18" charset="0"/>
                      <a:ea typeface="华文行楷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Times New Roman" pitchFamily="18" charset="0"/>
                      <a:ea typeface="华文行楷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zh-CN" altLang="en-US" smtClean="0"/>
                </a:p>
              </p:txBody>
            </p:sp>
            <p:sp>
              <p:nvSpPr>
                <p:cNvPr id="7303" name="Oval 15"/>
                <p:cNvSpPr>
                  <a:spLocks noChangeArrowheads="1"/>
                </p:cNvSpPr>
                <p:nvPr/>
              </p:nvSpPr>
              <p:spPr bwMode="hidden">
                <a:xfrm>
                  <a:off x="2382" y="1602"/>
                  <a:ext cx="578" cy="405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2"/>
                    </a:gs>
                    <a:gs pos="100000">
                      <a:schemeClr val="bg2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3200" b="1">
                      <a:solidFill>
                        <a:schemeClr val="tx1"/>
                      </a:solidFill>
                      <a:latin typeface="Times New Roman" pitchFamily="18" charset="0"/>
                      <a:ea typeface="华文行楷" pitchFamily="2" charset="-122"/>
                    </a:defRPr>
                  </a:lvl1pPr>
                  <a:lvl2pPr marL="742950" indent="-285750" eaLnBrk="0" hangingPunct="0">
                    <a:defRPr kumimoji="1" sz="3200" b="1">
                      <a:solidFill>
                        <a:schemeClr val="tx1"/>
                      </a:solidFill>
                      <a:latin typeface="Times New Roman" pitchFamily="18" charset="0"/>
                      <a:ea typeface="华文行楷" pitchFamily="2" charset="-122"/>
                    </a:defRPr>
                  </a:lvl2pPr>
                  <a:lvl3pPr marL="1143000" indent="-228600" eaLnBrk="0" hangingPunct="0">
                    <a:defRPr kumimoji="1" sz="3200" b="1">
                      <a:solidFill>
                        <a:schemeClr val="tx1"/>
                      </a:solidFill>
                      <a:latin typeface="Times New Roman" pitchFamily="18" charset="0"/>
                      <a:ea typeface="华文行楷" pitchFamily="2" charset="-122"/>
                    </a:defRPr>
                  </a:lvl3pPr>
                  <a:lvl4pPr marL="1600200" indent="-228600" eaLnBrk="0" hangingPunct="0">
                    <a:defRPr kumimoji="1" sz="3200" b="1">
                      <a:solidFill>
                        <a:schemeClr val="tx1"/>
                      </a:solidFill>
                      <a:latin typeface="Times New Roman" pitchFamily="18" charset="0"/>
                      <a:ea typeface="华文行楷" pitchFamily="2" charset="-122"/>
                    </a:defRPr>
                  </a:lvl4pPr>
                  <a:lvl5pPr marL="2057400" indent="-228600" eaLnBrk="0" hangingPunct="0">
                    <a:defRPr kumimoji="1" sz="3200" b="1">
                      <a:solidFill>
                        <a:schemeClr val="tx1"/>
                      </a:solidFill>
                      <a:latin typeface="Times New Roman" pitchFamily="18" charset="0"/>
                      <a:ea typeface="华文行楷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Times New Roman" pitchFamily="18" charset="0"/>
                      <a:ea typeface="华文行楷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Times New Roman" pitchFamily="18" charset="0"/>
                      <a:ea typeface="华文行楷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Times New Roman" pitchFamily="18" charset="0"/>
                      <a:ea typeface="华文行楷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Times New Roman" pitchFamily="18" charset="0"/>
                      <a:ea typeface="华文行楷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zh-CN" altLang="en-US" smtClean="0"/>
                </a:p>
              </p:txBody>
            </p:sp>
          </p:grpSp>
          <p:grpSp>
            <p:nvGrpSpPr>
              <p:cNvPr id="7181" name="Group 16"/>
              <p:cNvGrpSpPr>
                <a:grpSpLocks/>
              </p:cNvGrpSpPr>
              <p:nvPr/>
            </p:nvGrpSpPr>
            <p:grpSpPr bwMode="auto">
              <a:xfrm>
                <a:off x="3115" y="0"/>
                <a:ext cx="2145" cy="1702"/>
                <a:chOff x="3115" y="0"/>
                <a:chExt cx="2145" cy="1702"/>
              </a:xfrm>
            </p:grpSpPr>
            <p:grpSp>
              <p:nvGrpSpPr>
                <p:cNvPr id="7204" name="Group 17"/>
                <p:cNvGrpSpPr>
                  <a:grpSpLocks/>
                </p:cNvGrpSpPr>
                <p:nvPr/>
              </p:nvGrpSpPr>
              <p:grpSpPr bwMode="auto">
                <a:xfrm>
                  <a:off x="4505" y="589"/>
                  <a:ext cx="493" cy="912"/>
                  <a:chOff x="3471" y="1530"/>
                  <a:chExt cx="1258" cy="2327"/>
                </a:xfrm>
              </p:grpSpPr>
              <p:sp>
                <p:nvSpPr>
                  <p:cNvPr id="7300" name="Freeform 18"/>
                  <p:cNvSpPr>
                    <a:spLocks/>
                  </p:cNvSpPr>
                  <p:nvPr/>
                </p:nvSpPr>
                <p:spPr bwMode="hidden">
                  <a:xfrm rot="2711884">
                    <a:off x="2778" y="2236"/>
                    <a:ext cx="1699" cy="313"/>
                  </a:xfrm>
                  <a:custGeom>
                    <a:avLst/>
                    <a:gdLst>
                      <a:gd name="T0" fmla="*/ 0 w 2736"/>
                      <a:gd name="T1" fmla="*/ 120 h 504"/>
                      <a:gd name="T2" fmla="*/ 207 w 2736"/>
                      <a:gd name="T3" fmla="*/ 40 h 504"/>
                      <a:gd name="T4" fmla="*/ 425 w 2736"/>
                      <a:gd name="T5" fmla="*/ 6 h 504"/>
                      <a:gd name="T6" fmla="*/ 655 w 2736"/>
                      <a:gd name="T7" fmla="*/ 6 h 504"/>
                      <a:gd name="T8" fmla="*/ 651 w 2736"/>
                      <a:gd name="T9" fmla="*/ 25 h 504"/>
                      <a:gd name="T10" fmla="*/ 422 w 2736"/>
                      <a:gd name="T11" fmla="*/ 25 h 504"/>
                      <a:gd name="T12" fmla="*/ 156 w 2736"/>
                      <a:gd name="T13" fmla="*/ 70 h 504"/>
                      <a:gd name="T14" fmla="*/ 0 w 2736"/>
                      <a:gd name="T15" fmla="*/ 120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301" name="Freeform 19"/>
                  <p:cNvSpPr>
                    <a:spLocks/>
                  </p:cNvSpPr>
                  <p:nvPr/>
                </p:nvSpPr>
                <p:spPr bwMode="hidden">
                  <a:xfrm rot="2711884">
                    <a:off x="4047" y="3121"/>
                    <a:ext cx="869" cy="486"/>
                  </a:xfrm>
                  <a:custGeom>
                    <a:avLst/>
                    <a:gdLst>
                      <a:gd name="T0" fmla="*/ 0 w 1769"/>
                      <a:gd name="T1" fmla="*/ 2 h 791"/>
                      <a:gd name="T2" fmla="*/ 57 w 1769"/>
                      <a:gd name="T3" fmla="*/ 13 h 791"/>
                      <a:gd name="T4" fmla="*/ 137 w 1769"/>
                      <a:gd name="T5" fmla="*/ 47 h 791"/>
                      <a:gd name="T6" fmla="*/ 191 w 1769"/>
                      <a:gd name="T7" fmla="*/ 100 h 791"/>
                      <a:gd name="T8" fmla="*/ 208 w 1769"/>
                      <a:gd name="T9" fmla="*/ 141 h 791"/>
                      <a:gd name="T10" fmla="*/ 200 w 1769"/>
                      <a:gd name="T11" fmla="*/ 182 h 791"/>
                      <a:gd name="T12" fmla="*/ 189 w 1769"/>
                      <a:gd name="T13" fmla="*/ 146 h 791"/>
                      <a:gd name="T14" fmla="*/ 165 w 1769"/>
                      <a:gd name="T15" fmla="*/ 105 h 791"/>
                      <a:gd name="T16" fmla="*/ 132 w 1769"/>
                      <a:gd name="T17" fmla="*/ 69 h 791"/>
                      <a:gd name="T18" fmla="*/ 69 w 1769"/>
                      <a:gd name="T19" fmla="*/ 35 h 791"/>
                      <a:gd name="T20" fmla="*/ 0 w 1769"/>
                      <a:gd name="T21" fmla="*/ 18 h 791"/>
                      <a:gd name="T22" fmla="*/ 0 w 1769"/>
                      <a:gd name="T23" fmla="*/ 2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205" name="Group 20"/>
                <p:cNvGrpSpPr>
                  <a:grpSpLocks/>
                </p:cNvGrpSpPr>
                <p:nvPr/>
              </p:nvGrpSpPr>
              <p:grpSpPr bwMode="auto">
                <a:xfrm>
                  <a:off x="4267" y="781"/>
                  <a:ext cx="966" cy="522"/>
                  <a:chOff x="2864" y="2019"/>
                  <a:chExt cx="2463" cy="1332"/>
                </a:xfrm>
              </p:grpSpPr>
              <p:sp>
                <p:nvSpPr>
                  <p:cNvPr id="7298" name="Freeform 21"/>
                  <p:cNvSpPr>
                    <a:spLocks/>
                  </p:cNvSpPr>
                  <p:nvPr/>
                </p:nvSpPr>
                <p:spPr bwMode="hidden">
                  <a:xfrm rot="2104081">
                    <a:off x="2865" y="2019"/>
                    <a:ext cx="1812" cy="347"/>
                  </a:xfrm>
                  <a:custGeom>
                    <a:avLst/>
                    <a:gdLst>
                      <a:gd name="T0" fmla="*/ 0 w 2736"/>
                      <a:gd name="T1" fmla="*/ 165 h 504"/>
                      <a:gd name="T2" fmla="*/ 251 w 2736"/>
                      <a:gd name="T3" fmla="*/ 55 h 504"/>
                      <a:gd name="T4" fmla="*/ 516 w 2736"/>
                      <a:gd name="T5" fmla="*/ 8 h 504"/>
                      <a:gd name="T6" fmla="*/ 795 w 2736"/>
                      <a:gd name="T7" fmla="*/ 8 h 504"/>
                      <a:gd name="T8" fmla="*/ 790 w 2736"/>
                      <a:gd name="T9" fmla="*/ 34 h 504"/>
                      <a:gd name="T10" fmla="*/ 513 w 2736"/>
                      <a:gd name="T11" fmla="*/ 34 h 504"/>
                      <a:gd name="T12" fmla="*/ 190 w 2736"/>
                      <a:gd name="T13" fmla="*/ 95 h 504"/>
                      <a:gd name="T14" fmla="*/ 0 w 2736"/>
                      <a:gd name="T15" fmla="*/ 165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99" name="Freeform 22"/>
                  <p:cNvSpPr>
                    <a:spLocks/>
                  </p:cNvSpPr>
                  <p:nvPr/>
                </p:nvSpPr>
                <p:spPr bwMode="hidden">
                  <a:xfrm rot="2104081">
                    <a:off x="4352" y="2805"/>
                    <a:ext cx="974" cy="545"/>
                  </a:xfrm>
                  <a:custGeom>
                    <a:avLst/>
                    <a:gdLst>
                      <a:gd name="T0" fmla="*/ 1 w 1769"/>
                      <a:gd name="T1" fmla="*/ 3 h 791"/>
                      <a:gd name="T2" fmla="*/ 81 w 1769"/>
                      <a:gd name="T3" fmla="*/ 19 h 791"/>
                      <a:gd name="T4" fmla="*/ 193 w 1769"/>
                      <a:gd name="T5" fmla="*/ 65 h 791"/>
                      <a:gd name="T6" fmla="*/ 269 w 1769"/>
                      <a:gd name="T7" fmla="*/ 141 h 791"/>
                      <a:gd name="T8" fmla="*/ 293 w 1769"/>
                      <a:gd name="T9" fmla="*/ 199 h 791"/>
                      <a:gd name="T10" fmla="*/ 282 w 1769"/>
                      <a:gd name="T11" fmla="*/ 257 h 791"/>
                      <a:gd name="T12" fmla="*/ 265 w 1769"/>
                      <a:gd name="T13" fmla="*/ 207 h 791"/>
                      <a:gd name="T14" fmla="*/ 232 w 1769"/>
                      <a:gd name="T15" fmla="*/ 149 h 791"/>
                      <a:gd name="T16" fmla="*/ 185 w 1769"/>
                      <a:gd name="T17" fmla="*/ 97 h 791"/>
                      <a:gd name="T18" fmla="*/ 97 w 1769"/>
                      <a:gd name="T19" fmla="*/ 50 h 791"/>
                      <a:gd name="T20" fmla="*/ 0 w 1769"/>
                      <a:gd name="T21" fmla="*/ 25 h 791"/>
                      <a:gd name="T22" fmla="*/ 1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206" name="Group 23"/>
                <p:cNvGrpSpPr>
                  <a:grpSpLocks/>
                </p:cNvGrpSpPr>
                <p:nvPr/>
              </p:nvGrpSpPr>
              <p:grpSpPr bwMode="auto">
                <a:xfrm>
                  <a:off x="4280" y="707"/>
                  <a:ext cx="971" cy="417"/>
                  <a:chOff x="2897" y="1832"/>
                  <a:chExt cx="2477" cy="1064"/>
                </a:xfrm>
              </p:grpSpPr>
              <p:sp>
                <p:nvSpPr>
                  <p:cNvPr id="7296" name="Freeform 24"/>
                  <p:cNvSpPr>
                    <a:spLocks/>
                  </p:cNvSpPr>
                  <p:nvPr/>
                </p:nvSpPr>
                <p:spPr bwMode="hidden">
                  <a:xfrm rot="1582915">
                    <a:off x="2896" y="1832"/>
                    <a:ext cx="1736" cy="303"/>
                  </a:xfrm>
                  <a:custGeom>
                    <a:avLst/>
                    <a:gdLst>
                      <a:gd name="T0" fmla="*/ 0 w 2736"/>
                      <a:gd name="T1" fmla="*/ 109 h 504"/>
                      <a:gd name="T2" fmla="*/ 221 w 2736"/>
                      <a:gd name="T3" fmla="*/ 37 h 504"/>
                      <a:gd name="T4" fmla="*/ 454 w 2736"/>
                      <a:gd name="T5" fmla="*/ 5 h 504"/>
                      <a:gd name="T6" fmla="*/ 699 w 2736"/>
                      <a:gd name="T7" fmla="*/ 5 h 504"/>
                      <a:gd name="T8" fmla="*/ 695 w 2736"/>
                      <a:gd name="T9" fmla="*/ 22 h 504"/>
                      <a:gd name="T10" fmla="*/ 450 w 2736"/>
                      <a:gd name="T11" fmla="*/ 22 h 504"/>
                      <a:gd name="T12" fmla="*/ 167 w 2736"/>
                      <a:gd name="T13" fmla="*/ 64 h 504"/>
                      <a:gd name="T14" fmla="*/ 0 w 2736"/>
                      <a:gd name="T15" fmla="*/ 109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97" name="Freeform 25"/>
                  <p:cNvSpPr>
                    <a:spLocks/>
                  </p:cNvSpPr>
                  <p:nvPr/>
                </p:nvSpPr>
                <p:spPr bwMode="hidden">
                  <a:xfrm rot="1582915">
                    <a:off x="4443" y="2420"/>
                    <a:ext cx="931" cy="477"/>
                  </a:xfrm>
                  <a:custGeom>
                    <a:avLst/>
                    <a:gdLst>
                      <a:gd name="T0" fmla="*/ 1 w 1769"/>
                      <a:gd name="T1" fmla="*/ 2 h 791"/>
                      <a:gd name="T2" fmla="*/ 71 w 1769"/>
                      <a:gd name="T3" fmla="*/ 13 h 791"/>
                      <a:gd name="T4" fmla="*/ 169 w 1769"/>
                      <a:gd name="T5" fmla="*/ 44 h 791"/>
                      <a:gd name="T6" fmla="*/ 235 w 1769"/>
                      <a:gd name="T7" fmla="*/ 95 h 791"/>
                      <a:gd name="T8" fmla="*/ 256 w 1769"/>
                      <a:gd name="T9" fmla="*/ 133 h 791"/>
                      <a:gd name="T10" fmla="*/ 246 w 1769"/>
                      <a:gd name="T11" fmla="*/ 172 h 791"/>
                      <a:gd name="T12" fmla="*/ 232 w 1769"/>
                      <a:gd name="T13" fmla="*/ 139 h 791"/>
                      <a:gd name="T14" fmla="*/ 203 w 1769"/>
                      <a:gd name="T15" fmla="*/ 100 h 791"/>
                      <a:gd name="T16" fmla="*/ 162 w 1769"/>
                      <a:gd name="T17" fmla="*/ 65 h 791"/>
                      <a:gd name="T18" fmla="*/ 85 w 1769"/>
                      <a:gd name="T19" fmla="*/ 33 h 791"/>
                      <a:gd name="T20" fmla="*/ 0 w 1769"/>
                      <a:gd name="T21" fmla="*/ 17 h 791"/>
                      <a:gd name="T22" fmla="*/ 1 w 1769"/>
                      <a:gd name="T23" fmla="*/ 2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207" name="Group 26"/>
                <p:cNvGrpSpPr>
                  <a:grpSpLocks/>
                </p:cNvGrpSpPr>
                <p:nvPr/>
              </p:nvGrpSpPr>
              <p:grpSpPr bwMode="auto">
                <a:xfrm>
                  <a:off x="4291" y="630"/>
                  <a:ext cx="969" cy="364"/>
                  <a:chOff x="2924" y="1636"/>
                  <a:chExt cx="2472" cy="927"/>
                </a:xfrm>
              </p:grpSpPr>
              <p:sp>
                <p:nvSpPr>
                  <p:cNvPr id="7294" name="Freeform 27"/>
                  <p:cNvSpPr>
                    <a:spLocks/>
                  </p:cNvSpPr>
                  <p:nvPr/>
                </p:nvSpPr>
                <p:spPr bwMode="hidden">
                  <a:xfrm rot="1080363">
                    <a:off x="2907" y="1616"/>
                    <a:ext cx="1680" cy="346"/>
                  </a:xfrm>
                  <a:custGeom>
                    <a:avLst/>
                    <a:gdLst>
                      <a:gd name="T0" fmla="*/ 0 w 2736"/>
                      <a:gd name="T1" fmla="*/ 163 h 504"/>
                      <a:gd name="T2" fmla="*/ 200 w 2736"/>
                      <a:gd name="T3" fmla="*/ 54 h 504"/>
                      <a:gd name="T4" fmla="*/ 411 w 2736"/>
                      <a:gd name="T5" fmla="*/ 8 h 504"/>
                      <a:gd name="T6" fmla="*/ 634 w 2736"/>
                      <a:gd name="T7" fmla="*/ 8 h 504"/>
                      <a:gd name="T8" fmla="*/ 629 w 2736"/>
                      <a:gd name="T9" fmla="*/ 34 h 504"/>
                      <a:gd name="T10" fmla="*/ 408 w 2736"/>
                      <a:gd name="T11" fmla="*/ 34 h 504"/>
                      <a:gd name="T12" fmla="*/ 152 w 2736"/>
                      <a:gd name="T13" fmla="*/ 94 h 504"/>
                      <a:gd name="T14" fmla="*/ 0 w 2736"/>
                      <a:gd name="T15" fmla="*/ 16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95" name="Freeform 28"/>
                  <p:cNvSpPr>
                    <a:spLocks/>
                  </p:cNvSpPr>
                  <p:nvPr/>
                </p:nvSpPr>
                <p:spPr bwMode="hidden">
                  <a:xfrm rot="1080363">
                    <a:off x="4488" y="2030"/>
                    <a:ext cx="891" cy="513"/>
                  </a:xfrm>
                  <a:custGeom>
                    <a:avLst/>
                    <a:gdLst>
                      <a:gd name="T0" fmla="*/ 1 w 1769"/>
                      <a:gd name="T1" fmla="*/ 2 h 791"/>
                      <a:gd name="T2" fmla="*/ 62 w 1769"/>
                      <a:gd name="T3" fmla="*/ 15 h 791"/>
                      <a:gd name="T4" fmla="*/ 148 w 1769"/>
                      <a:gd name="T5" fmla="*/ 54 h 791"/>
                      <a:gd name="T6" fmla="*/ 205 w 1769"/>
                      <a:gd name="T7" fmla="*/ 118 h 791"/>
                      <a:gd name="T8" fmla="*/ 224 w 1769"/>
                      <a:gd name="T9" fmla="*/ 166 h 791"/>
                      <a:gd name="T10" fmla="*/ 216 w 1769"/>
                      <a:gd name="T11" fmla="*/ 215 h 791"/>
                      <a:gd name="T12" fmla="*/ 203 w 1769"/>
                      <a:gd name="T13" fmla="*/ 173 h 791"/>
                      <a:gd name="T14" fmla="*/ 178 w 1769"/>
                      <a:gd name="T15" fmla="*/ 124 h 791"/>
                      <a:gd name="T16" fmla="*/ 142 w 1769"/>
                      <a:gd name="T17" fmla="*/ 81 h 791"/>
                      <a:gd name="T18" fmla="*/ 75 w 1769"/>
                      <a:gd name="T19" fmla="*/ 42 h 791"/>
                      <a:gd name="T20" fmla="*/ 0 w 1769"/>
                      <a:gd name="T21" fmla="*/ 21 h 791"/>
                      <a:gd name="T22" fmla="*/ 1 w 1769"/>
                      <a:gd name="T23" fmla="*/ 2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208" name="Group 29"/>
                <p:cNvGrpSpPr>
                  <a:grpSpLocks/>
                </p:cNvGrpSpPr>
                <p:nvPr/>
              </p:nvGrpSpPr>
              <p:grpSpPr bwMode="auto">
                <a:xfrm>
                  <a:off x="4304" y="543"/>
                  <a:ext cx="918" cy="258"/>
                  <a:chOff x="2958" y="1414"/>
                  <a:chExt cx="2342" cy="657"/>
                </a:xfrm>
              </p:grpSpPr>
              <p:sp>
                <p:nvSpPr>
                  <p:cNvPr id="7292" name="Freeform 30"/>
                  <p:cNvSpPr>
                    <a:spLocks/>
                  </p:cNvSpPr>
                  <p:nvPr/>
                </p:nvSpPr>
                <p:spPr bwMode="hidden">
                  <a:xfrm rot="463793">
                    <a:off x="2957" y="1415"/>
                    <a:ext cx="1544" cy="312"/>
                  </a:xfrm>
                  <a:custGeom>
                    <a:avLst/>
                    <a:gdLst>
                      <a:gd name="T0" fmla="*/ 0 w 2736"/>
                      <a:gd name="T1" fmla="*/ 119 h 504"/>
                      <a:gd name="T2" fmla="*/ 155 w 2736"/>
                      <a:gd name="T3" fmla="*/ 40 h 504"/>
                      <a:gd name="T4" fmla="*/ 319 w 2736"/>
                      <a:gd name="T5" fmla="*/ 6 h 504"/>
                      <a:gd name="T6" fmla="*/ 492 w 2736"/>
                      <a:gd name="T7" fmla="*/ 6 h 504"/>
                      <a:gd name="T8" fmla="*/ 489 w 2736"/>
                      <a:gd name="T9" fmla="*/ 25 h 504"/>
                      <a:gd name="T10" fmla="*/ 317 w 2736"/>
                      <a:gd name="T11" fmla="*/ 25 h 504"/>
                      <a:gd name="T12" fmla="*/ 117 w 2736"/>
                      <a:gd name="T13" fmla="*/ 69 h 504"/>
                      <a:gd name="T14" fmla="*/ 0 w 2736"/>
                      <a:gd name="T15" fmla="*/ 119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93" name="Freeform 31"/>
                  <p:cNvSpPr>
                    <a:spLocks/>
                  </p:cNvSpPr>
                  <p:nvPr/>
                </p:nvSpPr>
                <p:spPr bwMode="hidden">
                  <a:xfrm rot="463793">
                    <a:off x="4470" y="1581"/>
                    <a:ext cx="829" cy="442"/>
                  </a:xfrm>
                  <a:custGeom>
                    <a:avLst/>
                    <a:gdLst>
                      <a:gd name="T0" fmla="*/ 0 w 1769"/>
                      <a:gd name="T1" fmla="*/ 1 h 791"/>
                      <a:gd name="T2" fmla="*/ 50 w 1769"/>
                      <a:gd name="T3" fmla="*/ 9 h 791"/>
                      <a:gd name="T4" fmla="*/ 119 w 1769"/>
                      <a:gd name="T5" fmla="*/ 35 h 791"/>
                      <a:gd name="T6" fmla="*/ 166 w 1769"/>
                      <a:gd name="T7" fmla="*/ 75 h 791"/>
                      <a:gd name="T8" fmla="*/ 181 w 1769"/>
                      <a:gd name="T9" fmla="*/ 106 h 791"/>
                      <a:gd name="T10" fmla="*/ 174 w 1769"/>
                      <a:gd name="T11" fmla="*/ 137 h 791"/>
                      <a:gd name="T12" fmla="*/ 164 w 1769"/>
                      <a:gd name="T13" fmla="*/ 110 h 791"/>
                      <a:gd name="T14" fmla="*/ 143 w 1769"/>
                      <a:gd name="T15" fmla="*/ 79 h 791"/>
                      <a:gd name="T16" fmla="*/ 114 w 1769"/>
                      <a:gd name="T17" fmla="*/ 51 h 791"/>
                      <a:gd name="T18" fmla="*/ 60 w 1769"/>
                      <a:gd name="T19" fmla="*/ 26 h 791"/>
                      <a:gd name="T20" fmla="*/ 0 w 1769"/>
                      <a:gd name="T21" fmla="*/ 13 h 791"/>
                      <a:gd name="T22" fmla="*/ 0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209" name="Group 32"/>
                <p:cNvGrpSpPr>
                  <a:grpSpLocks/>
                </p:cNvGrpSpPr>
                <p:nvPr/>
              </p:nvGrpSpPr>
              <p:grpSpPr bwMode="auto">
                <a:xfrm>
                  <a:off x="4314" y="487"/>
                  <a:ext cx="843" cy="134"/>
                  <a:chOff x="2983" y="1269"/>
                  <a:chExt cx="2150" cy="343"/>
                </a:xfrm>
              </p:grpSpPr>
              <p:sp>
                <p:nvSpPr>
                  <p:cNvPr id="7290" name="Freeform 33"/>
                  <p:cNvSpPr>
                    <a:spLocks/>
                  </p:cNvSpPr>
                  <p:nvPr/>
                </p:nvSpPr>
                <p:spPr bwMode="hidden">
                  <a:xfrm rot="-84182">
                    <a:off x="2982" y="1286"/>
                    <a:ext cx="1404" cy="220"/>
                  </a:xfrm>
                  <a:custGeom>
                    <a:avLst/>
                    <a:gdLst>
                      <a:gd name="T0" fmla="*/ 0 w 2736"/>
                      <a:gd name="T1" fmla="*/ 42 h 504"/>
                      <a:gd name="T2" fmla="*/ 116 w 2736"/>
                      <a:gd name="T3" fmla="*/ 14 h 504"/>
                      <a:gd name="T4" fmla="*/ 240 w 2736"/>
                      <a:gd name="T5" fmla="*/ 2 h 504"/>
                      <a:gd name="T6" fmla="*/ 369 w 2736"/>
                      <a:gd name="T7" fmla="*/ 2 h 504"/>
                      <a:gd name="T8" fmla="*/ 367 w 2736"/>
                      <a:gd name="T9" fmla="*/ 9 h 504"/>
                      <a:gd name="T10" fmla="*/ 238 w 2736"/>
                      <a:gd name="T11" fmla="*/ 9 h 504"/>
                      <a:gd name="T12" fmla="*/ 88 w 2736"/>
                      <a:gd name="T13" fmla="*/ 24 h 504"/>
                      <a:gd name="T14" fmla="*/ 0 w 2736"/>
                      <a:gd name="T15" fmla="*/ 42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91" name="Freeform 34"/>
                  <p:cNvSpPr>
                    <a:spLocks/>
                  </p:cNvSpPr>
                  <p:nvPr/>
                </p:nvSpPr>
                <p:spPr bwMode="hidden">
                  <a:xfrm rot="-84182">
                    <a:off x="4377" y="1249"/>
                    <a:ext cx="755" cy="363"/>
                  </a:xfrm>
                  <a:custGeom>
                    <a:avLst/>
                    <a:gdLst>
                      <a:gd name="T0" fmla="*/ 0 w 1769"/>
                      <a:gd name="T1" fmla="*/ 1 h 791"/>
                      <a:gd name="T2" fmla="*/ 38 w 1769"/>
                      <a:gd name="T3" fmla="*/ 6 h 791"/>
                      <a:gd name="T4" fmla="*/ 90 w 1769"/>
                      <a:gd name="T5" fmla="*/ 19 h 791"/>
                      <a:gd name="T6" fmla="*/ 125 w 1769"/>
                      <a:gd name="T7" fmla="*/ 42 h 791"/>
                      <a:gd name="T8" fmla="*/ 137 w 1769"/>
                      <a:gd name="T9" fmla="*/ 59 h 791"/>
                      <a:gd name="T10" fmla="*/ 131 w 1769"/>
                      <a:gd name="T11" fmla="*/ 76 h 791"/>
                      <a:gd name="T12" fmla="*/ 123 w 1769"/>
                      <a:gd name="T13" fmla="*/ 61 h 791"/>
                      <a:gd name="T14" fmla="*/ 108 w 1769"/>
                      <a:gd name="T15" fmla="*/ 44 h 791"/>
                      <a:gd name="T16" fmla="*/ 86 w 1769"/>
                      <a:gd name="T17" fmla="*/ 28 h 791"/>
                      <a:gd name="T18" fmla="*/ 45 w 1769"/>
                      <a:gd name="T19" fmla="*/ 15 h 791"/>
                      <a:gd name="T20" fmla="*/ 0 w 1769"/>
                      <a:gd name="T21" fmla="*/ 7 h 791"/>
                      <a:gd name="T22" fmla="*/ 0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210" name="Group 35"/>
                <p:cNvGrpSpPr>
                  <a:grpSpLocks/>
                </p:cNvGrpSpPr>
                <p:nvPr/>
              </p:nvGrpSpPr>
              <p:grpSpPr bwMode="auto">
                <a:xfrm>
                  <a:off x="4296" y="349"/>
                  <a:ext cx="737" cy="167"/>
                  <a:chOff x="2938" y="917"/>
                  <a:chExt cx="1879" cy="427"/>
                </a:xfrm>
              </p:grpSpPr>
              <p:sp>
                <p:nvSpPr>
                  <p:cNvPr id="7288" name="Freeform 36"/>
                  <p:cNvSpPr>
                    <a:spLocks/>
                  </p:cNvSpPr>
                  <p:nvPr/>
                </p:nvSpPr>
                <p:spPr bwMode="hidden">
                  <a:xfrm rot="-802576">
                    <a:off x="2880" y="1128"/>
                    <a:ext cx="1268" cy="202"/>
                  </a:xfrm>
                  <a:custGeom>
                    <a:avLst/>
                    <a:gdLst>
                      <a:gd name="T0" fmla="*/ 0 w 2736"/>
                      <a:gd name="T1" fmla="*/ 32 h 504"/>
                      <a:gd name="T2" fmla="*/ 86 w 2736"/>
                      <a:gd name="T3" fmla="*/ 11 h 504"/>
                      <a:gd name="T4" fmla="*/ 177 w 2736"/>
                      <a:gd name="T5" fmla="*/ 2 h 504"/>
                      <a:gd name="T6" fmla="*/ 273 w 2736"/>
                      <a:gd name="T7" fmla="*/ 2 h 504"/>
                      <a:gd name="T8" fmla="*/ 271 w 2736"/>
                      <a:gd name="T9" fmla="*/ 6 h 504"/>
                      <a:gd name="T10" fmla="*/ 176 w 2736"/>
                      <a:gd name="T11" fmla="*/ 6 h 504"/>
                      <a:gd name="T12" fmla="*/ 65 w 2736"/>
                      <a:gd name="T13" fmla="*/ 19 h 504"/>
                      <a:gd name="T14" fmla="*/ 0 w 2736"/>
                      <a:gd name="T15" fmla="*/ 32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89" name="Freeform 37"/>
                  <p:cNvSpPr>
                    <a:spLocks/>
                  </p:cNvSpPr>
                  <p:nvPr/>
                </p:nvSpPr>
                <p:spPr bwMode="hidden">
                  <a:xfrm rot="-802576">
                    <a:off x="4148" y="918"/>
                    <a:ext cx="668" cy="335"/>
                  </a:xfrm>
                  <a:custGeom>
                    <a:avLst/>
                    <a:gdLst>
                      <a:gd name="T0" fmla="*/ 0 w 1769"/>
                      <a:gd name="T1" fmla="*/ 0 h 791"/>
                      <a:gd name="T2" fmla="*/ 26 w 1769"/>
                      <a:gd name="T3" fmla="*/ 4 h 791"/>
                      <a:gd name="T4" fmla="*/ 62 w 1769"/>
                      <a:gd name="T5" fmla="*/ 15 h 791"/>
                      <a:gd name="T6" fmla="*/ 87 w 1769"/>
                      <a:gd name="T7" fmla="*/ 33 h 791"/>
                      <a:gd name="T8" fmla="*/ 94 w 1769"/>
                      <a:gd name="T9" fmla="*/ 46 h 791"/>
                      <a:gd name="T10" fmla="*/ 91 w 1769"/>
                      <a:gd name="T11" fmla="*/ 60 h 791"/>
                      <a:gd name="T12" fmla="*/ 86 w 1769"/>
                      <a:gd name="T13" fmla="*/ 48 h 791"/>
                      <a:gd name="T14" fmla="*/ 75 w 1769"/>
                      <a:gd name="T15" fmla="*/ 34 h 791"/>
                      <a:gd name="T16" fmla="*/ 60 w 1769"/>
                      <a:gd name="T17" fmla="*/ 22 h 791"/>
                      <a:gd name="T18" fmla="*/ 31 w 1769"/>
                      <a:gd name="T19" fmla="*/ 11 h 791"/>
                      <a:gd name="T20" fmla="*/ 0 w 1769"/>
                      <a:gd name="T21" fmla="*/ 6 h 791"/>
                      <a:gd name="T22" fmla="*/ 0 w 1769"/>
                      <a:gd name="T23" fmla="*/ 0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211" name="Group 38"/>
                <p:cNvGrpSpPr>
                  <a:grpSpLocks/>
                </p:cNvGrpSpPr>
                <p:nvPr/>
              </p:nvGrpSpPr>
              <p:grpSpPr bwMode="auto">
                <a:xfrm>
                  <a:off x="3394" y="637"/>
                  <a:ext cx="493" cy="912"/>
                  <a:chOff x="637" y="1653"/>
                  <a:chExt cx="1257" cy="2326"/>
                </a:xfrm>
              </p:grpSpPr>
              <p:sp>
                <p:nvSpPr>
                  <p:cNvPr id="7286" name="Freeform 39"/>
                  <p:cNvSpPr>
                    <a:spLocks/>
                  </p:cNvSpPr>
                  <p:nvPr/>
                </p:nvSpPr>
                <p:spPr bwMode="hidden">
                  <a:xfrm rot="18888116" flipH="1">
                    <a:off x="866" y="2351"/>
                    <a:ext cx="1726" cy="297"/>
                  </a:xfrm>
                  <a:custGeom>
                    <a:avLst/>
                    <a:gdLst>
                      <a:gd name="T0" fmla="*/ 0 w 2736"/>
                      <a:gd name="T1" fmla="*/ 103 h 504"/>
                      <a:gd name="T2" fmla="*/ 217 w 2736"/>
                      <a:gd name="T3" fmla="*/ 34 h 504"/>
                      <a:gd name="T4" fmla="*/ 446 w 2736"/>
                      <a:gd name="T5" fmla="*/ 5 h 504"/>
                      <a:gd name="T6" fmla="*/ 687 w 2736"/>
                      <a:gd name="T7" fmla="*/ 5 h 504"/>
                      <a:gd name="T8" fmla="*/ 683 w 2736"/>
                      <a:gd name="T9" fmla="*/ 21 h 504"/>
                      <a:gd name="T10" fmla="*/ 443 w 2736"/>
                      <a:gd name="T11" fmla="*/ 21 h 504"/>
                      <a:gd name="T12" fmla="*/ 165 w 2736"/>
                      <a:gd name="T13" fmla="*/ 60 h 504"/>
                      <a:gd name="T14" fmla="*/ 0 w 2736"/>
                      <a:gd name="T15" fmla="*/ 10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87" name="Freeform 40"/>
                  <p:cNvSpPr>
                    <a:spLocks/>
                  </p:cNvSpPr>
                  <p:nvPr/>
                </p:nvSpPr>
                <p:spPr bwMode="hidden">
                  <a:xfrm rot="18888116" flipH="1">
                    <a:off x="419" y="3271"/>
                    <a:ext cx="925" cy="489"/>
                  </a:xfrm>
                  <a:custGeom>
                    <a:avLst/>
                    <a:gdLst>
                      <a:gd name="T0" fmla="*/ 1 w 1769"/>
                      <a:gd name="T1" fmla="*/ 2 h 791"/>
                      <a:gd name="T2" fmla="*/ 70 w 1769"/>
                      <a:gd name="T3" fmla="*/ 14 h 791"/>
                      <a:gd name="T4" fmla="*/ 165 w 1769"/>
                      <a:gd name="T5" fmla="*/ 48 h 791"/>
                      <a:gd name="T6" fmla="*/ 230 w 1769"/>
                      <a:gd name="T7" fmla="*/ 102 h 791"/>
                      <a:gd name="T8" fmla="*/ 251 w 1769"/>
                      <a:gd name="T9" fmla="*/ 143 h 791"/>
                      <a:gd name="T10" fmla="*/ 242 w 1769"/>
                      <a:gd name="T11" fmla="*/ 186 h 791"/>
                      <a:gd name="T12" fmla="*/ 227 w 1769"/>
                      <a:gd name="T13" fmla="*/ 150 h 791"/>
                      <a:gd name="T14" fmla="*/ 199 w 1769"/>
                      <a:gd name="T15" fmla="*/ 108 h 791"/>
                      <a:gd name="T16" fmla="*/ 158 w 1769"/>
                      <a:gd name="T17" fmla="*/ 70 h 791"/>
                      <a:gd name="T18" fmla="*/ 83 w 1769"/>
                      <a:gd name="T19" fmla="*/ 36 h 791"/>
                      <a:gd name="T20" fmla="*/ 0 w 1769"/>
                      <a:gd name="T21" fmla="*/ 18 h 791"/>
                      <a:gd name="T22" fmla="*/ 1 w 1769"/>
                      <a:gd name="T23" fmla="*/ 2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212" name="Group 41"/>
                <p:cNvGrpSpPr>
                  <a:grpSpLocks/>
                </p:cNvGrpSpPr>
                <p:nvPr/>
              </p:nvGrpSpPr>
              <p:grpSpPr bwMode="auto">
                <a:xfrm>
                  <a:off x="3142" y="850"/>
                  <a:ext cx="966" cy="522"/>
                  <a:chOff x="-5" y="2196"/>
                  <a:chExt cx="2463" cy="1332"/>
                </a:xfrm>
              </p:grpSpPr>
              <p:sp>
                <p:nvSpPr>
                  <p:cNvPr id="7284" name="Freeform 42"/>
                  <p:cNvSpPr>
                    <a:spLocks/>
                  </p:cNvSpPr>
                  <p:nvPr/>
                </p:nvSpPr>
                <p:spPr bwMode="hidden">
                  <a:xfrm rot="19495919" flipH="1">
                    <a:off x="644" y="2196"/>
                    <a:ext cx="1797" cy="347"/>
                  </a:xfrm>
                  <a:custGeom>
                    <a:avLst/>
                    <a:gdLst>
                      <a:gd name="T0" fmla="*/ 0 w 2736"/>
                      <a:gd name="T1" fmla="*/ 165 h 504"/>
                      <a:gd name="T2" fmla="*/ 244 w 2736"/>
                      <a:gd name="T3" fmla="*/ 55 h 504"/>
                      <a:gd name="T4" fmla="*/ 503 w 2736"/>
                      <a:gd name="T5" fmla="*/ 8 h 504"/>
                      <a:gd name="T6" fmla="*/ 775 w 2736"/>
                      <a:gd name="T7" fmla="*/ 8 h 504"/>
                      <a:gd name="T8" fmla="*/ 770 w 2736"/>
                      <a:gd name="T9" fmla="*/ 34 h 504"/>
                      <a:gd name="T10" fmla="*/ 500 w 2736"/>
                      <a:gd name="T11" fmla="*/ 34 h 504"/>
                      <a:gd name="T12" fmla="*/ 185 w 2736"/>
                      <a:gd name="T13" fmla="*/ 95 h 504"/>
                      <a:gd name="T14" fmla="*/ 0 w 2736"/>
                      <a:gd name="T15" fmla="*/ 165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85" name="Freeform 43"/>
                  <p:cNvSpPr>
                    <a:spLocks/>
                  </p:cNvSpPr>
                  <p:nvPr/>
                </p:nvSpPr>
                <p:spPr bwMode="hidden">
                  <a:xfrm rot="19495919" flipH="1">
                    <a:off x="-6" y="2982"/>
                    <a:ext cx="968" cy="545"/>
                  </a:xfrm>
                  <a:custGeom>
                    <a:avLst/>
                    <a:gdLst>
                      <a:gd name="T0" fmla="*/ 1 w 1769"/>
                      <a:gd name="T1" fmla="*/ 3 h 791"/>
                      <a:gd name="T2" fmla="*/ 79 w 1769"/>
                      <a:gd name="T3" fmla="*/ 19 h 791"/>
                      <a:gd name="T4" fmla="*/ 189 w 1769"/>
                      <a:gd name="T5" fmla="*/ 65 h 791"/>
                      <a:gd name="T6" fmla="*/ 264 w 1769"/>
                      <a:gd name="T7" fmla="*/ 141 h 791"/>
                      <a:gd name="T8" fmla="*/ 288 w 1769"/>
                      <a:gd name="T9" fmla="*/ 199 h 791"/>
                      <a:gd name="T10" fmla="*/ 277 w 1769"/>
                      <a:gd name="T11" fmla="*/ 257 h 791"/>
                      <a:gd name="T12" fmla="*/ 260 w 1769"/>
                      <a:gd name="T13" fmla="*/ 207 h 791"/>
                      <a:gd name="T14" fmla="*/ 228 w 1769"/>
                      <a:gd name="T15" fmla="*/ 149 h 791"/>
                      <a:gd name="T16" fmla="*/ 182 w 1769"/>
                      <a:gd name="T17" fmla="*/ 97 h 791"/>
                      <a:gd name="T18" fmla="*/ 95 w 1769"/>
                      <a:gd name="T19" fmla="*/ 50 h 791"/>
                      <a:gd name="T20" fmla="*/ 0 w 1769"/>
                      <a:gd name="T21" fmla="*/ 25 h 791"/>
                      <a:gd name="T22" fmla="*/ 1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213" name="Group 44"/>
                <p:cNvGrpSpPr>
                  <a:grpSpLocks/>
                </p:cNvGrpSpPr>
                <p:nvPr/>
              </p:nvGrpSpPr>
              <p:grpSpPr bwMode="auto">
                <a:xfrm>
                  <a:off x="3124" y="777"/>
                  <a:ext cx="971" cy="417"/>
                  <a:chOff x="-52" y="2009"/>
                  <a:chExt cx="2477" cy="1064"/>
                </a:xfrm>
              </p:grpSpPr>
              <p:sp>
                <p:nvSpPr>
                  <p:cNvPr id="7282" name="Freeform 45"/>
                  <p:cNvSpPr>
                    <a:spLocks/>
                  </p:cNvSpPr>
                  <p:nvPr/>
                </p:nvSpPr>
                <p:spPr bwMode="hidden">
                  <a:xfrm rot="20017085" flipH="1">
                    <a:off x="689" y="2010"/>
                    <a:ext cx="1736" cy="303"/>
                  </a:xfrm>
                  <a:custGeom>
                    <a:avLst/>
                    <a:gdLst>
                      <a:gd name="T0" fmla="*/ 0 w 2736"/>
                      <a:gd name="T1" fmla="*/ 109 h 504"/>
                      <a:gd name="T2" fmla="*/ 221 w 2736"/>
                      <a:gd name="T3" fmla="*/ 37 h 504"/>
                      <a:gd name="T4" fmla="*/ 454 w 2736"/>
                      <a:gd name="T5" fmla="*/ 5 h 504"/>
                      <a:gd name="T6" fmla="*/ 699 w 2736"/>
                      <a:gd name="T7" fmla="*/ 5 h 504"/>
                      <a:gd name="T8" fmla="*/ 695 w 2736"/>
                      <a:gd name="T9" fmla="*/ 22 h 504"/>
                      <a:gd name="T10" fmla="*/ 450 w 2736"/>
                      <a:gd name="T11" fmla="*/ 22 h 504"/>
                      <a:gd name="T12" fmla="*/ 167 w 2736"/>
                      <a:gd name="T13" fmla="*/ 64 h 504"/>
                      <a:gd name="T14" fmla="*/ 0 w 2736"/>
                      <a:gd name="T15" fmla="*/ 109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83" name="Freeform 46"/>
                  <p:cNvSpPr>
                    <a:spLocks/>
                  </p:cNvSpPr>
                  <p:nvPr/>
                </p:nvSpPr>
                <p:spPr bwMode="hidden">
                  <a:xfrm rot="20017085" flipH="1">
                    <a:off x="-53" y="2598"/>
                    <a:ext cx="931" cy="458"/>
                  </a:xfrm>
                  <a:custGeom>
                    <a:avLst/>
                    <a:gdLst>
                      <a:gd name="T0" fmla="*/ 1 w 1769"/>
                      <a:gd name="T1" fmla="*/ 2 h 791"/>
                      <a:gd name="T2" fmla="*/ 71 w 1769"/>
                      <a:gd name="T3" fmla="*/ 11 h 791"/>
                      <a:gd name="T4" fmla="*/ 169 w 1769"/>
                      <a:gd name="T5" fmla="*/ 39 h 791"/>
                      <a:gd name="T6" fmla="*/ 235 w 1769"/>
                      <a:gd name="T7" fmla="*/ 84 h 791"/>
                      <a:gd name="T8" fmla="*/ 256 w 1769"/>
                      <a:gd name="T9" fmla="*/ 118 h 791"/>
                      <a:gd name="T10" fmla="*/ 246 w 1769"/>
                      <a:gd name="T11" fmla="*/ 153 h 791"/>
                      <a:gd name="T12" fmla="*/ 232 w 1769"/>
                      <a:gd name="T13" fmla="*/ 123 h 791"/>
                      <a:gd name="T14" fmla="*/ 203 w 1769"/>
                      <a:gd name="T15" fmla="*/ 88 h 791"/>
                      <a:gd name="T16" fmla="*/ 162 w 1769"/>
                      <a:gd name="T17" fmla="*/ 57 h 791"/>
                      <a:gd name="T18" fmla="*/ 85 w 1769"/>
                      <a:gd name="T19" fmla="*/ 30 h 791"/>
                      <a:gd name="T20" fmla="*/ 0 w 1769"/>
                      <a:gd name="T21" fmla="*/ 14 h 791"/>
                      <a:gd name="T22" fmla="*/ 1 w 1769"/>
                      <a:gd name="T23" fmla="*/ 2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214" name="Group 47"/>
                <p:cNvGrpSpPr>
                  <a:grpSpLocks/>
                </p:cNvGrpSpPr>
                <p:nvPr/>
              </p:nvGrpSpPr>
              <p:grpSpPr bwMode="auto">
                <a:xfrm>
                  <a:off x="3115" y="700"/>
                  <a:ext cx="969" cy="363"/>
                  <a:chOff x="-74" y="1813"/>
                  <a:chExt cx="2472" cy="927"/>
                </a:xfrm>
              </p:grpSpPr>
              <p:sp>
                <p:nvSpPr>
                  <p:cNvPr id="7280" name="Freeform 48"/>
                  <p:cNvSpPr>
                    <a:spLocks/>
                  </p:cNvSpPr>
                  <p:nvPr/>
                </p:nvSpPr>
                <p:spPr bwMode="hidden">
                  <a:xfrm rot="20519637" flipH="1">
                    <a:off x="721" y="1812"/>
                    <a:ext cx="1677" cy="325"/>
                  </a:xfrm>
                  <a:custGeom>
                    <a:avLst/>
                    <a:gdLst>
                      <a:gd name="T0" fmla="*/ 0 w 2736"/>
                      <a:gd name="T1" fmla="*/ 135 h 504"/>
                      <a:gd name="T2" fmla="*/ 199 w 2736"/>
                      <a:gd name="T3" fmla="*/ 45 h 504"/>
                      <a:gd name="T4" fmla="*/ 409 w 2736"/>
                      <a:gd name="T5" fmla="*/ 6 h 504"/>
                      <a:gd name="T6" fmla="*/ 630 w 2736"/>
                      <a:gd name="T7" fmla="*/ 6 h 504"/>
                      <a:gd name="T8" fmla="*/ 626 w 2736"/>
                      <a:gd name="T9" fmla="*/ 28 h 504"/>
                      <a:gd name="T10" fmla="*/ 406 w 2736"/>
                      <a:gd name="T11" fmla="*/ 28 h 504"/>
                      <a:gd name="T12" fmla="*/ 151 w 2736"/>
                      <a:gd name="T13" fmla="*/ 78 h 504"/>
                      <a:gd name="T14" fmla="*/ 0 w 2736"/>
                      <a:gd name="T15" fmla="*/ 135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81" name="Freeform 49"/>
                  <p:cNvSpPr>
                    <a:spLocks/>
                  </p:cNvSpPr>
                  <p:nvPr/>
                </p:nvSpPr>
                <p:spPr bwMode="hidden">
                  <a:xfrm rot="20519637" flipH="1">
                    <a:off x="-74" y="2212"/>
                    <a:ext cx="900" cy="511"/>
                  </a:xfrm>
                  <a:custGeom>
                    <a:avLst/>
                    <a:gdLst>
                      <a:gd name="T0" fmla="*/ 1 w 1769"/>
                      <a:gd name="T1" fmla="*/ 2 h 791"/>
                      <a:gd name="T2" fmla="*/ 64 w 1769"/>
                      <a:gd name="T3" fmla="*/ 15 h 791"/>
                      <a:gd name="T4" fmla="*/ 153 w 1769"/>
                      <a:gd name="T5" fmla="*/ 54 h 791"/>
                      <a:gd name="T6" fmla="*/ 212 w 1769"/>
                      <a:gd name="T7" fmla="*/ 116 h 791"/>
                      <a:gd name="T8" fmla="*/ 231 w 1769"/>
                      <a:gd name="T9" fmla="*/ 164 h 791"/>
                      <a:gd name="T10" fmla="*/ 222 w 1769"/>
                      <a:gd name="T11" fmla="*/ 212 h 791"/>
                      <a:gd name="T12" fmla="*/ 209 w 1769"/>
                      <a:gd name="T13" fmla="*/ 171 h 791"/>
                      <a:gd name="T14" fmla="*/ 183 w 1769"/>
                      <a:gd name="T15" fmla="*/ 122 h 791"/>
                      <a:gd name="T16" fmla="*/ 146 w 1769"/>
                      <a:gd name="T17" fmla="*/ 79 h 791"/>
                      <a:gd name="T18" fmla="*/ 77 w 1769"/>
                      <a:gd name="T19" fmla="*/ 41 h 791"/>
                      <a:gd name="T20" fmla="*/ 0 w 1769"/>
                      <a:gd name="T21" fmla="*/ 21 h 791"/>
                      <a:gd name="T22" fmla="*/ 1 w 1769"/>
                      <a:gd name="T23" fmla="*/ 2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215" name="Group 50"/>
                <p:cNvGrpSpPr>
                  <a:grpSpLocks/>
                </p:cNvGrpSpPr>
                <p:nvPr/>
              </p:nvGrpSpPr>
              <p:grpSpPr bwMode="auto">
                <a:xfrm>
                  <a:off x="3153" y="613"/>
                  <a:ext cx="918" cy="257"/>
                  <a:chOff x="22" y="1591"/>
                  <a:chExt cx="2342" cy="657"/>
                </a:xfrm>
              </p:grpSpPr>
              <p:sp>
                <p:nvSpPr>
                  <p:cNvPr id="7278" name="Freeform 51"/>
                  <p:cNvSpPr>
                    <a:spLocks/>
                  </p:cNvSpPr>
                  <p:nvPr/>
                </p:nvSpPr>
                <p:spPr bwMode="hidden">
                  <a:xfrm rot="21136207" flipH="1">
                    <a:off x="819" y="1574"/>
                    <a:ext cx="1544" cy="313"/>
                  </a:xfrm>
                  <a:custGeom>
                    <a:avLst/>
                    <a:gdLst>
                      <a:gd name="T0" fmla="*/ 0 w 2736"/>
                      <a:gd name="T1" fmla="*/ 120 h 504"/>
                      <a:gd name="T2" fmla="*/ 155 w 2736"/>
                      <a:gd name="T3" fmla="*/ 40 h 504"/>
                      <a:gd name="T4" fmla="*/ 319 w 2736"/>
                      <a:gd name="T5" fmla="*/ 6 h 504"/>
                      <a:gd name="T6" fmla="*/ 492 w 2736"/>
                      <a:gd name="T7" fmla="*/ 6 h 504"/>
                      <a:gd name="T8" fmla="*/ 489 w 2736"/>
                      <a:gd name="T9" fmla="*/ 25 h 504"/>
                      <a:gd name="T10" fmla="*/ 317 w 2736"/>
                      <a:gd name="T11" fmla="*/ 25 h 504"/>
                      <a:gd name="T12" fmla="*/ 117 w 2736"/>
                      <a:gd name="T13" fmla="*/ 70 h 504"/>
                      <a:gd name="T14" fmla="*/ 0 w 2736"/>
                      <a:gd name="T15" fmla="*/ 120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79" name="Freeform 52"/>
                  <p:cNvSpPr>
                    <a:spLocks/>
                  </p:cNvSpPr>
                  <p:nvPr/>
                </p:nvSpPr>
                <p:spPr bwMode="hidden">
                  <a:xfrm rot="21136207" flipH="1">
                    <a:off x="21" y="1757"/>
                    <a:ext cx="829" cy="490"/>
                  </a:xfrm>
                  <a:custGeom>
                    <a:avLst/>
                    <a:gdLst>
                      <a:gd name="T0" fmla="*/ 0 w 1769"/>
                      <a:gd name="T1" fmla="*/ 2 h 791"/>
                      <a:gd name="T2" fmla="*/ 50 w 1769"/>
                      <a:gd name="T3" fmla="*/ 14 h 791"/>
                      <a:gd name="T4" fmla="*/ 119 w 1769"/>
                      <a:gd name="T5" fmla="*/ 48 h 791"/>
                      <a:gd name="T6" fmla="*/ 166 w 1769"/>
                      <a:gd name="T7" fmla="*/ 103 h 791"/>
                      <a:gd name="T8" fmla="*/ 181 w 1769"/>
                      <a:gd name="T9" fmla="*/ 145 h 791"/>
                      <a:gd name="T10" fmla="*/ 174 w 1769"/>
                      <a:gd name="T11" fmla="*/ 187 h 791"/>
                      <a:gd name="T12" fmla="*/ 164 w 1769"/>
                      <a:gd name="T13" fmla="*/ 151 h 791"/>
                      <a:gd name="T14" fmla="*/ 143 w 1769"/>
                      <a:gd name="T15" fmla="*/ 108 h 791"/>
                      <a:gd name="T16" fmla="*/ 114 w 1769"/>
                      <a:gd name="T17" fmla="*/ 70 h 791"/>
                      <a:gd name="T18" fmla="*/ 60 w 1769"/>
                      <a:gd name="T19" fmla="*/ 36 h 791"/>
                      <a:gd name="T20" fmla="*/ 0 w 1769"/>
                      <a:gd name="T21" fmla="*/ 18 h 791"/>
                      <a:gd name="T22" fmla="*/ 0 w 1769"/>
                      <a:gd name="T23" fmla="*/ 2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216" name="Group 53"/>
                <p:cNvGrpSpPr>
                  <a:grpSpLocks/>
                </p:cNvGrpSpPr>
                <p:nvPr/>
              </p:nvGrpSpPr>
              <p:grpSpPr bwMode="auto">
                <a:xfrm>
                  <a:off x="3218" y="556"/>
                  <a:ext cx="843" cy="134"/>
                  <a:chOff x="189" y="1446"/>
                  <a:chExt cx="2150" cy="343"/>
                </a:xfrm>
              </p:grpSpPr>
              <p:sp>
                <p:nvSpPr>
                  <p:cNvPr id="7276" name="Freeform 54"/>
                  <p:cNvSpPr>
                    <a:spLocks/>
                  </p:cNvSpPr>
                  <p:nvPr/>
                </p:nvSpPr>
                <p:spPr bwMode="hidden">
                  <a:xfrm rot="84182" flipH="1">
                    <a:off x="935" y="1463"/>
                    <a:ext cx="1404" cy="220"/>
                  </a:xfrm>
                  <a:custGeom>
                    <a:avLst/>
                    <a:gdLst>
                      <a:gd name="T0" fmla="*/ 0 w 2736"/>
                      <a:gd name="T1" fmla="*/ 42 h 504"/>
                      <a:gd name="T2" fmla="*/ 116 w 2736"/>
                      <a:gd name="T3" fmla="*/ 14 h 504"/>
                      <a:gd name="T4" fmla="*/ 240 w 2736"/>
                      <a:gd name="T5" fmla="*/ 2 h 504"/>
                      <a:gd name="T6" fmla="*/ 369 w 2736"/>
                      <a:gd name="T7" fmla="*/ 2 h 504"/>
                      <a:gd name="T8" fmla="*/ 367 w 2736"/>
                      <a:gd name="T9" fmla="*/ 9 h 504"/>
                      <a:gd name="T10" fmla="*/ 238 w 2736"/>
                      <a:gd name="T11" fmla="*/ 9 h 504"/>
                      <a:gd name="T12" fmla="*/ 88 w 2736"/>
                      <a:gd name="T13" fmla="*/ 24 h 504"/>
                      <a:gd name="T14" fmla="*/ 0 w 2736"/>
                      <a:gd name="T15" fmla="*/ 42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77" name="Freeform 55"/>
                  <p:cNvSpPr>
                    <a:spLocks/>
                  </p:cNvSpPr>
                  <p:nvPr/>
                </p:nvSpPr>
                <p:spPr bwMode="hidden">
                  <a:xfrm rot="84182" flipH="1">
                    <a:off x="189" y="1426"/>
                    <a:ext cx="755" cy="363"/>
                  </a:xfrm>
                  <a:custGeom>
                    <a:avLst/>
                    <a:gdLst>
                      <a:gd name="T0" fmla="*/ 0 w 1769"/>
                      <a:gd name="T1" fmla="*/ 1 h 791"/>
                      <a:gd name="T2" fmla="*/ 38 w 1769"/>
                      <a:gd name="T3" fmla="*/ 6 h 791"/>
                      <a:gd name="T4" fmla="*/ 90 w 1769"/>
                      <a:gd name="T5" fmla="*/ 19 h 791"/>
                      <a:gd name="T6" fmla="*/ 125 w 1769"/>
                      <a:gd name="T7" fmla="*/ 42 h 791"/>
                      <a:gd name="T8" fmla="*/ 137 w 1769"/>
                      <a:gd name="T9" fmla="*/ 59 h 791"/>
                      <a:gd name="T10" fmla="*/ 131 w 1769"/>
                      <a:gd name="T11" fmla="*/ 76 h 791"/>
                      <a:gd name="T12" fmla="*/ 123 w 1769"/>
                      <a:gd name="T13" fmla="*/ 61 h 791"/>
                      <a:gd name="T14" fmla="*/ 108 w 1769"/>
                      <a:gd name="T15" fmla="*/ 44 h 791"/>
                      <a:gd name="T16" fmla="*/ 86 w 1769"/>
                      <a:gd name="T17" fmla="*/ 28 h 791"/>
                      <a:gd name="T18" fmla="*/ 45 w 1769"/>
                      <a:gd name="T19" fmla="*/ 15 h 791"/>
                      <a:gd name="T20" fmla="*/ 0 w 1769"/>
                      <a:gd name="T21" fmla="*/ 7 h 791"/>
                      <a:gd name="T22" fmla="*/ 0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217" name="Group 56"/>
                <p:cNvGrpSpPr>
                  <a:grpSpLocks/>
                </p:cNvGrpSpPr>
                <p:nvPr/>
              </p:nvGrpSpPr>
              <p:grpSpPr bwMode="auto">
                <a:xfrm>
                  <a:off x="3342" y="418"/>
                  <a:ext cx="737" cy="167"/>
                  <a:chOff x="505" y="1094"/>
                  <a:chExt cx="1879" cy="427"/>
                </a:xfrm>
              </p:grpSpPr>
              <p:sp>
                <p:nvSpPr>
                  <p:cNvPr id="7274" name="Freeform 57"/>
                  <p:cNvSpPr>
                    <a:spLocks/>
                  </p:cNvSpPr>
                  <p:nvPr/>
                </p:nvSpPr>
                <p:spPr bwMode="hidden">
                  <a:xfrm rot="802576" flipH="1">
                    <a:off x="1151" y="1306"/>
                    <a:ext cx="1234" cy="214"/>
                  </a:xfrm>
                  <a:custGeom>
                    <a:avLst/>
                    <a:gdLst>
                      <a:gd name="T0" fmla="*/ 0 w 2736"/>
                      <a:gd name="T1" fmla="*/ 39 h 504"/>
                      <a:gd name="T2" fmla="*/ 79 w 2736"/>
                      <a:gd name="T3" fmla="*/ 13 h 504"/>
                      <a:gd name="T4" fmla="*/ 163 w 2736"/>
                      <a:gd name="T5" fmla="*/ 2 h 504"/>
                      <a:gd name="T6" fmla="*/ 251 w 2736"/>
                      <a:gd name="T7" fmla="*/ 2 h 504"/>
                      <a:gd name="T8" fmla="*/ 249 w 2736"/>
                      <a:gd name="T9" fmla="*/ 8 h 504"/>
                      <a:gd name="T10" fmla="*/ 162 w 2736"/>
                      <a:gd name="T11" fmla="*/ 8 h 504"/>
                      <a:gd name="T12" fmla="*/ 60 w 2736"/>
                      <a:gd name="T13" fmla="*/ 23 h 504"/>
                      <a:gd name="T14" fmla="*/ 0 w 2736"/>
                      <a:gd name="T15" fmla="*/ 39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75" name="Freeform 58"/>
                  <p:cNvSpPr>
                    <a:spLocks/>
                  </p:cNvSpPr>
                  <p:nvPr/>
                </p:nvSpPr>
                <p:spPr bwMode="hidden">
                  <a:xfrm rot="802576" flipH="1">
                    <a:off x="505" y="1095"/>
                    <a:ext cx="662" cy="335"/>
                  </a:xfrm>
                  <a:custGeom>
                    <a:avLst/>
                    <a:gdLst>
                      <a:gd name="T0" fmla="*/ 0 w 1769"/>
                      <a:gd name="T1" fmla="*/ 0 h 791"/>
                      <a:gd name="T2" fmla="*/ 25 w 1769"/>
                      <a:gd name="T3" fmla="*/ 4 h 791"/>
                      <a:gd name="T4" fmla="*/ 61 w 1769"/>
                      <a:gd name="T5" fmla="*/ 15 h 791"/>
                      <a:gd name="T6" fmla="*/ 85 w 1769"/>
                      <a:gd name="T7" fmla="*/ 33 h 791"/>
                      <a:gd name="T8" fmla="*/ 92 w 1769"/>
                      <a:gd name="T9" fmla="*/ 46 h 791"/>
                      <a:gd name="T10" fmla="*/ 89 w 1769"/>
                      <a:gd name="T11" fmla="*/ 60 h 791"/>
                      <a:gd name="T12" fmla="*/ 83 w 1769"/>
                      <a:gd name="T13" fmla="*/ 48 h 791"/>
                      <a:gd name="T14" fmla="*/ 73 w 1769"/>
                      <a:gd name="T15" fmla="*/ 34 h 791"/>
                      <a:gd name="T16" fmla="*/ 58 w 1769"/>
                      <a:gd name="T17" fmla="*/ 22 h 791"/>
                      <a:gd name="T18" fmla="*/ 30 w 1769"/>
                      <a:gd name="T19" fmla="*/ 11 h 791"/>
                      <a:gd name="T20" fmla="*/ 0 w 1769"/>
                      <a:gd name="T21" fmla="*/ 6 h 791"/>
                      <a:gd name="T22" fmla="*/ 0 w 1769"/>
                      <a:gd name="T23" fmla="*/ 0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218" name="Group 59"/>
                <p:cNvGrpSpPr>
                  <a:grpSpLocks/>
                </p:cNvGrpSpPr>
                <p:nvPr/>
              </p:nvGrpSpPr>
              <p:grpSpPr bwMode="auto">
                <a:xfrm>
                  <a:off x="3386" y="341"/>
                  <a:ext cx="725" cy="218"/>
                  <a:chOff x="616" y="899"/>
                  <a:chExt cx="1850" cy="554"/>
                </a:xfrm>
              </p:grpSpPr>
              <p:sp>
                <p:nvSpPr>
                  <p:cNvPr id="7272" name="Freeform 60"/>
                  <p:cNvSpPr>
                    <a:spLocks/>
                  </p:cNvSpPr>
                  <p:nvPr/>
                </p:nvSpPr>
                <p:spPr bwMode="hidden">
                  <a:xfrm rot="1277471" flipH="1">
                    <a:off x="1231" y="1237"/>
                    <a:ext cx="1235" cy="216"/>
                  </a:xfrm>
                  <a:custGeom>
                    <a:avLst/>
                    <a:gdLst>
                      <a:gd name="T0" fmla="*/ 0 w 2736"/>
                      <a:gd name="T1" fmla="*/ 40 h 504"/>
                      <a:gd name="T2" fmla="*/ 79 w 2736"/>
                      <a:gd name="T3" fmla="*/ 13 h 504"/>
                      <a:gd name="T4" fmla="*/ 163 w 2736"/>
                      <a:gd name="T5" fmla="*/ 2 h 504"/>
                      <a:gd name="T6" fmla="*/ 251 w 2736"/>
                      <a:gd name="T7" fmla="*/ 2 h 504"/>
                      <a:gd name="T8" fmla="*/ 250 w 2736"/>
                      <a:gd name="T9" fmla="*/ 8 h 504"/>
                      <a:gd name="T10" fmla="*/ 162 w 2736"/>
                      <a:gd name="T11" fmla="*/ 8 h 504"/>
                      <a:gd name="T12" fmla="*/ 60 w 2736"/>
                      <a:gd name="T13" fmla="*/ 23 h 504"/>
                      <a:gd name="T14" fmla="*/ 0 w 2736"/>
                      <a:gd name="T15" fmla="*/ 40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73" name="Freeform 61"/>
                  <p:cNvSpPr>
                    <a:spLocks/>
                  </p:cNvSpPr>
                  <p:nvPr/>
                </p:nvSpPr>
                <p:spPr bwMode="hidden">
                  <a:xfrm rot="1277471" flipH="1">
                    <a:off x="615" y="898"/>
                    <a:ext cx="662" cy="339"/>
                  </a:xfrm>
                  <a:custGeom>
                    <a:avLst/>
                    <a:gdLst>
                      <a:gd name="T0" fmla="*/ 0 w 1769"/>
                      <a:gd name="T1" fmla="*/ 0 h 791"/>
                      <a:gd name="T2" fmla="*/ 25 w 1769"/>
                      <a:gd name="T3" fmla="*/ 4 h 791"/>
                      <a:gd name="T4" fmla="*/ 61 w 1769"/>
                      <a:gd name="T5" fmla="*/ 16 h 791"/>
                      <a:gd name="T6" fmla="*/ 85 w 1769"/>
                      <a:gd name="T7" fmla="*/ 34 h 791"/>
                      <a:gd name="T8" fmla="*/ 92 w 1769"/>
                      <a:gd name="T9" fmla="*/ 48 h 791"/>
                      <a:gd name="T10" fmla="*/ 89 w 1769"/>
                      <a:gd name="T11" fmla="*/ 62 h 791"/>
                      <a:gd name="T12" fmla="*/ 83 w 1769"/>
                      <a:gd name="T13" fmla="*/ 50 h 791"/>
                      <a:gd name="T14" fmla="*/ 73 w 1769"/>
                      <a:gd name="T15" fmla="*/ 36 h 791"/>
                      <a:gd name="T16" fmla="*/ 58 w 1769"/>
                      <a:gd name="T17" fmla="*/ 23 h 791"/>
                      <a:gd name="T18" fmla="*/ 30 w 1769"/>
                      <a:gd name="T19" fmla="*/ 12 h 791"/>
                      <a:gd name="T20" fmla="*/ 0 w 1769"/>
                      <a:gd name="T21" fmla="*/ 6 h 791"/>
                      <a:gd name="T22" fmla="*/ 0 w 1769"/>
                      <a:gd name="T23" fmla="*/ 0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219" name="Group 62"/>
                <p:cNvGrpSpPr>
                  <a:grpSpLocks/>
                </p:cNvGrpSpPr>
                <p:nvPr/>
              </p:nvGrpSpPr>
              <p:grpSpPr bwMode="auto">
                <a:xfrm>
                  <a:off x="3472" y="231"/>
                  <a:ext cx="693" cy="291"/>
                  <a:chOff x="3472" y="231"/>
                  <a:chExt cx="693" cy="291"/>
                </a:xfrm>
              </p:grpSpPr>
              <p:sp>
                <p:nvSpPr>
                  <p:cNvPr id="7270" name="Freeform 63"/>
                  <p:cNvSpPr>
                    <a:spLocks/>
                  </p:cNvSpPr>
                  <p:nvPr/>
                </p:nvSpPr>
                <p:spPr bwMode="hidden">
                  <a:xfrm rot="2028410" flipH="1">
                    <a:off x="3679" y="438"/>
                    <a:ext cx="483" cy="84"/>
                  </a:xfrm>
                  <a:custGeom>
                    <a:avLst/>
                    <a:gdLst>
                      <a:gd name="T0" fmla="*/ 0 w 2736"/>
                      <a:gd name="T1" fmla="*/ 2 h 504"/>
                      <a:gd name="T2" fmla="*/ 5 w 2736"/>
                      <a:gd name="T3" fmla="*/ 1 h 504"/>
                      <a:gd name="T4" fmla="*/ 10 w 2736"/>
                      <a:gd name="T5" fmla="*/ 0 h 504"/>
                      <a:gd name="T6" fmla="*/ 15 w 2736"/>
                      <a:gd name="T7" fmla="*/ 0 h 504"/>
                      <a:gd name="T8" fmla="*/ 15 w 2736"/>
                      <a:gd name="T9" fmla="*/ 1 h 504"/>
                      <a:gd name="T10" fmla="*/ 10 w 2736"/>
                      <a:gd name="T11" fmla="*/ 1 h 504"/>
                      <a:gd name="T12" fmla="*/ 4 w 2736"/>
                      <a:gd name="T13" fmla="*/ 1 h 504"/>
                      <a:gd name="T14" fmla="*/ 0 w 2736"/>
                      <a:gd name="T15" fmla="*/ 2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71" name="Freeform 64"/>
                  <p:cNvSpPr>
                    <a:spLocks/>
                  </p:cNvSpPr>
                  <p:nvPr/>
                </p:nvSpPr>
                <p:spPr bwMode="hidden">
                  <a:xfrm rot="2028410" flipH="1">
                    <a:off x="3472" y="228"/>
                    <a:ext cx="260" cy="131"/>
                  </a:xfrm>
                  <a:custGeom>
                    <a:avLst/>
                    <a:gdLst>
                      <a:gd name="T0" fmla="*/ 0 w 1769"/>
                      <a:gd name="T1" fmla="*/ 0 h 791"/>
                      <a:gd name="T2" fmla="*/ 1 w 1769"/>
                      <a:gd name="T3" fmla="*/ 0 h 791"/>
                      <a:gd name="T4" fmla="*/ 4 w 1769"/>
                      <a:gd name="T5" fmla="*/ 1 h 791"/>
                      <a:gd name="T6" fmla="*/ 5 w 1769"/>
                      <a:gd name="T7" fmla="*/ 2 h 791"/>
                      <a:gd name="T8" fmla="*/ 6 w 1769"/>
                      <a:gd name="T9" fmla="*/ 3 h 791"/>
                      <a:gd name="T10" fmla="*/ 5 w 1769"/>
                      <a:gd name="T11" fmla="*/ 4 h 791"/>
                      <a:gd name="T12" fmla="*/ 5 w 1769"/>
                      <a:gd name="T13" fmla="*/ 3 h 791"/>
                      <a:gd name="T14" fmla="*/ 4 w 1769"/>
                      <a:gd name="T15" fmla="*/ 2 h 791"/>
                      <a:gd name="T16" fmla="*/ 4 w 1769"/>
                      <a:gd name="T17" fmla="*/ 1 h 791"/>
                      <a:gd name="T18" fmla="*/ 2 w 1769"/>
                      <a:gd name="T19" fmla="*/ 1 h 791"/>
                      <a:gd name="T20" fmla="*/ 0 w 1769"/>
                      <a:gd name="T21" fmla="*/ 0 h 791"/>
                      <a:gd name="T22" fmla="*/ 0 w 1769"/>
                      <a:gd name="T23" fmla="*/ 0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220" name="Group 65"/>
                <p:cNvGrpSpPr>
                  <a:grpSpLocks/>
                </p:cNvGrpSpPr>
                <p:nvPr/>
              </p:nvGrpSpPr>
              <p:grpSpPr bwMode="auto">
                <a:xfrm>
                  <a:off x="3554" y="118"/>
                  <a:ext cx="664" cy="349"/>
                  <a:chOff x="3554" y="118"/>
                  <a:chExt cx="664" cy="349"/>
                </a:xfrm>
              </p:grpSpPr>
              <p:sp>
                <p:nvSpPr>
                  <p:cNvPr id="7268" name="Freeform 66"/>
                  <p:cNvSpPr>
                    <a:spLocks/>
                  </p:cNvSpPr>
                  <p:nvPr/>
                </p:nvSpPr>
                <p:spPr bwMode="hidden">
                  <a:xfrm rot="2664424" flipH="1">
                    <a:off x="3728" y="383"/>
                    <a:ext cx="490" cy="84"/>
                  </a:xfrm>
                  <a:custGeom>
                    <a:avLst/>
                    <a:gdLst>
                      <a:gd name="T0" fmla="*/ 0 w 2736"/>
                      <a:gd name="T1" fmla="*/ 2 h 504"/>
                      <a:gd name="T2" fmla="*/ 5 w 2736"/>
                      <a:gd name="T3" fmla="*/ 1 h 504"/>
                      <a:gd name="T4" fmla="*/ 10 w 2736"/>
                      <a:gd name="T5" fmla="*/ 0 h 504"/>
                      <a:gd name="T6" fmla="*/ 16 w 2736"/>
                      <a:gd name="T7" fmla="*/ 0 h 504"/>
                      <a:gd name="T8" fmla="*/ 16 w 2736"/>
                      <a:gd name="T9" fmla="*/ 1 h 504"/>
                      <a:gd name="T10" fmla="*/ 10 w 2736"/>
                      <a:gd name="T11" fmla="*/ 1 h 504"/>
                      <a:gd name="T12" fmla="*/ 4 w 2736"/>
                      <a:gd name="T13" fmla="*/ 1 h 504"/>
                      <a:gd name="T14" fmla="*/ 0 w 2736"/>
                      <a:gd name="T15" fmla="*/ 2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69" name="Freeform 67"/>
                  <p:cNvSpPr>
                    <a:spLocks/>
                  </p:cNvSpPr>
                  <p:nvPr/>
                </p:nvSpPr>
                <p:spPr bwMode="hidden">
                  <a:xfrm rot="2664424" flipH="1">
                    <a:off x="3554" y="118"/>
                    <a:ext cx="263" cy="132"/>
                  </a:xfrm>
                  <a:custGeom>
                    <a:avLst/>
                    <a:gdLst>
                      <a:gd name="T0" fmla="*/ 0 w 1769"/>
                      <a:gd name="T1" fmla="*/ 0 h 791"/>
                      <a:gd name="T2" fmla="*/ 2 w 1769"/>
                      <a:gd name="T3" fmla="*/ 0 h 791"/>
                      <a:gd name="T4" fmla="*/ 4 w 1769"/>
                      <a:gd name="T5" fmla="*/ 1 h 791"/>
                      <a:gd name="T6" fmla="*/ 5 w 1769"/>
                      <a:gd name="T7" fmla="*/ 2 h 791"/>
                      <a:gd name="T8" fmla="*/ 6 w 1769"/>
                      <a:gd name="T9" fmla="*/ 3 h 791"/>
                      <a:gd name="T10" fmla="*/ 6 w 1769"/>
                      <a:gd name="T11" fmla="*/ 4 h 791"/>
                      <a:gd name="T12" fmla="*/ 5 w 1769"/>
                      <a:gd name="T13" fmla="*/ 3 h 791"/>
                      <a:gd name="T14" fmla="*/ 5 w 1769"/>
                      <a:gd name="T15" fmla="*/ 2 h 791"/>
                      <a:gd name="T16" fmla="*/ 4 w 1769"/>
                      <a:gd name="T17" fmla="*/ 1 h 791"/>
                      <a:gd name="T18" fmla="*/ 2 w 1769"/>
                      <a:gd name="T19" fmla="*/ 1 h 791"/>
                      <a:gd name="T20" fmla="*/ 0 w 1769"/>
                      <a:gd name="T21" fmla="*/ 0 h 791"/>
                      <a:gd name="T22" fmla="*/ 0 w 1769"/>
                      <a:gd name="T23" fmla="*/ 0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221" name="Group 68"/>
                <p:cNvGrpSpPr>
                  <a:grpSpLocks/>
                </p:cNvGrpSpPr>
                <p:nvPr/>
              </p:nvGrpSpPr>
              <p:grpSpPr bwMode="auto">
                <a:xfrm>
                  <a:off x="3784" y="30"/>
                  <a:ext cx="305" cy="593"/>
                  <a:chOff x="1633" y="104"/>
                  <a:chExt cx="778" cy="1512"/>
                </a:xfrm>
              </p:grpSpPr>
              <p:sp>
                <p:nvSpPr>
                  <p:cNvPr id="7266" name="Freeform 69"/>
                  <p:cNvSpPr>
                    <a:spLocks/>
                  </p:cNvSpPr>
                  <p:nvPr/>
                </p:nvSpPr>
                <p:spPr bwMode="hidden">
                  <a:xfrm rot="3473776" flipH="1">
                    <a:off x="1752" y="958"/>
                    <a:ext cx="1101" cy="217"/>
                  </a:xfrm>
                  <a:custGeom>
                    <a:avLst/>
                    <a:gdLst>
                      <a:gd name="T0" fmla="*/ 0 w 2736"/>
                      <a:gd name="T1" fmla="*/ 40 h 504"/>
                      <a:gd name="T2" fmla="*/ 56 w 2736"/>
                      <a:gd name="T3" fmla="*/ 13 h 504"/>
                      <a:gd name="T4" fmla="*/ 116 w 2736"/>
                      <a:gd name="T5" fmla="*/ 2 h 504"/>
                      <a:gd name="T6" fmla="*/ 178 w 2736"/>
                      <a:gd name="T7" fmla="*/ 2 h 504"/>
                      <a:gd name="T8" fmla="*/ 177 w 2736"/>
                      <a:gd name="T9" fmla="*/ 8 h 504"/>
                      <a:gd name="T10" fmla="*/ 115 w 2736"/>
                      <a:gd name="T11" fmla="*/ 8 h 504"/>
                      <a:gd name="T12" fmla="*/ 43 w 2736"/>
                      <a:gd name="T13" fmla="*/ 23 h 504"/>
                      <a:gd name="T14" fmla="*/ 0 w 2736"/>
                      <a:gd name="T15" fmla="*/ 40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67" name="Freeform 70"/>
                  <p:cNvSpPr>
                    <a:spLocks/>
                  </p:cNvSpPr>
                  <p:nvPr/>
                </p:nvSpPr>
                <p:spPr bwMode="hidden">
                  <a:xfrm rot="3473776" flipH="1">
                    <a:off x="1505" y="231"/>
                    <a:ext cx="591" cy="337"/>
                  </a:xfrm>
                  <a:custGeom>
                    <a:avLst/>
                    <a:gdLst>
                      <a:gd name="T0" fmla="*/ 0 w 1769"/>
                      <a:gd name="T1" fmla="*/ 0 h 791"/>
                      <a:gd name="T2" fmla="*/ 18 w 1769"/>
                      <a:gd name="T3" fmla="*/ 4 h 791"/>
                      <a:gd name="T4" fmla="*/ 43 w 1769"/>
                      <a:gd name="T5" fmla="*/ 15 h 791"/>
                      <a:gd name="T6" fmla="*/ 60 w 1769"/>
                      <a:gd name="T7" fmla="*/ 33 h 791"/>
                      <a:gd name="T8" fmla="*/ 65 w 1769"/>
                      <a:gd name="T9" fmla="*/ 47 h 791"/>
                      <a:gd name="T10" fmla="*/ 63 w 1769"/>
                      <a:gd name="T11" fmla="*/ 61 h 791"/>
                      <a:gd name="T12" fmla="*/ 59 w 1769"/>
                      <a:gd name="T13" fmla="*/ 49 h 791"/>
                      <a:gd name="T14" fmla="*/ 52 w 1769"/>
                      <a:gd name="T15" fmla="*/ 35 h 791"/>
                      <a:gd name="T16" fmla="*/ 41 w 1769"/>
                      <a:gd name="T17" fmla="*/ 23 h 791"/>
                      <a:gd name="T18" fmla="*/ 22 w 1769"/>
                      <a:gd name="T19" fmla="*/ 12 h 791"/>
                      <a:gd name="T20" fmla="*/ 0 w 1769"/>
                      <a:gd name="T21" fmla="*/ 6 h 791"/>
                      <a:gd name="T22" fmla="*/ 0 w 1769"/>
                      <a:gd name="T23" fmla="*/ 0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222" name="Group 71"/>
                <p:cNvGrpSpPr>
                  <a:grpSpLocks/>
                </p:cNvGrpSpPr>
                <p:nvPr/>
              </p:nvGrpSpPr>
              <p:grpSpPr bwMode="auto">
                <a:xfrm>
                  <a:off x="3903" y="0"/>
                  <a:ext cx="248" cy="601"/>
                  <a:chOff x="1935" y="28"/>
                  <a:chExt cx="634" cy="1534"/>
                </a:xfrm>
              </p:grpSpPr>
              <p:sp>
                <p:nvSpPr>
                  <p:cNvPr id="7264" name="Freeform 72"/>
                  <p:cNvSpPr>
                    <a:spLocks/>
                  </p:cNvSpPr>
                  <p:nvPr/>
                </p:nvSpPr>
                <p:spPr bwMode="hidden">
                  <a:xfrm rot="4126480" flipH="1">
                    <a:off x="1942" y="915"/>
                    <a:ext cx="1040" cy="214"/>
                  </a:xfrm>
                  <a:custGeom>
                    <a:avLst/>
                    <a:gdLst>
                      <a:gd name="T0" fmla="*/ 0 w 2736"/>
                      <a:gd name="T1" fmla="*/ 39 h 504"/>
                      <a:gd name="T2" fmla="*/ 48 w 2736"/>
                      <a:gd name="T3" fmla="*/ 13 h 504"/>
                      <a:gd name="T4" fmla="*/ 98 w 2736"/>
                      <a:gd name="T5" fmla="*/ 2 h 504"/>
                      <a:gd name="T6" fmla="*/ 150 w 2736"/>
                      <a:gd name="T7" fmla="*/ 2 h 504"/>
                      <a:gd name="T8" fmla="*/ 149 w 2736"/>
                      <a:gd name="T9" fmla="*/ 8 h 504"/>
                      <a:gd name="T10" fmla="*/ 97 w 2736"/>
                      <a:gd name="T11" fmla="*/ 8 h 504"/>
                      <a:gd name="T12" fmla="*/ 36 w 2736"/>
                      <a:gd name="T13" fmla="*/ 23 h 504"/>
                      <a:gd name="T14" fmla="*/ 0 w 2736"/>
                      <a:gd name="T15" fmla="*/ 39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65" name="Freeform 73"/>
                  <p:cNvSpPr>
                    <a:spLocks/>
                  </p:cNvSpPr>
                  <p:nvPr/>
                </p:nvSpPr>
                <p:spPr bwMode="hidden">
                  <a:xfrm rot="4126480" flipH="1">
                    <a:off x="1820" y="144"/>
                    <a:ext cx="570" cy="338"/>
                  </a:xfrm>
                  <a:custGeom>
                    <a:avLst/>
                    <a:gdLst>
                      <a:gd name="T0" fmla="*/ 0 w 1769"/>
                      <a:gd name="T1" fmla="*/ 0 h 791"/>
                      <a:gd name="T2" fmla="*/ 16 w 1769"/>
                      <a:gd name="T3" fmla="*/ 4 h 791"/>
                      <a:gd name="T4" fmla="*/ 39 w 1769"/>
                      <a:gd name="T5" fmla="*/ 15 h 791"/>
                      <a:gd name="T6" fmla="*/ 54 w 1769"/>
                      <a:gd name="T7" fmla="*/ 34 h 791"/>
                      <a:gd name="T8" fmla="*/ 59 w 1769"/>
                      <a:gd name="T9" fmla="*/ 47 h 791"/>
                      <a:gd name="T10" fmla="*/ 56 w 1769"/>
                      <a:gd name="T11" fmla="*/ 62 h 791"/>
                      <a:gd name="T12" fmla="*/ 53 w 1769"/>
                      <a:gd name="T13" fmla="*/ 49 h 791"/>
                      <a:gd name="T14" fmla="*/ 46 w 1769"/>
                      <a:gd name="T15" fmla="*/ 35 h 791"/>
                      <a:gd name="T16" fmla="*/ 37 w 1769"/>
                      <a:gd name="T17" fmla="*/ 23 h 791"/>
                      <a:gd name="T18" fmla="*/ 19 w 1769"/>
                      <a:gd name="T19" fmla="*/ 12 h 791"/>
                      <a:gd name="T20" fmla="*/ 0 w 1769"/>
                      <a:gd name="T21" fmla="*/ 6 h 791"/>
                      <a:gd name="T22" fmla="*/ 0 w 1769"/>
                      <a:gd name="T23" fmla="*/ 0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223" name="Group 74"/>
                <p:cNvGrpSpPr>
                  <a:grpSpLocks/>
                </p:cNvGrpSpPr>
                <p:nvPr/>
              </p:nvGrpSpPr>
              <p:grpSpPr bwMode="auto">
                <a:xfrm>
                  <a:off x="4251" y="252"/>
                  <a:ext cx="723" cy="222"/>
                  <a:chOff x="2822" y="672"/>
                  <a:chExt cx="1845" cy="566"/>
                </a:xfrm>
              </p:grpSpPr>
              <p:sp>
                <p:nvSpPr>
                  <p:cNvPr id="7262" name="Freeform 75"/>
                  <p:cNvSpPr>
                    <a:spLocks/>
                  </p:cNvSpPr>
                  <p:nvPr/>
                </p:nvSpPr>
                <p:spPr bwMode="hidden">
                  <a:xfrm rot="-1325434">
                    <a:off x="2805" y="1022"/>
                    <a:ext cx="1229" cy="216"/>
                  </a:xfrm>
                  <a:custGeom>
                    <a:avLst/>
                    <a:gdLst>
                      <a:gd name="T0" fmla="*/ 0 w 2736"/>
                      <a:gd name="T1" fmla="*/ 40 h 504"/>
                      <a:gd name="T2" fmla="*/ 78 w 2736"/>
                      <a:gd name="T3" fmla="*/ 13 h 504"/>
                      <a:gd name="T4" fmla="*/ 161 w 2736"/>
                      <a:gd name="T5" fmla="*/ 2 h 504"/>
                      <a:gd name="T6" fmla="*/ 248 w 2736"/>
                      <a:gd name="T7" fmla="*/ 2 h 504"/>
                      <a:gd name="T8" fmla="*/ 247 w 2736"/>
                      <a:gd name="T9" fmla="*/ 8 h 504"/>
                      <a:gd name="T10" fmla="*/ 160 w 2736"/>
                      <a:gd name="T11" fmla="*/ 8 h 504"/>
                      <a:gd name="T12" fmla="*/ 59 w 2736"/>
                      <a:gd name="T13" fmla="*/ 23 h 504"/>
                      <a:gd name="T14" fmla="*/ 0 w 2736"/>
                      <a:gd name="T15" fmla="*/ 40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63" name="Freeform 76"/>
                  <p:cNvSpPr>
                    <a:spLocks/>
                  </p:cNvSpPr>
                  <p:nvPr/>
                </p:nvSpPr>
                <p:spPr bwMode="hidden">
                  <a:xfrm rot="-1325434">
                    <a:off x="4003" y="673"/>
                    <a:ext cx="647" cy="337"/>
                  </a:xfrm>
                  <a:custGeom>
                    <a:avLst/>
                    <a:gdLst>
                      <a:gd name="T0" fmla="*/ 0 w 1769"/>
                      <a:gd name="T1" fmla="*/ 0 h 791"/>
                      <a:gd name="T2" fmla="*/ 24 w 1769"/>
                      <a:gd name="T3" fmla="*/ 4 h 791"/>
                      <a:gd name="T4" fmla="*/ 57 w 1769"/>
                      <a:gd name="T5" fmla="*/ 15 h 791"/>
                      <a:gd name="T6" fmla="*/ 79 w 1769"/>
                      <a:gd name="T7" fmla="*/ 33 h 791"/>
                      <a:gd name="T8" fmla="*/ 86 w 1769"/>
                      <a:gd name="T9" fmla="*/ 47 h 791"/>
                      <a:gd name="T10" fmla="*/ 83 w 1769"/>
                      <a:gd name="T11" fmla="*/ 61 h 791"/>
                      <a:gd name="T12" fmla="*/ 78 w 1769"/>
                      <a:gd name="T13" fmla="*/ 49 h 791"/>
                      <a:gd name="T14" fmla="*/ 68 w 1769"/>
                      <a:gd name="T15" fmla="*/ 35 h 791"/>
                      <a:gd name="T16" fmla="*/ 54 w 1769"/>
                      <a:gd name="T17" fmla="*/ 23 h 791"/>
                      <a:gd name="T18" fmla="*/ 29 w 1769"/>
                      <a:gd name="T19" fmla="*/ 12 h 791"/>
                      <a:gd name="T20" fmla="*/ 0 w 1769"/>
                      <a:gd name="T21" fmla="*/ 6 h 791"/>
                      <a:gd name="T22" fmla="*/ 0 w 1769"/>
                      <a:gd name="T23" fmla="*/ 0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224" name="Group 77"/>
                <p:cNvGrpSpPr>
                  <a:grpSpLocks/>
                </p:cNvGrpSpPr>
                <p:nvPr/>
              </p:nvGrpSpPr>
              <p:grpSpPr bwMode="auto">
                <a:xfrm>
                  <a:off x="4196" y="163"/>
                  <a:ext cx="699" cy="282"/>
                  <a:chOff x="2683" y="445"/>
                  <a:chExt cx="1781" cy="717"/>
                </a:xfrm>
              </p:grpSpPr>
              <p:sp>
                <p:nvSpPr>
                  <p:cNvPr id="7260" name="Freeform 78"/>
                  <p:cNvSpPr>
                    <a:spLocks/>
                  </p:cNvSpPr>
                  <p:nvPr/>
                </p:nvSpPr>
                <p:spPr bwMode="hidden">
                  <a:xfrm rot="-1921064">
                    <a:off x="2682" y="946"/>
                    <a:ext cx="1227" cy="216"/>
                  </a:xfrm>
                  <a:custGeom>
                    <a:avLst/>
                    <a:gdLst>
                      <a:gd name="T0" fmla="*/ 0 w 2736"/>
                      <a:gd name="T1" fmla="*/ 40 h 504"/>
                      <a:gd name="T2" fmla="*/ 78 w 2736"/>
                      <a:gd name="T3" fmla="*/ 13 h 504"/>
                      <a:gd name="T4" fmla="*/ 160 w 2736"/>
                      <a:gd name="T5" fmla="*/ 2 h 504"/>
                      <a:gd name="T6" fmla="*/ 247 w 2736"/>
                      <a:gd name="T7" fmla="*/ 2 h 504"/>
                      <a:gd name="T8" fmla="*/ 245 w 2736"/>
                      <a:gd name="T9" fmla="*/ 8 h 504"/>
                      <a:gd name="T10" fmla="*/ 159 w 2736"/>
                      <a:gd name="T11" fmla="*/ 8 h 504"/>
                      <a:gd name="T12" fmla="*/ 59 w 2736"/>
                      <a:gd name="T13" fmla="*/ 23 h 504"/>
                      <a:gd name="T14" fmla="*/ 0 w 2736"/>
                      <a:gd name="T15" fmla="*/ 40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61" name="Freeform 79"/>
                  <p:cNvSpPr>
                    <a:spLocks/>
                  </p:cNvSpPr>
                  <p:nvPr/>
                </p:nvSpPr>
                <p:spPr bwMode="hidden">
                  <a:xfrm rot="-1921064">
                    <a:off x="3801" y="444"/>
                    <a:ext cx="646" cy="339"/>
                  </a:xfrm>
                  <a:custGeom>
                    <a:avLst/>
                    <a:gdLst>
                      <a:gd name="T0" fmla="*/ 0 w 1769"/>
                      <a:gd name="T1" fmla="*/ 0 h 791"/>
                      <a:gd name="T2" fmla="*/ 24 w 1769"/>
                      <a:gd name="T3" fmla="*/ 4 h 791"/>
                      <a:gd name="T4" fmla="*/ 56 w 1769"/>
                      <a:gd name="T5" fmla="*/ 16 h 791"/>
                      <a:gd name="T6" fmla="*/ 79 w 1769"/>
                      <a:gd name="T7" fmla="*/ 34 h 791"/>
                      <a:gd name="T8" fmla="*/ 85 w 1769"/>
                      <a:gd name="T9" fmla="*/ 48 h 791"/>
                      <a:gd name="T10" fmla="*/ 82 w 1769"/>
                      <a:gd name="T11" fmla="*/ 62 h 791"/>
                      <a:gd name="T12" fmla="*/ 77 w 1769"/>
                      <a:gd name="T13" fmla="*/ 50 h 791"/>
                      <a:gd name="T14" fmla="*/ 68 w 1769"/>
                      <a:gd name="T15" fmla="*/ 36 h 791"/>
                      <a:gd name="T16" fmla="*/ 54 w 1769"/>
                      <a:gd name="T17" fmla="*/ 23 h 791"/>
                      <a:gd name="T18" fmla="*/ 28 w 1769"/>
                      <a:gd name="T19" fmla="*/ 12 h 791"/>
                      <a:gd name="T20" fmla="*/ 0 w 1769"/>
                      <a:gd name="T21" fmla="*/ 6 h 791"/>
                      <a:gd name="T22" fmla="*/ 0 w 1769"/>
                      <a:gd name="T23" fmla="*/ 0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7225" name="Freeform 80"/>
                <p:cNvSpPr>
                  <a:spLocks/>
                </p:cNvSpPr>
                <p:nvPr/>
              </p:nvSpPr>
              <p:spPr bwMode="hidden">
                <a:xfrm rot="4578755" flipH="1">
                  <a:off x="3968" y="372"/>
                  <a:ext cx="403" cy="57"/>
                </a:xfrm>
                <a:custGeom>
                  <a:avLst/>
                  <a:gdLst>
                    <a:gd name="T0" fmla="*/ 0 w 2736"/>
                    <a:gd name="T1" fmla="*/ 1 h 504"/>
                    <a:gd name="T2" fmla="*/ 3 w 2736"/>
                    <a:gd name="T3" fmla="*/ 0 h 504"/>
                    <a:gd name="T4" fmla="*/ 6 w 2736"/>
                    <a:gd name="T5" fmla="*/ 0 h 504"/>
                    <a:gd name="T6" fmla="*/ 9 w 2736"/>
                    <a:gd name="T7" fmla="*/ 0 h 504"/>
                    <a:gd name="T8" fmla="*/ 9 w 2736"/>
                    <a:gd name="T9" fmla="*/ 0 h 504"/>
                    <a:gd name="T10" fmla="*/ 6 w 2736"/>
                    <a:gd name="T11" fmla="*/ 0 h 504"/>
                    <a:gd name="T12" fmla="*/ 2 w 2736"/>
                    <a:gd name="T13" fmla="*/ 0 h 504"/>
                    <a:gd name="T14" fmla="*/ 0 w 2736"/>
                    <a:gd name="T15" fmla="*/ 1 h 50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736" h="504">
                      <a:moveTo>
                        <a:pt x="0" y="504"/>
                      </a:moveTo>
                      <a:cubicBezTo>
                        <a:pt x="24" y="488"/>
                        <a:pt x="568" y="248"/>
                        <a:pt x="864" y="168"/>
                      </a:cubicBezTo>
                      <a:cubicBezTo>
                        <a:pt x="1160" y="88"/>
                        <a:pt x="1464" y="48"/>
                        <a:pt x="1776" y="24"/>
                      </a:cubicBezTo>
                      <a:cubicBezTo>
                        <a:pt x="2088" y="0"/>
                        <a:pt x="2579" y="11"/>
                        <a:pt x="2736" y="24"/>
                      </a:cubicBezTo>
                      <a:lnTo>
                        <a:pt x="2720" y="103"/>
                      </a:lnTo>
                      <a:cubicBezTo>
                        <a:pt x="2558" y="116"/>
                        <a:pt x="2108" y="71"/>
                        <a:pt x="1764" y="103"/>
                      </a:cubicBezTo>
                      <a:cubicBezTo>
                        <a:pt x="1209" y="136"/>
                        <a:pt x="998" y="192"/>
                        <a:pt x="654" y="292"/>
                      </a:cubicBezTo>
                      <a:cubicBezTo>
                        <a:pt x="358" y="356"/>
                        <a:pt x="136" y="460"/>
                        <a:pt x="0" y="504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chemeClr val="folHlink"/>
                    </a:gs>
                    <a:gs pos="100000">
                      <a:schemeClr val="accent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26" name="Freeform 81"/>
                <p:cNvSpPr>
                  <a:spLocks/>
                </p:cNvSpPr>
                <p:nvPr/>
              </p:nvSpPr>
              <p:spPr bwMode="hidden">
                <a:xfrm rot="4578755" flipH="1">
                  <a:off x="3977" y="77"/>
                  <a:ext cx="216" cy="91"/>
                </a:xfrm>
                <a:custGeom>
                  <a:avLst/>
                  <a:gdLst>
                    <a:gd name="T0" fmla="*/ 0 w 1769"/>
                    <a:gd name="T1" fmla="*/ 0 h 791"/>
                    <a:gd name="T2" fmla="*/ 1 w 1769"/>
                    <a:gd name="T3" fmla="*/ 0 h 791"/>
                    <a:gd name="T4" fmla="*/ 2 w 1769"/>
                    <a:gd name="T5" fmla="*/ 0 h 791"/>
                    <a:gd name="T6" fmla="*/ 3 w 1769"/>
                    <a:gd name="T7" fmla="*/ 1 h 791"/>
                    <a:gd name="T8" fmla="*/ 3 w 1769"/>
                    <a:gd name="T9" fmla="*/ 1 h 791"/>
                    <a:gd name="T10" fmla="*/ 3 w 1769"/>
                    <a:gd name="T11" fmla="*/ 1 h 791"/>
                    <a:gd name="T12" fmla="*/ 3 w 1769"/>
                    <a:gd name="T13" fmla="*/ 1 h 791"/>
                    <a:gd name="T14" fmla="*/ 3 w 1769"/>
                    <a:gd name="T15" fmla="*/ 1 h 791"/>
                    <a:gd name="T16" fmla="*/ 2 w 1769"/>
                    <a:gd name="T17" fmla="*/ 0 h 791"/>
                    <a:gd name="T18" fmla="*/ 1 w 1769"/>
                    <a:gd name="T19" fmla="*/ 0 h 791"/>
                    <a:gd name="T20" fmla="*/ 0 w 1769"/>
                    <a:gd name="T21" fmla="*/ 0 h 791"/>
                    <a:gd name="T22" fmla="*/ 0 w 1769"/>
                    <a:gd name="T23" fmla="*/ 0 h 791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1769" h="791">
                      <a:moveTo>
                        <a:pt x="5" y="8"/>
                      </a:moveTo>
                      <a:cubicBezTo>
                        <a:pt x="85" y="0"/>
                        <a:pt x="293" y="24"/>
                        <a:pt x="485" y="56"/>
                      </a:cubicBezTo>
                      <a:cubicBezTo>
                        <a:pt x="677" y="88"/>
                        <a:pt x="969" y="137"/>
                        <a:pt x="1157" y="200"/>
                      </a:cubicBezTo>
                      <a:cubicBezTo>
                        <a:pt x="1345" y="263"/>
                        <a:pt x="1511" y="364"/>
                        <a:pt x="1611" y="432"/>
                      </a:cubicBezTo>
                      <a:cubicBezTo>
                        <a:pt x="1711" y="500"/>
                        <a:pt x="1743" y="550"/>
                        <a:pt x="1756" y="609"/>
                      </a:cubicBezTo>
                      <a:cubicBezTo>
                        <a:pt x="1769" y="668"/>
                        <a:pt x="1717" y="783"/>
                        <a:pt x="1689" y="787"/>
                      </a:cubicBezTo>
                      <a:cubicBezTo>
                        <a:pt x="1661" y="791"/>
                        <a:pt x="1639" y="687"/>
                        <a:pt x="1589" y="632"/>
                      </a:cubicBezTo>
                      <a:cubicBezTo>
                        <a:pt x="1539" y="577"/>
                        <a:pt x="1469" y="510"/>
                        <a:pt x="1389" y="454"/>
                      </a:cubicBezTo>
                      <a:cubicBezTo>
                        <a:pt x="1309" y="398"/>
                        <a:pt x="1244" y="346"/>
                        <a:pt x="1109" y="296"/>
                      </a:cubicBezTo>
                      <a:cubicBezTo>
                        <a:pt x="974" y="246"/>
                        <a:pt x="766" y="189"/>
                        <a:pt x="581" y="152"/>
                      </a:cubicBezTo>
                      <a:cubicBezTo>
                        <a:pt x="396" y="115"/>
                        <a:pt x="96" y="100"/>
                        <a:pt x="0" y="76"/>
                      </a:cubicBezTo>
                      <a:lnTo>
                        <a:pt x="5" y="8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chemeClr val="bg1"/>
                    </a:gs>
                    <a:gs pos="100000">
                      <a:schemeClr val="folHlink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7227" name="Group 82"/>
                <p:cNvGrpSpPr>
                  <a:grpSpLocks/>
                </p:cNvGrpSpPr>
                <p:nvPr/>
              </p:nvGrpSpPr>
              <p:grpSpPr bwMode="auto">
                <a:xfrm>
                  <a:off x="4242" y="5"/>
                  <a:ext cx="251" cy="596"/>
                  <a:chOff x="2800" y="41"/>
                  <a:chExt cx="640" cy="1520"/>
                </a:xfrm>
              </p:grpSpPr>
              <p:sp>
                <p:nvSpPr>
                  <p:cNvPr id="7258" name="Freeform 83"/>
                  <p:cNvSpPr>
                    <a:spLocks/>
                  </p:cNvSpPr>
                  <p:nvPr/>
                </p:nvSpPr>
                <p:spPr bwMode="hidden">
                  <a:xfrm rot="-3857755">
                    <a:off x="2371" y="927"/>
                    <a:ext cx="1042" cy="186"/>
                  </a:xfrm>
                  <a:custGeom>
                    <a:avLst/>
                    <a:gdLst>
                      <a:gd name="T0" fmla="*/ 0 w 2736"/>
                      <a:gd name="T1" fmla="*/ 25 h 504"/>
                      <a:gd name="T2" fmla="*/ 48 w 2736"/>
                      <a:gd name="T3" fmla="*/ 8 h 504"/>
                      <a:gd name="T4" fmla="*/ 98 w 2736"/>
                      <a:gd name="T5" fmla="*/ 1 h 504"/>
                      <a:gd name="T6" fmla="*/ 151 w 2736"/>
                      <a:gd name="T7" fmla="*/ 1 h 504"/>
                      <a:gd name="T8" fmla="*/ 150 w 2736"/>
                      <a:gd name="T9" fmla="*/ 5 h 504"/>
                      <a:gd name="T10" fmla="*/ 97 w 2736"/>
                      <a:gd name="T11" fmla="*/ 5 h 504"/>
                      <a:gd name="T12" fmla="*/ 36 w 2736"/>
                      <a:gd name="T13" fmla="*/ 15 h 504"/>
                      <a:gd name="T14" fmla="*/ 0 w 2736"/>
                      <a:gd name="T15" fmla="*/ 25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59" name="Freeform 84"/>
                  <p:cNvSpPr>
                    <a:spLocks/>
                  </p:cNvSpPr>
                  <p:nvPr/>
                </p:nvSpPr>
                <p:spPr bwMode="hidden">
                  <a:xfrm rot="-3857755">
                    <a:off x="3013" y="180"/>
                    <a:ext cx="566" cy="288"/>
                  </a:xfrm>
                  <a:custGeom>
                    <a:avLst/>
                    <a:gdLst>
                      <a:gd name="T0" fmla="*/ 0 w 1769"/>
                      <a:gd name="T1" fmla="*/ 0 h 791"/>
                      <a:gd name="T2" fmla="*/ 16 w 1769"/>
                      <a:gd name="T3" fmla="*/ 3 h 791"/>
                      <a:gd name="T4" fmla="*/ 38 w 1769"/>
                      <a:gd name="T5" fmla="*/ 10 h 791"/>
                      <a:gd name="T6" fmla="*/ 53 w 1769"/>
                      <a:gd name="T7" fmla="*/ 21 h 791"/>
                      <a:gd name="T8" fmla="*/ 58 w 1769"/>
                      <a:gd name="T9" fmla="*/ 29 h 791"/>
                      <a:gd name="T10" fmla="*/ 55 w 1769"/>
                      <a:gd name="T11" fmla="*/ 38 h 791"/>
                      <a:gd name="T12" fmla="*/ 52 w 1769"/>
                      <a:gd name="T13" fmla="*/ 31 h 791"/>
                      <a:gd name="T14" fmla="*/ 45 w 1769"/>
                      <a:gd name="T15" fmla="*/ 22 h 791"/>
                      <a:gd name="T16" fmla="*/ 36 w 1769"/>
                      <a:gd name="T17" fmla="*/ 14 h 791"/>
                      <a:gd name="T18" fmla="*/ 19 w 1769"/>
                      <a:gd name="T19" fmla="*/ 7 h 791"/>
                      <a:gd name="T20" fmla="*/ 0 w 1769"/>
                      <a:gd name="T21" fmla="*/ 4 h 791"/>
                      <a:gd name="T22" fmla="*/ 0 w 1769"/>
                      <a:gd name="T23" fmla="*/ 0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228" name="Group 85"/>
                <p:cNvGrpSpPr>
                  <a:grpSpLocks/>
                </p:cNvGrpSpPr>
                <p:nvPr/>
              </p:nvGrpSpPr>
              <p:grpSpPr bwMode="auto">
                <a:xfrm>
                  <a:off x="4295" y="53"/>
                  <a:ext cx="398" cy="574"/>
                  <a:chOff x="2934" y="163"/>
                  <a:chExt cx="1017" cy="1464"/>
                </a:xfrm>
              </p:grpSpPr>
              <p:sp>
                <p:nvSpPr>
                  <p:cNvPr id="7256" name="Freeform 86"/>
                  <p:cNvSpPr>
                    <a:spLocks/>
                  </p:cNvSpPr>
                  <p:nvPr/>
                </p:nvSpPr>
                <p:spPr bwMode="hidden">
                  <a:xfrm rot="-2777260">
                    <a:off x="2493" y="915"/>
                    <a:ext cx="1154" cy="270"/>
                  </a:xfrm>
                  <a:custGeom>
                    <a:avLst/>
                    <a:gdLst>
                      <a:gd name="T0" fmla="*/ 0 w 2736"/>
                      <a:gd name="T1" fmla="*/ 78 h 504"/>
                      <a:gd name="T2" fmla="*/ 65 w 2736"/>
                      <a:gd name="T3" fmla="*/ 26 h 504"/>
                      <a:gd name="T4" fmla="*/ 133 w 2736"/>
                      <a:gd name="T5" fmla="*/ 4 h 504"/>
                      <a:gd name="T6" fmla="*/ 205 w 2736"/>
                      <a:gd name="T7" fmla="*/ 4 h 504"/>
                      <a:gd name="T8" fmla="*/ 204 w 2736"/>
                      <a:gd name="T9" fmla="*/ 16 h 504"/>
                      <a:gd name="T10" fmla="*/ 132 w 2736"/>
                      <a:gd name="T11" fmla="*/ 16 h 504"/>
                      <a:gd name="T12" fmla="*/ 49 w 2736"/>
                      <a:gd name="T13" fmla="*/ 45 h 504"/>
                      <a:gd name="T14" fmla="*/ 0 w 2736"/>
                      <a:gd name="T15" fmla="*/ 78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57" name="Freeform 87"/>
                  <p:cNvSpPr>
                    <a:spLocks/>
                  </p:cNvSpPr>
                  <p:nvPr/>
                </p:nvSpPr>
                <p:spPr bwMode="hidden">
                  <a:xfrm rot="-2777260">
                    <a:off x="3431" y="262"/>
                    <a:ext cx="619" cy="422"/>
                  </a:xfrm>
                  <a:custGeom>
                    <a:avLst/>
                    <a:gdLst>
                      <a:gd name="T0" fmla="*/ 0 w 1769"/>
                      <a:gd name="T1" fmla="*/ 1 h 791"/>
                      <a:gd name="T2" fmla="*/ 21 w 1769"/>
                      <a:gd name="T3" fmla="*/ 9 h 791"/>
                      <a:gd name="T4" fmla="*/ 50 w 1769"/>
                      <a:gd name="T5" fmla="*/ 30 h 791"/>
                      <a:gd name="T6" fmla="*/ 69 w 1769"/>
                      <a:gd name="T7" fmla="*/ 66 h 791"/>
                      <a:gd name="T8" fmla="*/ 75 w 1769"/>
                      <a:gd name="T9" fmla="*/ 92 h 791"/>
                      <a:gd name="T10" fmla="*/ 72 w 1769"/>
                      <a:gd name="T11" fmla="*/ 120 h 791"/>
                      <a:gd name="T12" fmla="*/ 68 w 1769"/>
                      <a:gd name="T13" fmla="*/ 96 h 791"/>
                      <a:gd name="T14" fmla="*/ 59 w 1769"/>
                      <a:gd name="T15" fmla="*/ 69 h 791"/>
                      <a:gd name="T16" fmla="*/ 48 w 1769"/>
                      <a:gd name="T17" fmla="*/ 45 h 791"/>
                      <a:gd name="T18" fmla="*/ 25 w 1769"/>
                      <a:gd name="T19" fmla="*/ 23 h 791"/>
                      <a:gd name="T20" fmla="*/ 0 w 1769"/>
                      <a:gd name="T21" fmla="*/ 12 h 791"/>
                      <a:gd name="T22" fmla="*/ 0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229" name="Group 88"/>
                <p:cNvGrpSpPr>
                  <a:grpSpLocks/>
                </p:cNvGrpSpPr>
                <p:nvPr/>
              </p:nvGrpSpPr>
              <p:grpSpPr bwMode="auto">
                <a:xfrm>
                  <a:off x="4215" y="2"/>
                  <a:ext cx="95" cy="567"/>
                  <a:chOff x="2730" y="32"/>
                  <a:chExt cx="243" cy="1448"/>
                </a:xfrm>
              </p:grpSpPr>
              <p:sp>
                <p:nvSpPr>
                  <p:cNvPr id="7254" name="Freeform 89"/>
                  <p:cNvSpPr>
                    <a:spLocks/>
                  </p:cNvSpPr>
                  <p:nvPr/>
                </p:nvSpPr>
                <p:spPr bwMode="hidden">
                  <a:xfrm rot="-4903748">
                    <a:off x="2297" y="959"/>
                    <a:ext cx="954" cy="87"/>
                  </a:xfrm>
                  <a:custGeom>
                    <a:avLst/>
                    <a:gdLst>
                      <a:gd name="T0" fmla="*/ 0 w 2736"/>
                      <a:gd name="T1" fmla="*/ 3 h 504"/>
                      <a:gd name="T2" fmla="*/ 37 w 2736"/>
                      <a:gd name="T3" fmla="*/ 1 h 504"/>
                      <a:gd name="T4" fmla="*/ 75 w 2736"/>
                      <a:gd name="T5" fmla="*/ 0 h 504"/>
                      <a:gd name="T6" fmla="*/ 116 w 2736"/>
                      <a:gd name="T7" fmla="*/ 0 h 504"/>
                      <a:gd name="T8" fmla="*/ 115 w 2736"/>
                      <a:gd name="T9" fmla="*/ 1 h 504"/>
                      <a:gd name="T10" fmla="*/ 75 w 2736"/>
                      <a:gd name="T11" fmla="*/ 1 h 504"/>
                      <a:gd name="T12" fmla="*/ 28 w 2736"/>
                      <a:gd name="T13" fmla="*/ 2 h 504"/>
                      <a:gd name="T14" fmla="*/ 0 w 2736"/>
                      <a:gd name="T15" fmla="*/ 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55" name="Freeform 90"/>
                  <p:cNvSpPr>
                    <a:spLocks/>
                  </p:cNvSpPr>
                  <p:nvPr/>
                </p:nvSpPr>
                <p:spPr bwMode="hidden">
                  <a:xfrm rot="-4903748">
                    <a:off x="2650" y="222"/>
                    <a:ext cx="511" cy="133"/>
                  </a:xfrm>
                  <a:custGeom>
                    <a:avLst/>
                    <a:gdLst>
                      <a:gd name="T0" fmla="*/ 0 w 1769"/>
                      <a:gd name="T1" fmla="*/ 0 h 791"/>
                      <a:gd name="T2" fmla="*/ 12 w 1769"/>
                      <a:gd name="T3" fmla="*/ 0 h 791"/>
                      <a:gd name="T4" fmla="*/ 28 w 1769"/>
                      <a:gd name="T5" fmla="*/ 1 h 791"/>
                      <a:gd name="T6" fmla="*/ 39 w 1769"/>
                      <a:gd name="T7" fmla="*/ 2 h 791"/>
                      <a:gd name="T8" fmla="*/ 42 w 1769"/>
                      <a:gd name="T9" fmla="*/ 3 h 791"/>
                      <a:gd name="T10" fmla="*/ 41 w 1769"/>
                      <a:gd name="T11" fmla="*/ 4 h 791"/>
                      <a:gd name="T12" fmla="*/ 38 w 1769"/>
                      <a:gd name="T13" fmla="*/ 3 h 791"/>
                      <a:gd name="T14" fmla="*/ 34 w 1769"/>
                      <a:gd name="T15" fmla="*/ 2 h 791"/>
                      <a:gd name="T16" fmla="*/ 27 w 1769"/>
                      <a:gd name="T17" fmla="*/ 1 h 791"/>
                      <a:gd name="T18" fmla="*/ 14 w 1769"/>
                      <a:gd name="T19" fmla="*/ 1 h 791"/>
                      <a:gd name="T20" fmla="*/ 0 w 1769"/>
                      <a:gd name="T21" fmla="*/ 0 h 791"/>
                      <a:gd name="T22" fmla="*/ 0 w 1769"/>
                      <a:gd name="T23" fmla="*/ 0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230" name="Group 91"/>
                <p:cNvGrpSpPr>
                  <a:grpSpLocks/>
                </p:cNvGrpSpPr>
                <p:nvPr/>
              </p:nvGrpSpPr>
              <p:grpSpPr bwMode="auto">
                <a:xfrm>
                  <a:off x="3514" y="683"/>
                  <a:ext cx="425" cy="960"/>
                  <a:chOff x="943" y="1769"/>
                  <a:chExt cx="1085" cy="2450"/>
                </a:xfrm>
              </p:grpSpPr>
              <p:sp>
                <p:nvSpPr>
                  <p:cNvPr id="7252" name="Freeform 92"/>
                  <p:cNvSpPr>
                    <a:spLocks/>
                  </p:cNvSpPr>
                  <p:nvPr/>
                </p:nvSpPr>
                <p:spPr bwMode="hidden">
                  <a:xfrm rot="18335692" flipH="1">
                    <a:off x="1009" y="2474"/>
                    <a:ext cx="1724" cy="313"/>
                  </a:xfrm>
                  <a:custGeom>
                    <a:avLst/>
                    <a:gdLst>
                      <a:gd name="T0" fmla="*/ 0 w 2736"/>
                      <a:gd name="T1" fmla="*/ 120 h 504"/>
                      <a:gd name="T2" fmla="*/ 216 w 2736"/>
                      <a:gd name="T3" fmla="*/ 40 h 504"/>
                      <a:gd name="T4" fmla="*/ 444 w 2736"/>
                      <a:gd name="T5" fmla="*/ 6 h 504"/>
                      <a:gd name="T6" fmla="*/ 684 w 2736"/>
                      <a:gd name="T7" fmla="*/ 6 h 504"/>
                      <a:gd name="T8" fmla="*/ 681 w 2736"/>
                      <a:gd name="T9" fmla="*/ 25 h 504"/>
                      <a:gd name="T10" fmla="*/ 442 w 2736"/>
                      <a:gd name="T11" fmla="*/ 25 h 504"/>
                      <a:gd name="T12" fmla="*/ 164 w 2736"/>
                      <a:gd name="T13" fmla="*/ 70 h 504"/>
                      <a:gd name="T14" fmla="*/ 0 w 2736"/>
                      <a:gd name="T15" fmla="*/ 120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53" name="Freeform 93"/>
                  <p:cNvSpPr>
                    <a:spLocks/>
                  </p:cNvSpPr>
                  <p:nvPr/>
                </p:nvSpPr>
                <p:spPr bwMode="hidden">
                  <a:xfrm rot="18335692" flipH="1">
                    <a:off x="731" y="3460"/>
                    <a:ext cx="913" cy="489"/>
                  </a:xfrm>
                  <a:custGeom>
                    <a:avLst/>
                    <a:gdLst>
                      <a:gd name="T0" fmla="*/ 1 w 1769"/>
                      <a:gd name="T1" fmla="*/ 2 h 791"/>
                      <a:gd name="T2" fmla="*/ 67 w 1769"/>
                      <a:gd name="T3" fmla="*/ 14 h 791"/>
                      <a:gd name="T4" fmla="*/ 159 w 1769"/>
                      <a:gd name="T5" fmla="*/ 48 h 791"/>
                      <a:gd name="T6" fmla="*/ 221 w 1769"/>
                      <a:gd name="T7" fmla="*/ 102 h 791"/>
                      <a:gd name="T8" fmla="*/ 242 w 1769"/>
                      <a:gd name="T9" fmla="*/ 143 h 791"/>
                      <a:gd name="T10" fmla="*/ 232 w 1769"/>
                      <a:gd name="T11" fmla="*/ 186 h 791"/>
                      <a:gd name="T12" fmla="*/ 218 w 1769"/>
                      <a:gd name="T13" fmla="*/ 150 h 791"/>
                      <a:gd name="T14" fmla="*/ 191 w 1769"/>
                      <a:gd name="T15" fmla="*/ 108 h 791"/>
                      <a:gd name="T16" fmla="*/ 152 w 1769"/>
                      <a:gd name="T17" fmla="*/ 70 h 791"/>
                      <a:gd name="T18" fmla="*/ 80 w 1769"/>
                      <a:gd name="T19" fmla="*/ 36 h 791"/>
                      <a:gd name="T20" fmla="*/ 0 w 1769"/>
                      <a:gd name="T21" fmla="*/ 18 h 791"/>
                      <a:gd name="T22" fmla="*/ 1 w 1769"/>
                      <a:gd name="T23" fmla="*/ 2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231" name="Group 94"/>
                <p:cNvGrpSpPr>
                  <a:grpSpLocks/>
                </p:cNvGrpSpPr>
                <p:nvPr/>
              </p:nvGrpSpPr>
              <p:grpSpPr bwMode="auto">
                <a:xfrm>
                  <a:off x="3715" y="748"/>
                  <a:ext cx="300" cy="930"/>
                  <a:chOff x="1455" y="1936"/>
                  <a:chExt cx="766" cy="2373"/>
                </a:xfrm>
              </p:grpSpPr>
              <p:sp>
                <p:nvSpPr>
                  <p:cNvPr id="7250" name="Freeform 95"/>
                  <p:cNvSpPr>
                    <a:spLocks/>
                  </p:cNvSpPr>
                  <p:nvPr/>
                </p:nvSpPr>
                <p:spPr bwMode="hidden">
                  <a:xfrm rot="17542885" flipH="1">
                    <a:off x="1268" y="2577"/>
                    <a:ext cx="1594" cy="313"/>
                  </a:xfrm>
                  <a:custGeom>
                    <a:avLst/>
                    <a:gdLst>
                      <a:gd name="T0" fmla="*/ 0 w 2736"/>
                      <a:gd name="T1" fmla="*/ 120 h 504"/>
                      <a:gd name="T2" fmla="*/ 171 w 2736"/>
                      <a:gd name="T3" fmla="*/ 40 h 504"/>
                      <a:gd name="T4" fmla="*/ 351 w 2736"/>
                      <a:gd name="T5" fmla="*/ 6 h 504"/>
                      <a:gd name="T6" fmla="*/ 541 w 2736"/>
                      <a:gd name="T7" fmla="*/ 6 h 504"/>
                      <a:gd name="T8" fmla="*/ 538 w 2736"/>
                      <a:gd name="T9" fmla="*/ 25 h 504"/>
                      <a:gd name="T10" fmla="*/ 349 w 2736"/>
                      <a:gd name="T11" fmla="*/ 25 h 504"/>
                      <a:gd name="T12" fmla="*/ 129 w 2736"/>
                      <a:gd name="T13" fmla="*/ 70 h 504"/>
                      <a:gd name="T14" fmla="*/ 0 w 2736"/>
                      <a:gd name="T15" fmla="*/ 120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51" name="Freeform 96"/>
                  <p:cNvSpPr>
                    <a:spLocks/>
                  </p:cNvSpPr>
                  <p:nvPr/>
                </p:nvSpPr>
                <p:spPr bwMode="hidden">
                  <a:xfrm rot="17542885" flipH="1">
                    <a:off x="1291" y="3603"/>
                    <a:ext cx="820" cy="489"/>
                  </a:xfrm>
                  <a:custGeom>
                    <a:avLst/>
                    <a:gdLst>
                      <a:gd name="T0" fmla="*/ 0 w 1769"/>
                      <a:gd name="T1" fmla="*/ 2 h 791"/>
                      <a:gd name="T2" fmla="*/ 48 w 1769"/>
                      <a:gd name="T3" fmla="*/ 14 h 791"/>
                      <a:gd name="T4" fmla="*/ 115 w 1769"/>
                      <a:gd name="T5" fmla="*/ 48 h 791"/>
                      <a:gd name="T6" fmla="*/ 160 w 1769"/>
                      <a:gd name="T7" fmla="*/ 102 h 791"/>
                      <a:gd name="T8" fmla="*/ 175 w 1769"/>
                      <a:gd name="T9" fmla="*/ 143 h 791"/>
                      <a:gd name="T10" fmla="*/ 168 w 1769"/>
                      <a:gd name="T11" fmla="*/ 186 h 791"/>
                      <a:gd name="T12" fmla="*/ 159 w 1769"/>
                      <a:gd name="T13" fmla="*/ 150 h 791"/>
                      <a:gd name="T14" fmla="*/ 139 w 1769"/>
                      <a:gd name="T15" fmla="*/ 108 h 791"/>
                      <a:gd name="T16" fmla="*/ 110 w 1769"/>
                      <a:gd name="T17" fmla="*/ 70 h 791"/>
                      <a:gd name="T18" fmla="*/ 58 w 1769"/>
                      <a:gd name="T19" fmla="*/ 36 h 791"/>
                      <a:gd name="T20" fmla="*/ 0 w 1769"/>
                      <a:gd name="T21" fmla="*/ 18 h 791"/>
                      <a:gd name="T22" fmla="*/ 0 w 1769"/>
                      <a:gd name="T23" fmla="*/ 2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232" name="Group 97"/>
                <p:cNvGrpSpPr>
                  <a:grpSpLocks/>
                </p:cNvGrpSpPr>
                <p:nvPr/>
              </p:nvGrpSpPr>
              <p:grpSpPr bwMode="auto">
                <a:xfrm rot="88588">
                  <a:off x="3923" y="769"/>
                  <a:ext cx="180" cy="913"/>
                  <a:chOff x="1956" y="1990"/>
                  <a:chExt cx="492" cy="2604"/>
                </a:xfrm>
              </p:grpSpPr>
              <p:sp>
                <p:nvSpPr>
                  <p:cNvPr id="7248" name="Freeform 98"/>
                  <p:cNvSpPr>
                    <a:spLocks/>
                  </p:cNvSpPr>
                  <p:nvPr/>
                </p:nvSpPr>
                <p:spPr bwMode="hidden">
                  <a:xfrm rot="16782062" flipH="1">
                    <a:off x="1372" y="2657"/>
                    <a:ext cx="1722" cy="302"/>
                  </a:xfrm>
                  <a:custGeom>
                    <a:avLst/>
                    <a:gdLst>
                      <a:gd name="T0" fmla="*/ 0 w 2736"/>
                      <a:gd name="T1" fmla="*/ 108 h 504"/>
                      <a:gd name="T2" fmla="*/ 215 w 2736"/>
                      <a:gd name="T3" fmla="*/ 37 h 504"/>
                      <a:gd name="T4" fmla="*/ 443 w 2736"/>
                      <a:gd name="T5" fmla="*/ 5 h 504"/>
                      <a:gd name="T6" fmla="*/ 682 w 2736"/>
                      <a:gd name="T7" fmla="*/ 5 h 504"/>
                      <a:gd name="T8" fmla="*/ 678 w 2736"/>
                      <a:gd name="T9" fmla="*/ 22 h 504"/>
                      <a:gd name="T10" fmla="*/ 440 w 2736"/>
                      <a:gd name="T11" fmla="*/ 22 h 504"/>
                      <a:gd name="T12" fmla="*/ 163 w 2736"/>
                      <a:gd name="T13" fmla="*/ 63 h 504"/>
                      <a:gd name="T14" fmla="*/ 0 w 2736"/>
                      <a:gd name="T15" fmla="*/ 108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49" name="Freeform 99"/>
                  <p:cNvSpPr>
                    <a:spLocks/>
                  </p:cNvSpPr>
                  <p:nvPr/>
                </p:nvSpPr>
                <p:spPr bwMode="hidden">
                  <a:xfrm rot="16782062" flipH="1">
                    <a:off x="1686" y="3843"/>
                    <a:ext cx="923" cy="464"/>
                  </a:xfrm>
                  <a:custGeom>
                    <a:avLst/>
                    <a:gdLst>
                      <a:gd name="T0" fmla="*/ 1 w 1769"/>
                      <a:gd name="T1" fmla="*/ 2 h 791"/>
                      <a:gd name="T2" fmla="*/ 69 w 1769"/>
                      <a:gd name="T3" fmla="*/ 11 h 791"/>
                      <a:gd name="T4" fmla="*/ 164 w 1769"/>
                      <a:gd name="T5" fmla="*/ 40 h 791"/>
                      <a:gd name="T6" fmla="*/ 229 w 1769"/>
                      <a:gd name="T7" fmla="*/ 87 h 791"/>
                      <a:gd name="T8" fmla="*/ 249 w 1769"/>
                      <a:gd name="T9" fmla="*/ 123 h 791"/>
                      <a:gd name="T10" fmla="*/ 240 w 1769"/>
                      <a:gd name="T11" fmla="*/ 159 h 791"/>
                      <a:gd name="T12" fmla="*/ 226 w 1769"/>
                      <a:gd name="T13" fmla="*/ 128 h 791"/>
                      <a:gd name="T14" fmla="*/ 197 w 1769"/>
                      <a:gd name="T15" fmla="*/ 92 h 791"/>
                      <a:gd name="T16" fmla="*/ 158 w 1769"/>
                      <a:gd name="T17" fmla="*/ 60 h 791"/>
                      <a:gd name="T18" fmla="*/ 82 w 1769"/>
                      <a:gd name="T19" fmla="*/ 31 h 791"/>
                      <a:gd name="T20" fmla="*/ 0 w 1769"/>
                      <a:gd name="T21" fmla="*/ 15 h 791"/>
                      <a:gd name="T22" fmla="*/ 1 w 1769"/>
                      <a:gd name="T23" fmla="*/ 2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233" name="Group 100"/>
                <p:cNvGrpSpPr>
                  <a:grpSpLocks/>
                </p:cNvGrpSpPr>
                <p:nvPr/>
              </p:nvGrpSpPr>
              <p:grpSpPr bwMode="auto">
                <a:xfrm>
                  <a:off x="4451" y="662"/>
                  <a:ext cx="442" cy="951"/>
                  <a:chOff x="3334" y="1717"/>
                  <a:chExt cx="1125" cy="2426"/>
                </a:xfrm>
              </p:grpSpPr>
              <p:sp>
                <p:nvSpPr>
                  <p:cNvPr id="7246" name="Freeform 101"/>
                  <p:cNvSpPr>
                    <a:spLocks/>
                  </p:cNvSpPr>
                  <p:nvPr/>
                </p:nvSpPr>
                <p:spPr bwMode="hidden">
                  <a:xfrm rot="3144576">
                    <a:off x="2627" y="2423"/>
                    <a:ext cx="1723" cy="312"/>
                  </a:xfrm>
                  <a:custGeom>
                    <a:avLst/>
                    <a:gdLst>
                      <a:gd name="T0" fmla="*/ 0 w 2736"/>
                      <a:gd name="T1" fmla="*/ 119 h 504"/>
                      <a:gd name="T2" fmla="*/ 216 w 2736"/>
                      <a:gd name="T3" fmla="*/ 40 h 504"/>
                      <a:gd name="T4" fmla="*/ 443 w 2736"/>
                      <a:gd name="T5" fmla="*/ 6 h 504"/>
                      <a:gd name="T6" fmla="*/ 683 w 2736"/>
                      <a:gd name="T7" fmla="*/ 6 h 504"/>
                      <a:gd name="T8" fmla="*/ 680 w 2736"/>
                      <a:gd name="T9" fmla="*/ 25 h 504"/>
                      <a:gd name="T10" fmla="*/ 441 w 2736"/>
                      <a:gd name="T11" fmla="*/ 25 h 504"/>
                      <a:gd name="T12" fmla="*/ 163 w 2736"/>
                      <a:gd name="T13" fmla="*/ 69 h 504"/>
                      <a:gd name="T14" fmla="*/ 0 w 2736"/>
                      <a:gd name="T15" fmla="*/ 119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47" name="Freeform 102"/>
                  <p:cNvSpPr>
                    <a:spLocks/>
                  </p:cNvSpPr>
                  <p:nvPr/>
                </p:nvSpPr>
                <p:spPr bwMode="hidden">
                  <a:xfrm rot="3144576">
                    <a:off x="3752" y="3435"/>
                    <a:ext cx="925" cy="491"/>
                  </a:xfrm>
                  <a:custGeom>
                    <a:avLst/>
                    <a:gdLst>
                      <a:gd name="T0" fmla="*/ 1 w 1769"/>
                      <a:gd name="T1" fmla="*/ 2 h 791"/>
                      <a:gd name="T2" fmla="*/ 70 w 1769"/>
                      <a:gd name="T3" fmla="*/ 14 h 791"/>
                      <a:gd name="T4" fmla="*/ 165 w 1769"/>
                      <a:gd name="T5" fmla="*/ 48 h 791"/>
                      <a:gd name="T6" fmla="*/ 230 w 1769"/>
                      <a:gd name="T7" fmla="*/ 103 h 791"/>
                      <a:gd name="T8" fmla="*/ 251 w 1769"/>
                      <a:gd name="T9" fmla="*/ 146 h 791"/>
                      <a:gd name="T10" fmla="*/ 242 w 1769"/>
                      <a:gd name="T11" fmla="*/ 189 h 791"/>
                      <a:gd name="T12" fmla="*/ 227 w 1769"/>
                      <a:gd name="T13" fmla="*/ 151 h 791"/>
                      <a:gd name="T14" fmla="*/ 199 w 1769"/>
                      <a:gd name="T15" fmla="*/ 109 h 791"/>
                      <a:gd name="T16" fmla="*/ 158 w 1769"/>
                      <a:gd name="T17" fmla="*/ 71 h 791"/>
                      <a:gd name="T18" fmla="*/ 83 w 1769"/>
                      <a:gd name="T19" fmla="*/ 36 h 791"/>
                      <a:gd name="T20" fmla="*/ 0 w 1769"/>
                      <a:gd name="T21" fmla="*/ 18 h 791"/>
                      <a:gd name="T22" fmla="*/ 1 w 1769"/>
                      <a:gd name="T23" fmla="*/ 2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234" name="Group 103"/>
                <p:cNvGrpSpPr>
                  <a:grpSpLocks/>
                </p:cNvGrpSpPr>
                <p:nvPr/>
              </p:nvGrpSpPr>
              <p:grpSpPr bwMode="auto">
                <a:xfrm>
                  <a:off x="4391" y="721"/>
                  <a:ext cx="347" cy="951"/>
                  <a:chOff x="3181" y="1866"/>
                  <a:chExt cx="883" cy="2426"/>
                </a:xfrm>
              </p:grpSpPr>
              <p:sp>
                <p:nvSpPr>
                  <p:cNvPr id="7244" name="Freeform 104"/>
                  <p:cNvSpPr>
                    <a:spLocks/>
                  </p:cNvSpPr>
                  <p:nvPr/>
                </p:nvSpPr>
                <p:spPr bwMode="hidden">
                  <a:xfrm rot="3745735">
                    <a:off x="2509" y="2486"/>
                    <a:ext cx="1643" cy="299"/>
                  </a:xfrm>
                  <a:custGeom>
                    <a:avLst/>
                    <a:gdLst>
                      <a:gd name="T0" fmla="*/ 0 w 2736"/>
                      <a:gd name="T1" fmla="*/ 105 h 504"/>
                      <a:gd name="T2" fmla="*/ 187 w 2736"/>
                      <a:gd name="T3" fmla="*/ 35 h 504"/>
                      <a:gd name="T4" fmla="*/ 385 w 2736"/>
                      <a:gd name="T5" fmla="*/ 5 h 504"/>
                      <a:gd name="T6" fmla="*/ 593 w 2736"/>
                      <a:gd name="T7" fmla="*/ 5 h 504"/>
                      <a:gd name="T8" fmla="*/ 589 w 2736"/>
                      <a:gd name="T9" fmla="*/ 21 h 504"/>
                      <a:gd name="T10" fmla="*/ 382 w 2736"/>
                      <a:gd name="T11" fmla="*/ 21 h 504"/>
                      <a:gd name="T12" fmla="*/ 142 w 2736"/>
                      <a:gd name="T13" fmla="*/ 61 h 504"/>
                      <a:gd name="T14" fmla="*/ 0 w 2736"/>
                      <a:gd name="T15" fmla="*/ 105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45" name="Freeform 105"/>
                  <p:cNvSpPr>
                    <a:spLocks/>
                  </p:cNvSpPr>
                  <p:nvPr/>
                </p:nvSpPr>
                <p:spPr bwMode="hidden">
                  <a:xfrm rot="3745735">
                    <a:off x="3387" y="3557"/>
                    <a:ext cx="885" cy="469"/>
                  </a:xfrm>
                  <a:custGeom>
                    <a:avLst/>
                    <a:gdLst>
                      <a:gd name="T0" fmla="*/ 1 w 1769"/>
                      <a:gd name="T1" fmla="*/ 2 h 791"/>
                      <a:gd name="T2" fmla="*/ 61 w 1769"/>
                      <a:gd name="T3" fmla="*/ 12 h 791"/>
                      <a:gd name="T4" fmla="*/ 145 w 1769"/>
                      <a:gd name="T5" fmla="*/ 42 h 791"/>
                      <a:gd name="T6" fmla="*/ 202 w 1769"/>
                      <a:gd name="T7" fmla="*/ 90 h 791"/>
                      <a:gd name="T8" fmla="*/ 220 w 1769"/>
                      <a:gd name="T9" fmla="*/ 127 h 791"/>
                      <a:gd name="T10" fmla="*/ 212 w 1769"/>
                      <a:gd name="T11" fmla="*/ 164 h 791"/>
                      <a:gd name="T12" fmla="*/ 199 w 1769"/>
                      <a:gd name="T13" fmla="*/ 132 h 791"/>
                      <a:gd name="T14" fmla="*/ 174 w 1769"/>
                      <a:gd name="T15" fmla="*/ 94 h 791"/>
                      <a:gd name="T16" fmla="*/ 139 w 1769"/>
                      <a:gd name="T17" fmla="*/ 62 h 791"/>
                      <a:gd name="T18" fmla="*/ 73 w 1769"/>
                      <a:gd name="T19" fmla="*/ 31 h 791"/>
                      <a:gd name="T20" fmla="*/ 0 w 1769"/>
                      <a:gd name="T21" fmla="*/ 16 h 791"/>
                      <a:gd name="T22" fmla="*/ 1 w 1769"/>
                      <a:gd name="T23" fmla="*/ 2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235" name="Group 106"/>
                <p:cNvGrpSpPr>
                  <a:grpSpLocks/>
                </p:cNvGrpSpPr>
                <p:nvPr/>
              </p:nvGrpSpPr>
              <p:grpSpPr bwMode="auto">
                <a:xfrm>
                  <a:off x="4323" y="767"/>
                  <a:ext cx="243" cy="935"/>
                  <a:chOff x="3006" y="1983"/>
                  <a:chExt cx="619" cy="2386"/>
                </a:xfrm>
              </p:grpSpPr>
              <p:sp>
                <p:nvSpPr>
                  <p:cNvPr id="7242" name="Freeform 107"/>
                  <p:cNvSpPr>
                    <a:spLocks/>
                  </p:cNvSpPr>
                  <p:nvPr/>
                </p:nvSpPr>
                <p:spPr bwMode="hidden">
                  <a:xfrm rot="4286818">
                    <a:off x="2328" y="2644"/>
                    <a:ext cx="1600" cy="244"/>
                  </a:xfrm>
                  <a:custGeom>
                    <a:avLst/>
                    <a:gdLst>
                      <a:gd name="T0" fmla="*/ 0 w 2736"/>
                      <a:gd name="T1" fmla="*/ 57 h 504"/>
                      <a:gd name="T2" fmla="*/ 173 w 2736"/>
                      <a:gd name="T3" fmla="*/ 19 h 504"/>
                      <a:gd name="T4" fmla="*/ 356 w 2736"/>
                      <a:gd name="T5" fmla="*/ 3 h 504"/>
                      <a:gd name="T6" fmla="*/ 547 w 2736"/>
                      <a:gd name="T7" fmla="*/ 3 h 504"/>
                      <a:gd name="T8" fmla="*/ 544 w 2736"/>
                      <a:gd name="T9" fmla="*/ 12 h 504"/>
                      <a:gd name="T10" fmla="*/ 353 w 2736"/>
                      <a:gd name="T11" fmla="*/ 12 h 504"/>
                      <a:gd name="T12" fmla="*/ 130 w 2736"/>
                      <a:gd name="T13" fmla="*/ 33 h 504"/>
                      <a:gd name="T14" fmla="*/ 0 w 2736"/>
                      <a:gd name="T15" fmla="*/ 57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43" name="Freeform 108"/>
                  <p:cNvSpPr>
                    <a:spLocks/>
                  </p:cNvSpPr>
                  <p:nvPr/>
                </p:nvSpPr>
                <p:spPr bwMode="hidden">
                  <a:xfrm rot="4286818">
                    <a:off x="3006" y="3693"/>
                    <a:ext cx="851" cy="386"/>
                  </a:xfrm>
                  <a:custGeom>
                    <a:avLst/>
                    <a:gdLst>
                      <a:gd name="T0" fmla="*/ 0 w 1769"/>
                      <a:gd name="T1" fmla="*/ 1 h 791"/>
                      <a:gd name="T2" fmla="*/ 54 w 1769"/>
                      <a:gd name="T3" fmla="*/ 6 h 791"/>
                      <a:gd name="T4" fmla="*/ 129 w 1769"/>
                      <a:gd name="T5" fmla="*/ 23 h 791"/>
                      <a:gd name="T6" fmla="*/ 179 w 1769"/>
                      <a:gd name="T7" fmla="*/ 50 h 791"/>
                      <a:gd name="T8" fmla="*/ 195 w 1769"/>
                      <a:gd name="T9" fmla="*/ 71 h 791"/>
                      <a:gd name="T10" fmla="*/ 188 w 1769"/>
                      <a:gd name="T11" fmla="*/ 91 h 791"/>
                      <a:gd name="T12" fmla="*/ 177 w 1769"/>
                      <a:gd name="T13" fmla="*/ 73 h 791"/>
                      <a:gd name="T14" fmla="*/ 154 w 1769"/>
                      <a:gd name="T15" fmla="*/ 53 h 791"/>
                      <a:gd name="T16" fmla="*/ 123 w 1769"/>
                      <a:gd name="T17" fmla="*/ 34 h 791"/>
                      <a:gd name="T18" fmla="*/ 64 w 1769"/>
                      <a:gd name="T19" fmla="*/ 18 h 791"/>
                      <a:gd name="T20" fmla="*/ 0 w 1769"/>
                      <a:gd name="T21" fmla="*/ 9 h 791"/>
                      <a:gd name="T22" fmla="*/ 0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236" name="Group 109"/>
                <p:cNvGrpSpPr>
                  <a:grpSpLocks/>
                </p:cNvGrpSpPr>
                <p:nvPr/>
              </p:nvGrpSpPr>
              <p:grpSpPr bwMode="auto">
                <a:xfrm>
                  <a:off x="4249" y="813"/>
                  <a:ext cx="159" cy="870"/>
                  <a:chOff x="2819" y="2101"/>
                  <a:chExt cx="405" cy="2219"/>
                </a:xfrm>
              </p:grpSpPr>
              <p:sp>
                <p:nvSpPr>
                  <p:cNvPr id="7240" name="Freeform 110"/>
                  <p:cNvSpPr>
                    <a:spLocks/>
                  </p:cNvSpPr>
                  <p:nvPr/>
                </p:nvSpPr>
                <p:spPr bwMode="hidden">
                  <a:xfrm rot="4898956">
                    <a:off x="2227" y="2677"/>
                    <a:ext cx="1432" cy="247"/>
                  </a:xfrm>
                  <a:custGeom>
                    <a:avLst/>
                    <a:gdLst>
                      <a:gd name="T0" fmla="*/ 0 w 2736"/>
                      <a:gd name="T1" fmla="*/ 59 h 504"/>
                      <a:gd name="T2" fmla="*/ 124 w 2736"/>
                      <a:gd name="T3" fmla="*/ 20 h 504"/>
                      <a:gd name="T4" fmla="*/ 255 w 2736"/>
                      <a:gd name="T5" fmla="*/ 3 h 504"/>
                      <a:gd name="T6" fmla="*/ 392 w 2736"/>
                      <a:gd name="T7" fmla="*/ 3 h 504"/>
                      <a:gd name="T8" fmla="*/ 390 w 2736"/>
                      <a:gd name="T9" fmla="*/ 12 h 504"/>
                      <a:gd name="T10" fmla="*/ 253 w 2736"/>
                      <a:gd name="T11" fmla="*/ 12 h 504"/>
                      <a:gd name="T12" fmla="*/ 94 w 2736"/>
                      <a:gd name="T13" fmla="*/ 34 h 504"/>
                      <a:gd name="T14" fmla="*/ 0 w 2736"/>
                      <a:gd name="T15" fmla="*/ 59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41" name="Freeform 111"/>
                  <p:cNvSpPr>
                    <a:spLocks/>
                  </p:cNvSpPr>
                  <p:nvPr/>
                </p:nvSpPr>
                <p:spPr bwMode="hidden">
                  <a:xfrm rot="4898956">
                    <a:off x="2637" y="3674"/>
                    <a:ext cx="789" cy="386"/>
                  </a:xfrm>
                  <a:custGeom>
                    <a:avLst/>
                    <a:gdLst>
                      <a:gd name="T0" fmla="*/ 0 w 1769"/>
                      <a:gd name="T1" fmla="*/ 1 h 791"/>
                      <a:gd name="T2" fmla="*/ 43 w 1769"/>
                      <a:gd name="T3" fmla="*/ 6 h 791"/>
                      <a:gd name="T4" fmla="*/ 103 w 1769"/>
                      <a:gd name="T5" fmla="*/ 23 h 791"/>
                      <a:gd name="T6" fmla="*/ 143 w 1769"/>
                      <a:gd name="T7" fmla="*/ 50 h 791"/>
                      <a:gd name="T8" fmla="*/ 156 w 1769"/>
                      <a:gd name="T9" fmla="*/ 71 h 791"/>
                      <a:gd name="T10" fmla="*/ 150 w 1769"/>
                      <a:gd name="T11" fmla="*/ 91 h 791"/>
                      <a:gd name="T12" fmla="*/ 141 w 1769"/>
                      <a:gd name="T13" fmla="*/ 73 h 791"/>
                      <a:gd name="T14" fmla="*/ 124 w 1769"/>
                      <a:gd name="T15" fmla="*/ 53 h 791"/>
                      <a:gd name="T16" fmla="*/ 99 w 1769"/>
                      <a:gd name="T17" fmla="*/ 34 h 791"/>
                      <a:gd name="T18" fmla="*/ 52 w 1769"/>
                      <a:gd name="T19" fmla="*/ 18 h 791"/>
                      <a:gd name="T20" fmla="*/ 0 w 1769"/>
                      <a:gd name="T21" fmla="*/ 9 h 791"/>
                      <a:gd name="T22" fmla="*/ 0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237" name="Group 112"/>
                <p:cNvGrpSpPr>
                  <a:grpSpLocks/>
                </p:cNvGrpSpPr>
                <p:nvPr/>
              </p:nvGrpSpPr>
              <p:grpSpPr bwMode="auto">
                <a:xfrm>
                  <a:off x="4045" y="826"/>
                  <a:ext cx="167" cy="857"/>
                  <a:chOff x="2287" y="2135"/>
                  <a:chExt cx="426" cy="2185"/>
                </a:xfrm>
              </p:grpSpPr>
              <p:sp>
                <p:nvSpPr>
                  <p:cNvPr id="7238" name="Freeform 113"/>
                  <p:cNvSpPr>
                    <a:spLocks/>
                  </p:cNvSpPr>
                  <p:nvPr/>
                </p:nvSpPr>
                <p:spPr bwMode="hidden">
                  <a:xfrm rot="5755659">
                    <a:off x="1903" y="2758"/>
                    <a:ext cx="1432" cy="186"/>
                  </a:xfrm>
                  <a:custGeom>
                    <a:avLst/>
                    <a:gdLst>
                      <a:gd name="T0" fmla="*/ 0 w 2736"/>
                      <a:gd name="T1" fmla="*/ 25 h 504"/>
                      <a:gd name="T2" fmla="*/ 124 w 2736"/>
                      <a:gd name="T3" fmla="*/ 8 h 504"/>
                      <a:gd name="T4" fmla="*/ 255 w 2736"/>
                      <a:gd name="T5" fmla="*/ 1 h 504"/>
                      <a:gd name="T6" fmla="*/ 392 w 2736"/>
                      <a:gd name="T7" fmla="*/ 1 h 504"/>
                      <a:gd name="T8" fmla="*/ 390 w 2736"/>
                      <a:gd name="T9" fmla="*/ 5 h 504"/>
                      <a:gd name="T10" fmla="*/ 253 w 2736"/>
                      <a:gd name="T11" fmla="*/ 5 h 504"/>
                      <a:gd name="T12" fmla="*/ 94 w 2736"/>
                      <a:gd name="T13" fmla="*/ 15 h 504"/>
                      <a:gd name="T14" fmla="*/ 0 w 2736"/>
                      <a:gd name="T15" fmla="*/ 25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39" name="Freeform 114"/>
                  <p:cNvSpPr>
                    <a:spLocks/>
                  </p:cNvSpPr>
                  <p:nvPr/>
                </p:nvSpPr>
                <p:spPr bwMode="hidden">
                  <a:xfrm rot="5755659">
                    <a:off x="2051" y="3731"/>
                    <a:ext cx="767" cy="294"/>
                  </a:xfrm>
                  <a:custGeom>
                    <a:avLst/>
                    <a:gdLst>
                      <a:gd name="T0" fmla="*/ 0 w 1769"/>
                      <a:gd name="T1" fmla="*/ 0 h 791"/>
                      <a:gd name="T2" fmla="*/ 39 w 1769"/>
                      <a:gd name="T3" fmla="*/ 3 h 791"/>
                      <a:gd name="T4" fmla="*/ 95 w 1769"/>
                      <a:gd name="T5" fmla="*/ 10 h 791"/>
                      <a:gd name="T6" fmla="*/ 131 w 1769"/>
                      <a:gd name="T7" fmla="*/ 22 h 791"/>
                      <a:gd name="T8" fmla="*/ 143 w 1769"/>
                      <a:gd name="T9" fmla="*/ 31 h 791"/>
                      <a:gd name="T10" fmla="*/ 137 w 1769"/>
                      <a:gd name="T11" fmla="*/ 41 h 791"/>
                      <a:gd name="T12" fmla="*/ 130 w 1769"/>
                      <a:gd name="T13" fmla="*/ 32 h 791"/>
                      <a:gd name="T14" fmla="*/ 113 w 1769"/>
                      <a:gd name="T15" fmla="*/ 23 h 791"/>
                      <a:gd name="T16" fmla="*/ 91 w 1769"/>
                      <a:gd name="T17" fmla="*/ 15 h 791"/>
                      <a:gd name="T18" fmla="*/ 47 w 1769"/>
                      <a:gd name="T19" fmla="*/ 8 h 791"/>
                      <a:gd name="T20" fmla="*/ 0 w 1769"/>
                      <a:gd name="T21" fmla="*/ 4 h 791"/>
                      <a:gd name="T22" fmla="*/ 0 w 1769"/>
                      <a:gd name="T23" fmla="*/ 0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7182" name="Freeform 115"/>
              <p:cNvSpPr>
                <a:spLocks/>
              </p:cNvSpPr>
              <p:nvPr/>
            </p:nvSpPr>
            <p:spPr bwMode="hidden">
              <a:xfrm flipH="1">
                <a:off x="3873" y="934"/>
                <a:ext cx="190" cy="580"/>
              </a:xfrm>
              <a:custGeom>
                <a:avLst/>
                <a:gdLst>
                  <a:gd name="T0" fmla="*/ 0 w 776"/>
                  <a:gd name="T1" fmla="*/ 1 h 2368"/>
                  <a:gd name="T2" fmla="*/ 3 w 776"/>
                  <a:gd name="T3" fmla="*/ 0 h 2368"/>
                  <a:gd name="T4" fmla="*/ 1 w 776"/>
                  <a:gd name="T5" fmla="*/ 2 h 2368"/>
                  <a:gd name="T6" fmla="*/ 5 w 776"/>
                  <a:gd name="T7" fmla="*/ 2 h 2368"/>
                  <a:gd name="T8" fmla="*/ 3 w 776"/>
                  <a:gd name="T9" fmla="*/ 4 h 2368"/>
                  <a:gd name="T10" fmla="*/ 6 w 776"/>
                  <a:gd name="T11" fmla="*/ 5 h 2368"/>
                  <a:gd name="T12" fmla="*/ 4 w 776"/>
                  <a:gd name="T13" fmla="*/ 7 h 2368"/>
                  <a:gd name="T14" fmla="*/ 7 w 776"/>
                  <a:gd name="T15" fmla="*/ 7 h 2368"/>
                  <a:gd name="T16" fmla="*/ 6 w 776"/>
                  <a:gd name="T17" fmla="*/ 9 h 2368"/>
                  <a:gd name="T18" fmla="*/ 8 w 776"/>
                  <a:gd name="T19" fmla="*/ 9 h 2368"/>
                  <a:gd name="T20" fmla="*/ 7 w 776"/>
                  <a:gd name="T21" fmla="*/ 11 h 2368"/>
                  <a:gd name="T22" fmla="*/ 9 w 776"/>
                  <a:gd name="T23" fmla="*/ 12 h 2368"/>
                  <a:gd name="T24" fmla="*/ 9 w 776"/>
                  <a:gd name="T25" fmla="*/ 14 h 2368"/>
                  <a:gd name="T26" fmla="*/ 10 w 776"/>
                  <a:gd name="T27" fmla="*/ 16 h 2368"/>
                  <a:gd name="T28" fmla="*/ 9 w 776"/>
                  <a:gd name="T29" fmla="*/ 18 h 2368"/>
                  <a:gd name="T30" fmla="*/ 11 w 776"/>
                  <a:gd name="T31" fmla="*/ 19 h 2368"/>
                  <a:gd name="T32" fmla="*/ 10 w 776"/>
                  <a:gd name="T33" fmla="*/ 21 h 2368"/>
                  <a:gd name="T34" fmla="*/ 11 w 776"/>
                  <a:gd name="T35" fmla="*/ 24 h 2368"/>
                  <a:gd name="T36" fmla="*/ 10 w 776"/>
                  <a:gd name="T37" fmla="*/ 25 h 2368"/>
                  <a:gd name="T38" fmla="*/ 11 w 776"/>
                  <a:gd name="T39" fmla="*/ 27 h 2368"/>
                  <a:gd name="T40" fmla="*/ 11 w 776"/>
                  <a:gd name="T41" fmla="*/ 29 h 2368"/>
                  <a:gd name="T42" fmla="*/ 11 w 776"/>
                  <a:gd name="T43" fmla="*/ 32 h 2368"/>
                  <a:gd name="T44" fmla="*/ 11 w 776"/>
                  <a:gd name="T45" fmla="*/ 33 h 2368"/>
                  <a:gd name="T46" fmla="*/ 11 w 776"/>
                  <a:gd name="T47" fmla="*/ 35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83" name="Arc 116"/>
              <p:cNvSpPr>
                <a:spLocks/>
              </p:cNvSpPr>
              <p:nvPr/>
            </p:nvSpPr>
            <p:spPr bwMode="hidden">
              <a:xfrm flipH="1">
                <a:off x="3527" y="725"/>
                <a:ext cx="832" cy="900"/>
              </a:xfrm>
              <a:custGeom>
                <a:avLst/>
                <a:gdLst>
                  <a:gd name="T0" fmla="*/ 0 w 21600"/>
                  <a:gd name="T1" fmla="*/ 0 h 21602"/>
                  <a:gd name="T2" fmla="*/ 0 w 21600"/>
                  <a:gd name="T3" fmla="*/ 0 h 21602"/>
                  <a:gd name="T4" fmla="*/ 0 w 21600"/>
                  <a:gd name="T5" fmla="*/ 0 h 2160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2" fill="none" extrusionOk="0">
                    <a:moveTo>
                      <a:pt x="5466" y="0"/>
                    </a:moveTo>
                    <a:cubicBezTo>
                      <a:pt x="14970" y="2486"/>
                      <a:pt x="21600" y="11073"/>
                      <a:pt x="21600" y="20897"/>
                    </a:cubicBezTo>
                    <a:cubicBezTo>
                      <a:pt x="21600" y="21132"/>
                      <a:pt x="21596" y="21367"/>
                      <a:pt x="21588" y="21601"/>
                    </a:cubicBezTo>
                  </a:path>
                  <a:path w="21600" h="21602" stroke="0" extrusionOk="0">
                    <a:moveTo>
                      <a:pt x="5466" y="0"/>
                    </a:moveTo>
                    <a:cubicBezTo>
                      <a:pt x="14970" y="2486"/>
                      <a:pt x="21600" y="11073"/>
                      <a:pt x="21600" y="20897"/>
                    </a:cubicBezTo>
                    <a:cubicBezTo>
                      <a:pt x="21600" y="21132"/>
                      <a:pt x="21596" y="21367"/>
                      <a:pt x="21588" y="21601"/>
                    </a:cubicBezTo>
                    <a:lnTo>
                      <a:pt x="0" y="20897"/>
                    </a:lnTo>
                    <a:lnTo>
                      <a:pt x="5466" y="0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84" name="Arc 117"/>
              <p:cNvSpPr>
                <a:spLocks/>
              </p:cNvSpPr>
              <p:nvPr/>
            </p:nvSpPr>
            <p:spPr bwMode="hidden">
              <a:xfrm flipV="1">
                <a:off x="4278" y="179"/>
                <a:ext cx="1007" cy="802"/>
              </a:xfrm>
              <a:custGeom>
                <a:avLst/>
                <a:gdLst>
                  <a:gd name="T0" fmla="*/ 0 w 36729"/>
                  <a:gd name="T1" fmla="*/ 0 h 21600"/>
                  <a:gd name="T2" fmla="*/ 0 w 36729"/>
                  <a:gd name="T3" fmla="*/ 0 h 21600"/>
                  <a:gd name="T4" fmla="*/ 0 w 36729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6729" h="21600" fill="none" extrusionOk="0">
                    <a:moveTo>
                      <a:pt x="36729" y="10451"/>
                    </a:moveTo>
                    <a:cubicBezTo>
                      <a:pt x="32926" y="17330"/>
                      <a:pt x="25686" y="21599"/>
                      <a:pt x="17826" y="21600"/>
                    </a:cubicBezTo>
                    <a:cubicBezTo>
                      <a:pt x="10696" y="21600"/>
                      <a:pt x="4025" y="18081"/>
                      <a:pt x="-1" y="12197"/>
                    </a:cubicBezTo>
                  </a:path>
                  <a:path w="36729" h="21600" stroke="0" extrusionOk="0">
                    <a:moveTo>
                      <a:pt x="36729" y="10451"/>
                    </a:moveTo>
                    <a:cubicBezTo>
                      <a:pt x="32926" y="17330"/>
                      <a:pt x="25686" y="21599"/>
                      <a:pt x="17826" y="21600"/>
                    </a:cubicBezTo>
                    <a:cubicBezTo>
                      <a:pt x="10696" y="21600"/>
                      <a:pt x="4025" y="18081"/>
                      <a:pt x="-1" y="12197"/>
                    </a:cubicBezTo>
                    <a:lnTo>
                      <a:pt x="17826" y="0"/>
                    </a:lnTo>
                    <a:lnTo>
                      <a:pt x="36729" y="10451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85" name="Arc 118"/>
              <p:cNvSpPr>
                <a:spLocks/>
              </p:cNvSpPr>
              <p:nvPr/>
            </p:nvSpPr>
            <p:spPr bwMode="hidden">
              <a:xfrm flipH="1">
                <a:off x="3612" y="580"/>
                <a:ext cx="485" cy="933"/>
              </a:xfrm>
              <a:custGeom>
                <a:avLst/>
                <a:gdLst>
                  <a:gd name="T0" fmla="*/ 0 w 28940"/>
                  <a:gd name="T1" fmla="*/ 0 h 22305"/>
                  <a:gd name="T2" fmla="*/ 0 w 28940"/>
                  <a:gd name="T3" fmla="*/ 0 h 22305"/>
                  <a:gd name="T4" fmla="*/ 0 w 28940"/>
                  <a:gd name="T5" fmla="*/ 0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8940" h="22305" fill="none" extrusionOk="0">
                    <a:moveTo>
                      <a:pt x="0" y="1285"/>
                    </a:moveTo>
                    <a:cubicBezTo>
                      <a:pt x="2353" y="434"/>
                      <a:pt x="4837" y="-1"/>
                      <a:pt x="7340" y="0"/>
                    </a:cubicBezTo>
                    <a:cubicBezTo>
                      <a:pt x="19269" y="0"/>
                      <a:pt x="28940" y="9670"/>
                      <a:pt x="28940" y="21600"/>
                    </a:cubicBezTo>
                    <a:cubicBezTo>
                      <a:pt x="28940" y="21835"/>
                      <a:pt x="28936" y="22070"/>
                      <a:pt x="28928" y="22304"/>
                    </a:cubicBezTo>
                  </a:path>
                  <a:path w="28940" h="22305" stroke="0" extrusionOk="0">
                    <a:moveTo>
                      <a:pt x="0" y="1285"/>
                    </a:moveTo>
                    <a:cubicBezTo>
                      <a:pt x="2353" y="434"/>
                      <a:pt x="4837" y="-1"/>
                      <a:pt x="7340" y="0"/>
                    </a:cubicBezTo>
                    <a:cubicBezTo>
                      <a:pt x="19269" y="0"/>
                      <a:pt x="28940" y="9670"/>
                      <a:pt x="28940" y="21600"/>
                    </a:cubicBezTo>
                    <a:cubicBezTo>
                      <a:pt x="28940" y="21835"/>
                      <a:pt x="28936" y="22070"/>
                      <a:pt x="28928" y="22304"/>
                    </a:cubicBezTo>
                    <a:lnTo>
                      <a:pt x="7340" y="21600"/>
                    </a:lnTo>
                    <a:lnTo>
                      <a:pt x="0" y="1285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86" name="Arc 119"/>
              <p:cNvSpPr>
                <a:spLocks/>
              </p:cNvSpPr>
              <p:nvPr/>
            </p:nvSpPr>
            <p:spPr bwMode="hidden">
              <a:xfrm flipH="1">
                <a:off x="3267" y="628"/>
                <a:ext cx="791" cy="928"/>
              </a:xfrm>
              <a:custGeom>
                <a:avLst/>
                <a:gdLst>
                  <a:gd name="T0" fmla="*/ 0 w 30473"/>
                  <a:gd name="T1" fmla="*/ 0 h 22305"/>
                  <a:gd name="T2" fmla="*/ 0 w 30473"/>
                  <a:gd name="T3" fmla="*/ 0 h 22305"/>
                  <a:gd name="T4" fmla="*/ 0 w 30473"/>
                  <a:gd name="T5" fmla="*/ 0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0473" h="22305" fill="none" extrusionOk="0">
                    <a:moveTo>
                      <a:pt x="-1" y="1906"/>
                    </a:moveTo>
                    <a:cubicBezTo>
                      <a:pt x="2789" y="649"/>
                      <a:pt x="5813" y="-1"/>
                      <a:pt x="8873" y="0"/>
                    </a:cubicBezTo>
                    <a:cubicBezTo>
                      <a:pt x="20802" y="0"/>
                      <a:pt x="30473" y="9670"/>
                      <a:pt x="30473" y="21600"/>
                    </a:cubicBezTo>
                    <a:cubicBezTo>
                      <a:pt x="30473" y="21835"/>
                      <a:pt x="30469" y="22070"/>
                      <a:pt x="30461" y="22304"/>
                    </a:cubicBezTo>
                  </a:path>
                  <a:path w="30473" h="22305" stroke="0" extrusionOk="0">
                    <a:moveTo>
                      <a:pt x="-1" y="1906"/>
                    </a:moveTo>
                    <a:cubicBezTo>
                      <a:pt x="2789" y="649"/>
                      <a:pt x="5813" y="-1"/>
                      <a:pt x="8873" y="0"/>
                    </a:cubicBezTo>
                    <a:cubicBezTo>
                      <a:pt x="20802" y="0"/>
                      <a:pt x="30473" y="9670"/>
                      <a:pt x="30473" y="21600"/>
                    </a:cubicBezTo>
                    <a:cubicBezTo>
                      <a:pt x="30473" y="21835"/>
                      <a:pt x="30469" y="22070"/>
                      <a:pt x="30461" y="22304"/>
                    </a:cubicBezTo>
                    <a:lnTo>
                      <a:pt x="8873" y="21600"/>
                    </a:lnTo>
                    <a:lnTo>
                      <a:pt x="-1" y="1906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87" name="Arc 120"/>
              <p:cNvSpPr>
                <a:spLocks/>
              </p:cNvSpPr>
              <p:nvPr/>
            </p:nvSpPr>
            <p:spPr bwMode="hidden">
              <a:xfrm flipH="1">
                <a:off x="3197" y="458"/>
                <a:ext cx="932" cy="933"/>
              </a:xfrm>
              <a:custGeom>
                <a:avLst/>
                <a:gdLst>
                  <a:gd name="T0" fmla="*/ 0 w 34455"/>
                  <a:gd name="T1" fmla="*/ 0 h 22305"/>
                  <a:gd name="T2" fmla="*/ 0 w 34455"/>
                  <a:gd name="T3" fmla="*/ 0 h 22305"/>
                  <a:gd name="T4" fmla="*/ 0 w 34455"/>
                  <a:gd name="T5" fmla="*/ 0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455" h="22305" fill="none" extrusionOk="0">
                    <a:moveTo>
                      <a:pt x="0" y="4241"/>
                    </a:moveTo>
                    <a:cubicBezTo>
                      <a:pt x="3720" y="1486"/>
                      <a:pt x="8226" y="-1"/>
                      <a:pt x="12855" y="0"/>
                    </a:cubicBezTo>
                    <a:cubicBezTo>
                      <a:pt x="24784" y="0"/>
                      <a:pt x="34455" y="9670"/>
                      <a:pt x="34455" y="21600"/>
                    </a:cubicBezTo>
                    <a:cubicBezTo>
                      <a:pt x="34455" y="21835"/>
                      <a:pt x="34451" y="22070"/>
                      <a:pt x="34443" y="22304"/>
                    </a:cubicBezTo>
                  </a:path>
                  <a:path w="34455" h="22305" stroke="0" extrusionOk="0">
                    <a:moveTo>
                      <a:pt x="0" y="4241"/>
                    </a:moveTo>
                    <a:cubicBezTo>
                      <a:pt x="3720" y="1486"/>
                      <a:pt x="8226" y="-1"/>
                      <a:pt x="12855" y="0"/>
                    </a:cubicBezTo>
                    <a:cubicBezTo>
                      <a:pt x="24784" y="0"/>
                      <a:pt x="34455" y="9670"/>
                      <a:pt x="34455" y="21600"/>
                    </a:cubicBezTo>
                    <a:cubicBezTo>
                      <a:pt x="34455" y="21835"/>
                      <a:pt x="34451" y="22070"/>
                      <a:pt x="34443" y="22304"/>
                    </a:cubicBezTo>
                    <a:lnTo>
                      <a:pt x="12855" y="21600"/>
                    </a:lnTo>
                    <a:lnTo>
                      <a:pt x="0" y="4241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88" name="Arc 121"/>
              <p:cNvSpPr>
                <a:spLocks/>
              </p:cNvSpPr>
              <p:nvPr/>
            </p:nvSpPr>
            <p:spPr bwMode="hidden">
              <a:xfrm>
                <a:off x="4229" y="589"/>
                <a:ext cx="149" cy="933"/>
              </a:xfrm>
              <a:custGeom>
                <a:avLst/>
                <a:gdLst>
                  <a:gd name="T0" fmla="*/ 0 w 34812"/>
                  <a:gd name="T1" fmla="*/ 0 h 22305"/>
                  <a:gd name="T2" fmla="*/ 0 w 34812"/>
                  <a:gd name="T3" fmla="*/ 0 h 22305"/>
                  <a:gd name="T4" fmla="*/ 0 w 34812"/>
                  <a:gd name="T5" fmla="*/ 0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812" h="22305" fill="none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</a:path>
                  <a:path w="34812" h="22305" stroke="0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  <a:lnTo>
                      <a:pt x="13212" y="21600"/>
                    </a:lnTo>
                    <a:lnTo>
                      <a:pt x="-1" y="4511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89" name="Arc 122"/>
              <p:cNvSpPr>
                <a:spLocks/>
              </p:cNvSpPr>
              <p:nvPr/>
            </p:nvSpPr>
            <p:spPr bwMode="hidden">
              <a:xfrm>
                <a:off x="4269" y="585"/>
                <a:ext cx="393" cy="933"/>
              </a:xfrm>
              <a:custGeom>
                <a:avLst/>
                <a:gdLst>
                  <a:gd name="T0" fmla="*/ 0 w 34812"/>
                  <a:gd name="T1" fmla="*/ 0 h 22305"/>
                  <a:gd name="T2" fmla="*/ 0 w 34812"/>
                  <a:gd name="T3" fmla="*/ 0 h 22305"/>
                  <a:gd name="T4" fmla="*/ 0 w 34812"/>
                  <a:gd name="T5" fmla="*/ 0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812" h="22305" fill="none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</a:path>
                  <a:path w="34812" h="22305" stroke="0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  <a:lnTo>
                      <a:pt x="13212" y="21600"/>
                    </a:lnTo>
                    <a:lnTo>
                      <a:pt x="-1" y="4511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90" name="Arc 123"/>
              <p:cNvSpPr>
                <a:spLocks/>
              </p:cNvSpPr>
              <p:nvPr/>
            </p:nvSpPr>
            <p:spPr bwMode="hidden">
              <a:xfrm>
                <a:off x="4302" y="463"/>
                <a:ext cx="558" cy="933"/>
              </a:xfrm>
              <a:custGeom>
                <a:avLst/>
                <a:gdLst>
                  <a:gd name="T0" fmla="*/ 0 w 34812"/>
                  <a:gd name="T1" fmla="*/ 0 h 22305"/>
                  <a:gd name="T2" fmla="*/ 0 w 34812"/>
                  <a:gd name="T3" fmla="*/ 0 h 22305"/>
                  <a:gd name="T4" fmla="*/ 0 w 34812"/>
                  <a:gd name="T5" fmla="*/ 0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812" h="22305" fill="none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</a:path>
                  <a:path w="34812" h="22305" stroke="0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  <a:lnTo>
                      <a:pt x="13212" y="21600"/>
                    </a:lnTo>
                    <a:lnTo>
                      <a:pt x="-1" y="4511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91" name="Freeform 124"/>
              <p:cNvSpPr>
                <a:spLocks/>
              </p:cNvSpPr>
              <p:nvPr/>
            </p:nvSpPr>
            <p:spPr bwMode="hidden">
              <a:xfrm>
                <a:off x="4410" y="1033"/>
                <a:ext cx="188" cy="580"/>
              </a:xfrm>
              <a:custGeom>
                <a:avLst/>
                <a:gdLst>
                  <a:gd name="T0" fmla="*/ 0 w 776"/>
                  <a:gd name="T1" fmla="*/ 1 h 2368"/>
                  <a:gd name="T2" fmla="*/ 3 w 776"/>
                  <a:gd name="T3" fmla="*/ 0 h 2368"/>
                  <a:gd name="T4" fmla="*/ 1 w 776"/>
                  <a:gd name="T5" fmla="*/ 2 h 2368"/>
                  <a:gd name="T6" fmla="*/ 5 w 776"/>
                  <a:gd name="T7" fmla="*/ 2 h 2368"/>
                  <a:gd name="T8" fmla="*/ 3 w 776"/>
                  <a:gd name="T9" fmla="*/ 4 h 2368"/>
                  <a:gd name="T10" fmla="*/ 6 w 776"/>
                  <a:gd name="T11" fmla="*/ 5 h 2368"/>
                  <a:gd name="T12" fmla="*/ 4 w 776"/>
                  <a:gd name="T13" fmla="*/ 7 h 2368"/>
                  <a:gd name="T14" fmla="*/ 7 w 776"/>
                  <a:gd name="T15" fmla="*/ 7 h 2368"/>
                  <a:gd name="T16" fmla="*/ 6 w 776"/>
                  <a:gd name="T17" fmla="*/ 9 h 2368"/>
                  <a:gd name="T18" fmla="*/ 8 w 776"/>
                  <a:gd name="T19" fmla="*/ 9 h 2368"/>
                  <a:gd name="T20" fmla="*/ 7 w 776"/>
                  <a:gd name="T21" fmla="*/ 11 h 2368"/>
                  <a:gd name="T22" fmla="*/ 8 w 776"/>
                  <a:gd name="T23" fmla="*/ 12 h 2368"/>
                  <a:gd name="T24" fmla="*/ 8 w 776"/>
                  <a:gd name="T25" fmla="*/ 14 h 2368"/>
                  <a:gd name="T26" fmla="*/ 9 w 776"/>
                  <a:gd name="T27" fmla="*/ 16 h 2368"/>
                  <a:gd name="T28" fmla="*/ 9 w 776"/>
                  <a:gd name="T29" fmla="*/ 18 h 2368"/>
                  <a:gd name="T30" fmla="*/ 10 w 776"/>
                  <a:gd name="T31" fmla="*/ 19 h 2368"/>
                  <a:gd name="T32" fmla="*/ 9 w 776"/>
                  <a:gd name="T33" fmla="*/ 21 h 2368"/>
                  <a:gd name="T34" fmla="*/ 10 w 776"/>
                  <a:gd name="T35" fmla="*/ 24 h 2368"/>
                  <a:gd name="T36" fmla="*/ 9 w 776"/>
                  <a:gd name="T37" fmla="*/ 25 h 2368"/>
                  <a:gd name="T38" fmla="*/ 11 w 776"/>
                  <a:gd name="T39" fmla="*/ 27 h 2368"/>
                  <a:gd name="T40" fmla="*/ 10 w 776"/>
                  <a:gd name="T41" fmla="*/ 29 h 2368"/>
                  <a:gd name="T42" fmla="*/ 11 w 776"/>
                  <a:gd name="T43" fmla="*/ 32 h 2368"/>
                  <a:gd name="T44" fmla="*/ 10 w 776"/>
                  <a:gd name="T45" fmla="*/ 33 h 2368"/>
                  <a:gd name="T46" fmla="*/ 11 w 776"/>
                  <a:gd name="T47" fmla="*/ 35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92" name="Freeform 125"/>
              <p:cNvSpPr>
                <a:spLocks/>
              </p:cNvSpPr>
              <p:nvPr/>
            </p:nvSpPr>
            <p:spPr bwMode="hidden">
              <a:xfrm rot="19660755" flipV="1">
                <a:off x="4114" y="843"/>
                <a:ext cx="171" cy="326"/>
              </a:xfrm>
              <a:custGeom>
                <a:avLst/>
                <a:gdLst>
                  <a:gd name="T0" fmla="*/ 0 w 776"/>
                  <a:gd name="T1" fmla="*/ 0 h 2368"/>
                  <a:gd name="T2" fmla="*/ 3 w 776"/>
                  <a:gd name="T3" fmla="*/ 0 h 2368"/>
                  <a:gd name="T4" fmla="*/ 1 w 776"/>
                  <a:gd name="T5" fmla="*/ 0 h 2368"/>
                  <a:gd name="T6" fmla="*/ 4 w 776"/>
                  <a:gd name="T7" fmla="*/ 0 h 2368"/>
                  <a:gd name="T8" fmla="*/ 2 w 776"/>
                  <a:gd name="T9" fmla="*/ 1 h 2368"/>
                  <a:gd name="T10" fmla="*/ 4 w 776"/>
                  <a:gd name="T11" fmla="*/ 1 h 2368"/>
                  <a:gd name="T12" fmla="*/ 3 w 776"/>
                  <a:gd name="T13" fmla="*/ 1 h 2368"/>
                  <a:gd name="T14" fmla="*/ 5 w 776"/>
                  <a:gd name="T15" fmla="*/ 1 h 2368"/>
                  <a:gd name="T16" fmla="*/ 4 w 776"/>
                  <a:gd name="T17" fmla="*/ 2 h 2368"/>
                  <a:gd name="T18" fmla="*/ 6 w 776"/>
                  <a:gd name="T19" fmla="*/ 2 h 2368"/>
                  <a:gd name="T20" fmla="*/ 5 w 776"/>
                  <a:gd name="T21" fmla="*/ 2 h 2368"/>
                  <a:gd name="T22" fmla="*/ 6 w 776"/>
                  <a:gd name="T23" fmla="*/ 2 h 2368"/>
                  <a:gd name="T24" fmla="*/ 6 w 776"/>
                  <a:gd name="T25" fmla="*/ 2 h 2368"/>
                  <a:gd name="T26" fmla="*/ 7 w 776"/>
                  <a:gd name="T27" fmla="*/ 3 h 2368"/>
                  <a:gd name="T28" fmla="*/ 7 w 776"/>
                  <a:gd name="T29" fmla="*/ 3 h 2368"/>
                  <a:gd name="T30" fmla="*/ 8 w 776"/>
                  <a:gd name="T31" fmla="*/ 3 h 2368"/>
                  <a:gd name="T32" fmla="*/ 7 w 776"/>
                  <a:gd name="T33" fmla="*/ 4 h 2368"/>
                  <a:gd name="T34" fmla="*/ 8 w 776"/>
                  <a:gd name="T35" fmla="*/ 4 h 2368"/>
                  <a:gd name="T36" fmla="*/ 7 w 776"/>
                  <a:gd name="T37" fmla="*/ 4 h 2368"/>
                  <a:gd name="T38" fmla="*/ 8 w 776"/>
                  <a:gd name="T39" fmla="*/ 5 h 2368"/>
                  <a:gd name="T40" fmla="*/ 8 w 776"/>
                  <a:gd name="T41" fmla="*/ 5 h 2368"/>
                  <a:gd name="T42" fmla="*/ 8 w 776"/>
                  <a:gd name="T43" fmla="*/ 6 h 2368"/>
                  <a:gd name="T44" fmla="*/ 8 w 776"/>
                  <a:gd name="T45" fmla="*/ 6 h 2368"/>
                  <a:gd name="T46" fmla="*/ 8 w 776"/>
                  <a:gd name="T47" fmla="*/ 6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93" name="Arc 126"/>
              <p:cNvSpPr>
                <a:spLocks/>
              </p:cNvSpPr>
              <p:nvPr/>
            </p:nvSpPr>
            <p:spPr bwMode="hidden">
              <a:xfrm flipH="1">
                <a:off x="3144" y="319"/>
                <a:ext cx="996" cy="933"/>
              </a:xfrm>
              <a:custGeom>
                <a:avLst/>
                <a:gdLst>
                  <a:gd name="T0" fmla="*/ 0 w 36830"/>
                  <a:gd name="T1" fmla="*/ 0 h 22305"/>
                  <a:gd name="T2" fmla="*/ 0 w 36830"/>
                  <a:gd name="T3" fmla="*/ 0 h 22305"/>
                  <a:gd name="T4" fmla="*/ 0 w 36830"/>
                  <a:gd name="T5" fmla="*/ 0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6830" h="22305" fill="none" extrusionOk="0">
                    <a:moveTo>
                      <a:pt x="0" y="6283"/>
                    </a:moveTo>
                    <a:cubicBezTo>
                      <a:pt x="4047" y="2258"/>
                      <a:pt x="9522" y="-1"/>
                      <a:pt x="15230" y="0"/>
                    </a:cubicBezTo>
                    <a:cubicBezTo>
                      <a:pt x="27159" y="0"/>
                      <a:pt x="36830" y="9670"/>
                      <a:pt x="36830" y="21600"/>
                    </a:cubicBezTo>
                    <a:cubicBezTo>
                      <a:pt x="36830" y="21835"/>
                      <a:pt x="36826" y="22070"/>
                      <a:pt x="36818" y="22304"/>
                    </a:cubicBezTo>
                  </a:path>
                  <a:path w="36830" h="22305" stroke="0" extrusionOk="0">
                    <a:moveTo>
                      <a:pt x="0" y="6283"/>
                    </a:moveTo>
                    <a:cubicBezTo>
                      <a:pt x="4047" y="2258"/>
                      <a:pt x="9522" y="-1"/>
                      <a:pt x="15230" y="0"/>
                    </a:cubicBezTo>
                    <a:cubicBezTo>
                      <a:pt x="27159" y="0"/>
                      <a:pt x="36830" y="9670"/>
                      <a:pt x="36830" y="21600"/>
                    </a:cubicBezTo>
                    <a:cubicBezTo>
                      <a:pt x="36830" y="21835"/>
                      <a:pt x="36826" y="22070"/>
                      <a:pt x="36818" y="22304"/>
                    </a:cubicBezTo>
                    <a:lnTo>
                      <a:pt x="15230" y="21600"/>
                    </a:lnTo>
                    <a:lnTo>
                      <a:pt x="0" y="6283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94" name="Arc 127"/>
              <p:cNvSpPr>
                <a:spLocks/>
              </p:cNvSpPr>
              <p:nvPr/>
            </p:nvSpPr>
            <p:spPr bwMode="hidden">
              <a:xfrm flipH="1">
                <a:off x="3426" y="122"/>
                <a:ext cx="724" cy="899"/>
              </a:xfrm>
              <a:custGeom>
                <a:avLst/>
                <a:gdLst>
                  <a:gd name="T0" fmla="*/ 0 w 31881"/>
                  <a:gd name="T1" fmla="*/ 0 h 21600"/>
                  <a:gd name="T2" fmla="*/ 0 w 31881"/>
                  <a:gd name="T3" fmla="*/ 0 h 21600"/>
                  <a:gd name="T4" fmla="*/ 0 w 31881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1881" h="21600" fill="none" extrusionOk="0">
                    <a:moveTo>
                      <a:pt x="-1" y="10015"/>
                    </a:moveTo>
                    <a:cubicBezTo>
                      <a:pt x="3963" y="3778"/>
                      <a:pt x="10840" y="-1"/>
                      <a:pt x="18231" y="0"/>
                    </a:cubicBezTo>
                    <a:cubicBezTo>
                      <a:pt x="23204" y="0"/>
                      <a:pt x="28026" y="1716"/>
                      <a:pt x="31881" y="4859"/>
                    </a:cubicBezTo>
                  </a:path>
                  <a:path w="31881" h="21600" stroke="0" extrusionOk="0">
                    <a:moveTo>
                      <a:pt x="-1" y="10015"/>
                    </a:moveTo>
                    <a:cubicBezTo>
                      <a:pt x="3963" y="3778"/>
                      <a:pt x="10840" y="-1"/>
                      <a:pt x="18231" y="0"/>
                    </a:cubicBezTo>
                    <a:cubicBezTo>
                      <a:pt x="23204" y="0"/>
                      <a:pt x="28026" y="1716"/>
                      <a:pt x="31881" y="4859"/>
                    </a:cubicBezTo>
                    <a:lnTo>
                      <a:pt x="18231" y="21600"/>
                    </a:lnTo>
                    <a:lnTo>
                      <a:pt x="-1" y="10015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95" name="Arc 128"/>
              <p:cNvSpPr>
                <a:spLocks/>
              </p:cNvSpPr>
              <p:nvPr/>
            </p:nvSpPr>
            <p:spPr bwMode="hidden">
              <a:xfrm>
                <a:off x="4199" y="502"/>
                <a:ext cx="297" cy="901"/>
              </a:xfrm>
              <a:custGeom>
                <a:avLst/>
                <a:gdLst>
                  <a:gd name="T0" fmla="*/ 0 w 31146"/>
                  <a:gd name="T1" fmla="*/ 0 h 21600"/>
                  <a:gd name="T2" fmla="*/ 0 w 31146"/>
                  <a:gd name="T3" fmla="*/ 0 h 21600"/>
                  <a:gd name="T4" fmla="*/ 0 w 31146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1146" h="21600" fill="none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0409" y="0"/>
                      <a:pt x="27134" y="3585"/>
                      <a:pt x="31145" y="9561"/>
                    </a:cubicBezTo>
                  </a:path>
                  <a:path w="31146" h="21600" stroke="0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0409" y="0"/>
                      <a:pt x="27134" y="3585"/>
                      <a:pt x="31145" y="9561"/>
                    </a:cubicBezTo>
                    <a:lnTo>
                      <a:pt x="13212" y="21600"/>
                    </a:lnTo>
                    <a:lnTo>
                      <a:pt x="-1" y="4511"/>
                    </a:lnTo>
                    <a:close/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96" name="Freeform 129"/>
              <p:cNvSpPr>
                <a:spLocks/>
              </p:cNvSpPr>
              <p:nvPr/>
            </p:nvSpPr>
            <p:spPr bwMode="hidden">
              <a:xfrm flipH="1">
                <a:off x="3307" y="981"/>
                <a:ext cx="426" cy="598"/>
              </a:xfrm>
              <a:custGeom>
                <a:avLst/>
                <a:gdLst>
                  <a:gd name="T0" fmla="*/ 0 w 776"/>
                  <a:gd name="T1" fmla="*/ 1 h 2368"/>
                  <a:gd name="T2" fmla="*/ 40 w 776"/>
                  <a:gd name="T3" fmla="*/ 0 h 2368"/>
                  <a:gd name="T4" fmla="*/ 16 w 776"/>
                  <a:gd name="T5" fmla="*/ 3 h 2368"/>
                  <a:gd name="T6" fmla="*/ 55 w 776"/>
                  <a:gd name="T7" fmla="*/ 3 h 2368"/>
                  <a:gd name="T8" fmla="*/ 32 w 776"/>
                  <a:gd name="T9" fmla="*/ 5 h 2368"/>
                  <a:gd name="T10" fmla="*/ 64 w 776"/>
                  <a:gd name="T11" fmla="*/ 6 h 2368"/>
                  <a:gd name="T12" fmla="*/ 48 w 776"/>
                  <a:gd name="T13" fmla="*/ 7 h 2368"/>
                  <a:gd name="T14" fmla="*/ 80 w 776"/>
                  <a:gd name="T15" fmla="*/ 8 h 2368"/>
                  <a:gd name="T16" fmla="*/ 64 w 776"/>
                  <a:gd name="T17" fmla="*/ 10 h 2368"/>
                  <a:gd name="T18" fmla="*/ 87 w 776"/>
                  <a:gd name="T19" fmla="*/ 10 h 2368"/>
                  <a:gd name="T20" fmla="*/ 80 w 776"/>
                  <a:gd name="T21" fmla="*/ 12 h 2368"/>
                  <a:gd name="T22" fmla="*/ 95 w 776"/>
                  <a:gd name="T23" fmla="*/ 13 h 2368"/>
                  <a:gd name="T24" fmla="*/ 95 w 776"/>
                  <a:gd name="T25" fmla="*/ 15 h 2368"/>
                  <a:gd name="T26" fmla="*/ 111 w 776"/>
                  <a:gd name="T27" fmla="*/ 17 h 2368"/>
                  <a:gd name="T28" fmla="*/ 103 w 776"/>
                  <a:gd name="T29" fmla="*/ 20 h 2368"/>
                  <a:gd name="T30" fmla="*/ 119 w 776"/>
                  <a:gd name="T31" fmla="*/ 21 h 2368"/>
                  <a:gd name="T32" fmla="*/ 111 w 776"/>
                  <a:gd name="T33" fmla="*/ 23 h 2368"/>
                  <a:gd name="T34" fmla="*/ 119 w 776"/>
                  <a:gd name="T35" fmla="*/ 26 h 2368"/>
                  <a:gd name="T36" fmla="*/ 111 w 776"/>
                  <a:gd name="T37" fmla="*/ 27 h 2368"/>
                  <a:gd name="T38" fmla="*/ 127 w 776"/>
                  <a:gd name="T39" fmla="*/ 30 h 2368"/>
                  <a:gd name="T40" fmla="*/ 119 w 776"/>
                  <a:gd name="T41" fmla="*/ 32 h 2368"/>
                  <a:gd name="T42" fmla="*/ 127 w 776"/>
                  <a:gd name="T43" fmla="*/ 35 h 2368"/>
                  <a:gd name="T44" fmla="*/ 119 w 776"/>
                  <a:gd name="T45" fmla="*/ 36 h 2368"/>
                  <a:gd name="T46" fmla="*/ 127 w 776"/>
                  <a:gd name="T47" fmla="*/ 38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97" name="Freeform 130"/>
              <p:cNvSpPr>
                <a:spLocks/>
              </p:cNvSpPr>
              <p:nvPr/>
            </p:nvSpPr>
            <p:spPr bwMode="hidden">
              <a:xfrm flipH="1">
                <a:off x="3507" y="350"/>
                <a:ext cx="273" cy="597"/>
              </a:xfrm>
              <a:custGeom>
                <a:avLst/>
                <a:gdLst>
                  <a:gd name="T0" fmla="*/ 0 w 776"/>
                  <a:gd name="T1" fmla="*/ 1 h 2368"/>
                  <a:gd name="T2" fmla="*/ 11 w 776"/>
                  <a:gd name="T3" fmla="*/ 0 h 2368"/>
                  <a:gd name="T4" fmla="*/ 4 w 776"/>
                  <a:gd name="T5" fmla="*/ 3 h 2368"/>
                  <a:gd name="T6" fmla="*/ 15 w 776"/>
                  <a:gd name="T7" fmla="*/ 3 h 2368"/>
                  <a:gd name="T8" fmla="*/ 8 w 776"/>
                  <a:gd name="T9" fmla="*/ 5 h 2368"/>
                  <a:gd name="T10" fmla="*/ 17 w 776"/>
                  <a:gd name="T11" fmla="*/ 6 h 2368"/>
                  <a:gd name="T12" fmla="*/ 13 w 776"/>
                  <a:gd name="T13" fmla="*/ 7 h 2368"/>
                  <a:gd name="T14" fmla="*/ 21 w 776"/>
                  <a:gd name="T15" fmla="*/ 8 h 2368"/>
                  <a:gd name="T16" fmla="*/ 17 w 776"/>
                  <a:gd name="T17" fmla="*/ 10 h 2368"/>
                  <a:gd name="T18" fmla="*/ 23 w 776"/>
                  <a:gd name="T19" fmla="*/ 10 h 2368"/>
                  <a:gd name="T20" fmla="*/ 21 w 776"/>
                  <a:gd name="T21" fmla="*/ 12 h 2368"/>
                  <a:gd name="T22" fmla="*/ 25 w 776"/>
                  <a:gd name="T23" fmla="*/ 13 h 2368"/>
                  <a:gd name="T24" fmla="*/ 25 w 776"/>
                  <a:gd name="T25" fmla="*/ 15 h 2368"/>
                  <a:gd name="T26" fmla="*/ 29 w 776"/>
                  <a:gd name="T27" fmla="*/ 17 h 2368"/>
                  <a:gd name="T28" fmla="*/ 27 w 776"/>
                  <a:gd name="T29" fmla="*/ 19 h 2368"/>
                  <a:gd name="T30" fmla="*/ 31 w 776"/>
                  <a:gd name="T31" fmla="*/ 21 h 2368"/>
                  <a:gd name="T32" fmla="*/ 29 w 776"/>
                  <a:gd name="T33" fmla="*/ 23 h 2368"/>
                  <a:gd name="T34" fmla="*/ 31 w 776"/>
                  <a:gd name="T35" fmla="*/ 26 h 2368"/>
                  <a:gd name="T36" fmla="*/ 29 w 776"/>
                  <a:gd name="T37" fmla="*/ 27 h 2368"/>
                  <a:gd name="T38" fmla="*/ 33 w 776"/>
                  <a:gd name="T39" fmla="*/ 29 h 2368"/>
                  <a:gd name="T40" fmla="*/ 31 w 776"/>
                  <a:gd name="T41" fmla="*/ 32 h 2368"/>
                  <a:gd name="T42" fmla="*/ 33 w 776"/>
                  <a:gd name="T43" fmla="*/ 35 h 2368"/>
                  <a:gd name="T44" fmla="*/ 31 w 776"/>
                  <a:gd name="T45" fmla="*/ 36 h 2368"/>
                  <a:gd name="T46" fmla="*/ 33 w 776"/>
                  <a:gd name="T47" fmla="*/ 38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98" name="Freeform 131"/>
              <p:cNvSpPr>
                <a:spLocks/>
              </p:cNvSpPr>
              <p:nvPr/>
            </p:nvSpPr>
            <p:spPr bwMode="hidden">
              <a:xfrm flipH="1">
                <a:off x="3821" y="172"/>
                <a:ext cx="164" cy="597"/>
              </a:xfrm>
              <a:custGeom>
                <a:avLst/>
                <a:gdLst>
                  <a:gd name="T0" fmla="*/ 0 w 776"/>
                  <a:gd name="T1" fmla="*/ 1 h 2368"/>
                  <a:gd name="T2" fmla="*/ 2 w 776"/>
                  <a:gd name="T3" fmla="*/ 0 h 2368"/>
                  <a:gd name="T4" fmla="*/ 1 w 776"/>
                  <a:gd name="T5" fmla="*/ 3 h 2368"/>
                  <a:gd name="T6" fmla="*/ 3 w 776"/>
                  <a:gd name="T7" fmla="*/ 3 h 2368"/>
                  <a:gd name="T8" fmla="*/ 2 w 776"/>
                  <a:gd name="T9" fmla="*/ 5 h 2368"/>
                  <a:gd name="T10" fmla="*/ 4 w 776"/>
                  <a:gd name="T11" fmla="*/ 6 h 2368"/>
                  <a:gd name="T12" fmla="*/ 3 w 776"/>
                  <a:gd name="T13" fmla="*/ 7 h 2368"/>
                  <a:gd name="T14" fmla="*/ 4 w 776"/>
                  <a:gd name="T15" fmla="*/ 8 h 2368"/>
                  <a:gd name="T16" fmla="*/ 4 w 776"/>
                  <a:gd name="T17" fmla="*/ 10 h 2368"/>
                  <a:gd name="T18" fmla="*/ 5 w 776"/>
                  <a:gd name="T19" fmla="*/ 10 h 2368"/>
                  <a:gd name="T20" fmla="*/ 4 w 776"/>
                  <a:gd name="T21" fmla="*/ 12 h 2368"/>
                  <a:gd name="T22" fmla="*/ 5 w 776"/>
                  <a:gd name="T23" fmla="*/ 13 h 2368"/>
                  <a:gd name="T24" fmla="*/ 5 w 776"/>
                  <a:gd name="T25" fmla="*/ 15 h 2368"/>
                  <a:gd name="T26" fmla="*/ 6 w 776"/>
                  <a:gd name="T27" fmla="*/ 17 h 2368"/>
                  <a:gd name="T28" fmla="*/ 6 w 776"/>
                  <a:gd name="T29" fmla="*/ 19 h 2368"/>
                  <a:gd name="T30" fmla="*/ 7 w 776"/>
                  <a:gd name="T31" fmla="*/ 21 h 2368"/>
                  <a:gd name="T32" fmla="*/ 6 w 776"/>
                  <a:gd name="T33" fmla="*/ 23 h 2368"/>
                  <a:gd name="T34" fmla="*/ 7 w 776"/>
                  <a:gd name="T35" fmla="*/ 26 h 2368"/>
                  <a:gd name="T36" fmla="*/ 6 w 776"/>
                  <a:gd name="T37" fmla="*/ 27 h 2368"/>
                  <a:gd name="T38" fmla="*/ 7 w 776"/>
                  <a:gd name="T39" fmla="*/ 29 h 2368"/>
                  <a:gd name="T40" fmla="*/ 7 w 776"/>
                  <a:gd name="T41" fmla="*/ 32 h 2368"/>
                  <a:gd name="T42" fmla="*/ 7 w 776"/>
                  <a:gd name="T43" fmla="*/ 35 h 2368"/>
                  <a:gd name="T44" fmla="*/ 7 w 776"/>
                  <a:gd name="T45" fmla="*/ 36 h 2368"/>
                  <a:gd name="T46" fmla="*/ 7 w 776"/>
                  <a:gd name="T47" fmla="*/ 38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99" name="Freeform 132"/>
              <p:cNvSpPr>
                <a:spLocks/>
              </p:cNvSpPr>
              <p:nvPr/>
            </p:nvSpPr>
            <p:spPr bwMode="hidden">
              <a:xfrm>
                <a:off x="4841" y="894"/>
                <a:ext cx="395" cy="628"/>
              </a:xfrm>
              <a:custGeom>
                <a:avLst/>
                <a:gdLst>
                  <a:gd name="T0" fmla="*/ 0 w 776"/>
                  <a:gd name="T1" fmla="*/ 1 h 2368"/>
                  <a:gd name="T2" fmla="*/ 32 w 776"/>
                  <a:gd name="T3" fmla="*/ 0 h 2368"/>
                  <a:gd name="T4" fmla="*/ 13 w 776"/>
                  <a:gd name="T5" fmla="*/ 3 h 2368"/>
                  <a:gd name="T6" fmla="*/ 44 w 776"/>
                  <a:gd name="T7" fmla="*/ 3 h 2368"/>
                  <a:gd name="T8" fmla="*/ 25 w 776"/>
                  <a:gd name="T9" fmla="*/ 6 h 2368"/>
                  <a:gd name="T10" fmla="*/ 50 w 776"/>
                  <a:gd name="T11" fmla="*/ 7 h 2368"/>
                  <a:gd name="T12" fmla="*/ 38 w 776"/>
                  <a:gd name="T13" fmla="*/ 8 h 2368"/>
                  <a:gd name="T14" fmla="*/ 63 w 776"/>
                  <a:gd name="T15" fmla="*/ 9 h 2368"/>
                  <a:gd name="T16" fmla="*/ 50 w 776"/>
                  <a:gd name="T17" fmla="*/ 11 h 2368"/>
                  <a:gd name="T18" fmla="*/ 70 w 776"/>
                  <a:gd name="T19" fmla="*/ 12 h 2368"/>
                  <a:gd name="T20" fmla="*/ 63 w 776"/>
                  <a:gd name="T21" fmla="*/ 14 h 2368"/>
                  <a:gd name="T22" fmla="*/ 76 w 776"/>
                  <a:gd name="T23" fmla="*/ 16 h 2368"/>
                  <a:gd name="T24" fmla="*/ 76 w 776"/>
                  <a:gd name="T25" fmla="*/ 17 h 2368"/>
                  <a:gd name="T26" fmla="*/ 89 w 776"/>
                  <a:gd name="T27" fmla="*/ 20 h 2368"/>
                  <a:gd name="T28" fmla="*/ 82 w 776"/>
                  <a:gd name="T29" fmla="*/ 23 h 2368"/>
                  <a:gd name="T30" fmla="*/ 95 w 776"/>
                  <a:gd name="T31" fmla="*/ 24 h 2368"/>
                  <a:gd name="T32" fmla="*/ 89 w 776"/>
                  <a:gd name="T33" fmla="*/ 27 h 2368"/>
                  <a:gd name="T34" fmla="*/ 95 w 776"/>
                  <a:gd name="T35" fmla="*/ 30 h 2368"/>
                  <a:gd name="T36" fmla="*/ 89 w 776"/>
                  <a:gd name="T37" fmla="*/ 32 h 2368"/>
                  <a:gd name="T38" fmla="*/ 101 w 776"/>
                  <a:gd name="T39" fmla="*/ 34 h 2368"/>
                  <a:gd name="T40" fmla="*/ 95 w 776"/>
                  <a:gd name="T41" fmla="*/ 37 h 2368"/>
                  <a:gd name="T42" fmla="*/ 101 w 776"/>
                  <a:gd name="T43" fmla="*/ 41 h 2368"/>
                  <a:gd name="T44" fmla="*/ 95 w 776"/>
                  <a:gd name="T45" fmla="*/ 41 h 2368"/>
                  <a:gd name="T46" fmla="*/ 101 w 776"/>
                  <a:gd name="T47" fmla="*/ 44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00" name="Freeform 133"/>
              <p:cNvSpPr>
                <a:spLocks/>
              </p:cNvSpPr>
              <p:nvPr/>
            </p:nvSpPr>
            <p:spPr bwMode="hidden">
              <a:xfrm>
                <a:off x="4636" y="576"/>
                <a:ext cx="594" cy="417"/>
              </a:xfrm>
              <a:custGeom>
                <a:avLst/>
                <a:gdLst>
                  <a:gd name="T0" fmla="*/ 0 w 776"/>
                  <a:gd name="T1" fmla="*/ 0 h 2368"/>
                  <a:gd name="T2" fmla="*/ 108 w 776"/>
                  <a:gd name="T3" fmla="*/ 0 h 2368"/>
                  <a:gd name="T4" fmla="*/ 43 w 776"/>
                  <a:gd name="T5" fmla="*/ 1 h 2368"/>
                  <a:gd name="T6" fmla="*/ 151 w 776"/>
                  <a:gd name="T7" fmla="*/ 1 h 2368"/>
                  <a:gd name="T8" fmla="*/ 86 w 776"/>
                  <a:gd name="T9" fmla="*/ 2 h 2368"/>
                  <a:gd name="T10" fmla="*/ 172 w 776"/>
                  <a:gd name="T11" fmla="*/ 2 h 2368"/>
                  <a:gd name="T12" fmla="*/ 129 w 776"/>
                  <a:gd name="T13" fmla="*/ 2 h 2368"/>
                  <a:gd name="T14" fmla="*/ 215 w 776"/>
                  <a:gd name="T15" fmla="*/ 3 h 2368"/>
                  <a:gd name="T16" fmla="*/ 172 w 776"/>
                  <a:gd name="T17" fmla="*/ 3 h 2368"/>
                  <a:gd name="T18" fmla="*/ 237 w 776"/>
                  <a:gd name="T19" fmla="*/ 4 h 2368"/>
                  <a:gd name="T20" fmla="*/ 215 w 776"/>
                  <a:gd name="T21" fmla="*/ 4 h 2368"/>
                  <a:gd name="T22" fmla="*/ 259 w 776"/>
                  <a:gd name="T23" fmla="*/ 5 h 2368"/>
                  <a:gd name="T24" fmla="*/ 259 w 776"/>
                  <a:gd name="T25" fmla="*/ 5 h 2368"/>
                  <a:gd name="T26" fmla="*/ 301 w 776"/>
                  <a:gd name="T27" fmla="*/ 6 h 2368"/>
                  <a:gd name="T28" fmla="*/ 280 w 776"/>
                  <a:gd name="T29" fmla="*/ 7 h 2368"/>
                  <a:gd name="T30" fmla="*/ 323 w 776"/>
                  <a:gd name="T31" fmla="*/ 7 h 2368"/>
                  <a:gd name="T32" fmla="*/ 301 w 776"/>
                  <a:gd name="T33" fmla="*/ 8 h 2368"/>
                  <a:gd name="T34" fmla="*/ 323 w 776"/>
                  <a:gd name="T35" fmla="*/ 9 h 2368"/>
                  <a:gd name="T36" fmla="*/ 301 w 776"/>
                  <a:gd name="T37" fmla="*/ 9 h 2368"/>
                  <a:gd name="T38" fmla="*/ 344 w 776"/>
                  <a:gd name="T39" fmla="*/ 10 h 2368"/>
                  <a:gd name="T40" fmla="*/ 323 w 776"/>
                  <a:gd name="T41" fmla="*/ 11 h 2368"/>
                  <a:gd name="T42" fmla="*/ 344 w 776"/>
                  <a:gd name="T43" fmla="*/ 12 h 2368"/>
                  <a:gd name="T44" fmla="*/ 323 w 776"/>
                  <a:gd name="T45" fmla="*/ 12 h 2368"/>
                  <a:gd name="T46" fmla="*/ 344 w 776"/>
                  <a:gd name="T47" fmla="*/ 13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01" name="Freeform 134"/>
              <p:cNvSpPr>
                <a:spLocks/>
              </p:cNvSpPr>
              <p:nvPr/>
            </p:nvSpPr>
            <p:spPr bwMode="hidden">
              <a:xfrm>
                <a:off x="4658" y="132"/>
                <a:ext cx="260" cy="559"/>
              </a:xfrm>
              <a:custGeom>
                <a:avLst/>
                <a:gdLst>
                  <a:gd name="T0" fmla="*/ 0 w 776"/>
                  <a:gd name="T1" fmla="*/ 1 h 2368"/>
                  <a:gd name="T2" fmla="*/ 9 w 776"/>
                  <a:gd name="T3" fmla="*/ 0 h 2368"/>
                  <a:gd name="T4" fmla="*/ 4 w 776"/>
                  <a:gd name="T5" fmla="*/ 2 h 2368"/>
                  <a:gd name="T6" fmla="*/ 13 w 776"/>
                  <a:gd name="T7" fmla="*/ 2 h 2368"/>
                  <a:gd name="T8" fmla="*/ 7 w 776"/>
                  <a:gd name="T9" fmla="*/ 4 h 2368"/>
                  <a:gd name="T10" fmla="*/ 14 w 776"/>
                  <a:gd name="T11" fmla="*/ 5 h 2368"/>
                  <a:gd name="T12" fmla="*/ 11 w 776"/>
                  <a:gd name="T13" fmla="*/ 6 h 2368"/>
                  <a:gd name="T14" fmla="*/ 18 w 776"/>
                  <a:gd name="T15" fmla="*/ 7 h 2368"/>
                  <a:gd name="T16" fmla="*/ 14 w 776"/>
                  <a:gd name="T17" fmla="*/ 8 h 2368"/>
                  <a:gd name="T18" fmla="*/ 20 w 776"/>
                  <a:gd name="T19" fmla="*/ 8 h 2368"/>
                  <a:gd name="T20" fmla="*/ 18 w 776"/>
                  <a:gd name="T21" fmla="*/ 10 h 2368"/>
                  <a:gd name="T22" fmla="*/ 22 w 776"/>
                  <a:gd name="T23" fmla="*/ 11 h 2368"/>
                  <a:gd name="T24" fmla="*/ 22 w 776"/>
                  <a:gd name="T25" fmla="*/ 12 h 2368"/>
                  <a:gd name="T26" fmla="*/ 25 w 776"/>
                  <a:gd name="T27" fmla="*/ 14 h 2368"/>
                  <a:gd name="T28" fmla="*/ 23 w 776"/>
                  <a:gd name="T29" fmla="*/ 16 h 2368"/>
                  <a:gd name="T30" fmla="*/ 27 w 776"/>
                  <a:gd name="T31" fmla="*/ 17 h 2368"/>
                  <a:gd name="T32" fmla="*/ 25 w 776"/>
                  <a:gd name="T33" fmla="*/ 19 h 2368"/>
                  <a:gd name="T34" fmla="*/ 27 w 776"/>
                  <a:gd name="T35" fmla="*/ 21 h 2368"/>
                  <a:gd name="T36" fmla="*/ 25 w 776"/>
                  <a:gd name="T37" fmla="*/ 22 h 2368"/>
                  <a:gd name="T38" fmla="*/ 29 w 776"/>
                  <a:gd name="T39" fmla="*/ 24 h 2368"/>
                  <a:gd name="T40" fmla="*/ 27 w 776"/>
                  <a:gd name="T41" fmla="*/ 26 h 2368"/>
                  <a:gd name="T42" fmla="*/ 29 w 776"/>
                  <a:gd name="T43" fmla="*/ 29 h 2368"/>
                  <a:gd name="T44" fmla="*/ 27 w 776"/>
                  <a:gd name="T45" fmla="*/ 29 h 2368"/>
                  <a:gd name="T46" fmla="*/ 29 w 776"/>
                  <a:gd name="T47" fmla="*/ 31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02" name="Freeform 135"/>
              <p:cNvSpPr>
                <a:spLocks/>
              </p:cNvSpPr>
              <p:nvPr/>
            </p:nvSpPr>
            <p:spPr bwMode="hidden">
              <a:xfrm rot="-1346631">
                <a:off x="4401" y="599"/>
                <a:ext cx="175" cy="329"/>
              </a:xfrm>
              <a:custGeom>
                <a:avLst/>
                <a:gdLst>
                  <a:gd name="T0" fmla="*/ 0 w 776"/>
                  <a:gd name="T1" fmla="*/ 0 h 2368"/>
                  <a:gd name="T2" fmla="*/ 3 w 776"/>
                  <a:gd name="T3" fmla="*/ 0 h 2368"/>
                  <a:gd name="T4" fmla="*/ 1 w 776"/>
                  <a:gd name="T5" fmla="*/ 0 h 2368"/>
                  <a:gd name="T6" fmla="*/ 4 w 776"/>
                  <a:gd name="T7" fmla="*/ 0 h 2368"/>
                  <a:gd name="T8" fmla="*/ 2 w 776"/>
                  <a:gd name="T9" fmla="*/ 1 h 2368"/>
                  <a:gd name="T10" fmla="*/ 5 w 776"/>
                  <a:gd name="T11" fmla="*/ 1 h 2368"/>
                  <a:gd name="T12" fmla="*/ 3 w 776"/>
                  <a:gd name="T13" fmla="*/ 1 h 2368"/>
                  <a:gd name="T14" fmla="*/ 5 w 776"/>
                  <a:gd name="T15" fmla="*/ 1 h 2368"/>
                  <a:gd name="T16" fmla="*/ 5 w 776"/>
                  <a:gd name="T17" fmla="*/ 2 h 2368"/>
                  <a:gd name="T18" fmla="*/ 6 w 776"/>
                  <a:gd name="T19" fmla="*/ 2 h 2368"/>
                  <a:gd name="T20" fmla="*/ 5 w 776"/>
                  <a:gd name="T21" fmla="*/ 2 h 2368"/>
                  <a:gd name="T22" fmla="*/ 7 w 776"/>
                  <a:gd name="T23" fmla="*/ 2 h 2368"/>
                  <a:gd name="T24" fmla="*/ 7 w 776"/>
                  <a:gd name="T25" fmla="*/ 3 h 2368"/>
                  <a:gd name="T26" fmla="*/ 8 w 776"/>
                  <a:gd name="T27" fmla="*/ 3 h 2368"/>
                  <a:gd name="T28" fmla="*/ 7 w 776"/>
                  <a:gd name="T29" fmla="*/ 3 h 2368"/>
                  <a:gd name="T30" fmla="*/ 8 w 776"/>
                  <a:gd name="T31" fmla="*/ 3 h 2368"/>
                  <a:gd name="T32" fmla="*/ 8 w 776"/>
                  <a:gd name="T33" fmla="*/ 4 h 2368"/>
                  <a:gd name="T34" fmla="*/ 8 w 776"/>
                  <a:gd name="T35" fmla="*/ 4 h 2368"/>
                  <a:gd name="T36" fmla="*/ 8 w 776"/>
                  <a:gd name="T37" fmla="*/ 5 h 2368"/>
                  <a:gd name="T38" fmla="*/ 9 w 776"/>
                  <a:gd name="T39" fmla="*/ 5 h 2368"/>
                  <a:gd name="T40" fmla="*/ 8 w 776"/>
                  <a:gd name="T41" fmla="*/ 5 h 2368"/>
                  <a:gd name="T42" fmla="*/ 9 w 776"/>
                  <a:gd name="T43" fmla="*/ 6 h 2368"/>
                  <a:gd name="T44" fmla="*/ 8 w 776"/>
                  <a:gd name="T45" fmla="*/ 6 h 2368"/>
                  <a:gd name="T46" fmla="*/ 9 w 776"/>
                  <a:gd name="T47" fmla="*/ 6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03" name="Freeform 136"/>
              <p:cNvSpPr>
                <a:spLocks/>
              </p:cNvSpPr>
              <p:nvPr/>
            </p:nvSpPr>
            <p:spPr bwMode="hidden">
              <a:xfrm rot="1346631" flipH="1">
                <a:off x="3783" y="589"/>
                <a:ext cx="172" cy="330"/>
              </a:xfrm>
              <a:custGeom>
                <a:avLst/>
                <a:gdLst>
                  <a:gd name="T0" fmla="*/ 0 w 776"/>
                  <a:gd name="T1" fmla="*/ 0 h 2368"/>
                  <a:gd name="T2" fmla="*/ 3 w 776"/>
                  <a:gd name="T3" fmla="*/ 0 h 2368"/>
                  <a:gd name="T4" fmla="*/ 1 w 776"/>
                  <a:gd name="T5" fmla="*/ 0 h 2368"/>
                  <a:gd name="T6" fmla="*/ 4 w 776"/>
                  <a:gd name="T7" fmla="*/ 0 h 2368"/>
                  <a:gd name="T8" fmla="*/ 2 w 776"/>
                  <a:gd name="T9" fmla="*/ 1 h 2368"/>
                  <a:gd name="T10" fmla="*/ 4 w 776"/>
                  <a:gd name="T11" fmla="*/ 1 h 2368"/>
                  <a:gd name="T12" fmla="*/ 3 w 776"/>
                  <a:gd name="T13" fmla="*/ 1 h 2368"/>
                  <a:gd name="T14" fmla="*/ 5 w 776"/>
                  <a:gd name="T15" fmla="*/ 1 h 2368"/>
                  <a:gd name="T16" fmla="*/ 4 w 776"/>
                  <a:gd name="T17" fmla="*/ 2 h 2368"/>
                  <a:gd name="T18" fmla="*/ 6 w 776"/>
                  <a:gd name="T19" fmla="*/ 2 h 2368"/>
                  <a:gd name="T20" fmla="*/ 5 w 776"/>
                  <a:gd name="T21" fmla="*/ 2 h 2368"/>
                  <a:gd name="T22" fmla="*/ 6 w 776"/>
                  <a:gd name="T23" fmla="*/ 2 h 2368"/>
                  <a:gd name="T24" fmla="*/ 6 w 776"/>
                  <a:gd name="T25" fmla="*/ 3 h 2368"/>
                  <a:gd name="T26" fmla="*/ 7 w 776"/>
                  <a:gd name="T27" fmla="*/ 3 h 2368"/>
                  <a:gd name="T28" fmla="*/ 7 w 776"/>
                  <a:gd name="T29" fmla="*/ 3 h 2368"/>
                  <a:gd name="T30" fmla="*/ 8 w 776"/>
                  <a:gd name="T31" fmla="*/ 4 h 2368"/>
                  <a:gd name="T32" fmla="*/ 7 w 776"/>
                  <a:gd name="T33" fmla="*/ 4 h 2368"/>
                  <a:gd name="T34" fmla="*/ 8 w 776"/>
                  <a:gd name="T35" fmla="*/ 4 h 2368"/>
                  <a:gd name="T36" fmla="*/ 7 w 776"/>
                  <a:gd name="T37" fmla="*/ 5 h 2368"/>
                  <a:gd name="T38" fmla="*/ 8 w 776"/>
                  <a:gd name="T39" fmla="*/ 5 h 2368"/>
                  <a:gd name="T40" fmla="*/ 8 w 776"/>
                  <a:gd name="T41" fmla="*/ 5 h 2368"/>
                  <a:gd name="T42" fmla="*/ 8 w 776"/>
                  <a:gd name="T43" fmla="*/ 6 h 2368"/>
                  <a:gd name="T44" fmla="*/ 8 w 776"/>
                  <a:gd name="T45" fmla="*/ 6 h 2368"/>
                  <a:gd name="T46" fmla="*/ 8 w 776"/>
                  <a:gd name="T47" fmla="*/ 6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7171" name="Rectangle 13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1625"/>
            <a:ext cx="7772400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7172" name="Rectangle 13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493003" name="Rectangle 13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493004" name="Rectangle 14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493005" name="Rectangle 14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+mn-lt"/>
                <a:ea typeface="+mn-ea"/>
              </a:defRPr>
            </a:lvl1pPr>
          </a:lstStyle>
          <a:p>
            <a:pPr>
              <a:defRPr/>
            </a:pPr>
            <a:fld id="{E0B1A74B-F8C5-404F-8A8A-70ADE9D68FA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7328" r:id="rId1"/>
    <p:sldLayoutId id="2147487266" r:id="rId2"/>
    <p:sldLayoutId id="2147487267" r:id="rId3"/>
    <p:sldLayoutId id="2147487268" r:id="rId4"/>
    <p:sldLayoutId id="2147487269" r:id="rId5"/>
    <p:sldLayoutId id="2147487270" r:id="rId6"/>
    <p:sldLayoutId id="2147487271" r:id="rId7"/>
    <p:sldLayoutId id="2147487272" r:id="rId8"/>
    <p:sldLayoutId id="2147487273" r:id="rId9"/>
    <p:sldLayoutId id="2147487274" r:id="rId10"/>
    <p:sldLayoutId id="214748727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Char char="•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Times New Roman" pitchFamily="18" charset="0"/>
        <a:buChar char="−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Times New Roman" pitchFamily="18" charset="0"/>
        <a:buChar char="–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Times New Roman" pitchFamily="18" charset="0"/>
        <a:buChar char="–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Times New Roman" pitchFamily="18" charset="0"/>
        <a:buChar char="–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Times New Roman" pitchFamily="18" charset="0"/>
        <a:buChar char="–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Times New Roman" pitchFamily="18" charset="0"/>
        <a:buChar char="–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1847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Group 2"/>
          <p:cNvGrpSpPr>
            <a:grpSpLocks/>
          </p:cNvGrpSpPr>
          <p:nvPr/>
        </p:nvGrpSpPr>
        <p:grpSpPr bwMode="auto">
          <a:xfrm>
            <a:off x="-6350" y="20638"/>
            <a:ext cx="9144000" cy="6858000"/>
            <a:chOff x="0" y="0"/>
            <a:chExt cx="5760" cy="4320"/>
          </a:xfrm>
        </p:grpSpPr>
        <p:sp>
          <p:nvSpPr>
            <p:cNvPr id="8217" name="Freeform 3"/>
            <p:cNvSpPr>
              <a:spLocks/>
            </p:cNvSpPr>
            <p:nvPr/>
          </p:nvSpPr>
          <p:spPr bwMode="hidden">
            <a:xfrm>
              <a:off x="0" y="3072"/>
              <a:ext cx="5760" cy="1248"/>
            </a:xfrm>
            <a:custGeom>
              <a:avLst/>
              <a:gdLst>
                <a:gd name="T0" fmla="*/ 5261 w 6027"/>
                <a:gd name="T1" fmla="*/ 369 h 2296"/>
                <a:gd name="T2" fmla="*/ 0 w 6027"/>
                <a:gd name="T3" fmla="*/ 369 h 2296"/>
                <a:gd name="T4" fmla="*/ 0 w 6027"/>
                <a:gd name="T5" fmla="*/ 0 h 2296"/>
                <a:gd name="T6" fmla="*/ 5261 w 6027"/>
                <a:gd name="T7" fmla="*/ 0 h 2296"/>
                <a:gd name="T8" fmla="*/ 5261 w 6027"/>
                <a:gd name="T9" fmla="*/ 369 h 2296"/>
                <a:gd name="T10" fmla="*/ 5261 w 6027"/>
                <a:gd name="T11" fmla="*/ 369 h 22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Freeform 4"/>
            <p:cNvSpPr>
              <a:spLocks/>
            </p:cNvSpPr>
            <p:nvPr/>
          </p:nvSpPr>
          <p:spPr bwMode="hidden">
            <a:xfrm>
              <a:off x="0" y="0"/>
              <a:ext cx="5760" cy="3072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French Script MT" pitchFamily="66" charset="0"/>
                <a:ea typeface="宋体" pitchFamily="2" charset="-122"/>
              </a:endParaRPr>
            </a:p>
          </p:txBody>
        </p:sp>
      </p:grpSp>
      <p:sp>
        <p:nvSpPr>
          <p:cNvPr id="8195" name="Freeform 5"/>
          <p:cNvSpPr>
            <a:spLocks/>
          </p:cNvSpPr>
          <p:nvPr/>
        </p:nvSpPr>
        <p:spPr bwMode="hidden">
          <a:xfrm>
            <a:off x="6242050" y="6269038"/>
            <a:ext cx="2895600" cy="609600"/>
          </a:xfrm>
          <a:custGeom>
            <a:avLst/>
            <a:gdLst>
              <a:gd name="T0" fmla="*/ 2147483647 w 5748"/>
              <a:gd name="T1" fmla="*/ 2147483647 h 246"/>
              <a:gd name="T2" fmla="*/ 0 w 5748"/>
              <a:gd name="T3" fmla="*/ 2147483647 h 246"/>
              <a:gd name="T4" fmla="*/ 0 w 5748"/>
              <a:gd name="T5" fmla="*/ 0 h 246"/>
              <a:gd name="T6" fmla="*/ 2147483647 w 5748"/>
              <a:gd name="T7" fmla="*/ 0 h 246"/>
              <a:gd name="T8" fmla="*/ 2147483647 w 5748"/>
              <a:gd name="T9" fmla="*/ 2147483647 h 246"/>
              <a:gd name="T10" fmla="*/ 2147483647 w 5748"/>
              <a:gd name="T11" fmla="*/ 2147483647 h 24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8196" name="Group 6"/>
          <p:cNvGrpSpPr>
            <a:grpSpLocks/>
          </p:cNvGrpSpPr>
          <p:nvPr/>
        </p:nvGrpSpPr>
        <p:grpSpPr bwMode="auto">
          <a:xfrm>
            <a:off x="-1588" y="6034088"/>
            <a:ext cx="7845426" cy="850900"/>
            <a:chOff x="0" y="3792"/>
            <a:chExt cx="4942" cy="536"/>
          </a:xfrm>
        </p:grpSpPr>
        <p:sp>
          <p:nvSpPr>
            <p:cNvPr id="32" name="Freeform 7"/>
            <p:cNvSpPr>
              <a:spLocks/>
            </p:cNvSpPr>
            <p:nvPr userDrawn="1"/>
          </p:nvSpPr>
          <p:spPr bwMode="ltGray">
            <a:xfrm>
              <a:off x="1488" y="3792"/>
              <a:ext cx="3240" cy="536"/>
            </a:xfrm>
            <a:custGeom>
              <a:avLst/>
              <a:gdLst/>
              <a:ahLst/>
              <a:cxnLst>
                <a:cxn ang="0">
                  <a:pos x="3132" y="469"/>
                </a:cxn>
                <a:cxn ang="0">
                  <a:pos x="2995" y="395"/>
                </a:cxn>
                <a:cxn ang="0">
                  <a:pos x="2911" y="375"/>
                </a:cxn>
                <a:cxn ang="0">
                  <a:pos x="2678" y="228"/>
                </a:cxn>
                <a:cxn ang="0">
                  <a:pos x="2553" y="74"/>
                </a:cxn>
                <a:cxn ang="0">
                  <a:pos x="2457" y="7"/>
                </a:cxn>
                <a:cxn ang="0">
                  <a:pos x="2403" y="47"/>
                </a:cxn>
                <a:cxn ang="0">
                  <a:pos x="2289" y="74"/>
                </a:cxn>
                <a:cxn ang="0">
                  <a:pos x="2134" y="74"/>
                </a:cxn>
                <a:cxn ang="0">
                  <a:pos x="2044" y="128"/>
                </a:cxn>
                <a:cxn ang="0">
                  <a:pos x="1775" y="222"/>
                </a:cxn>
                <a:cxn ang="0">
                  <a:pos x="1602" y="181"/>
                </a:cxn>
                <a:cxn ang="0">
                  <a:pos x="1560" y="101"/>
                </a:cxn>
                <a:cxn ang="0">
                  <a:pos x="1542" y="87"/>
                </a:cxn>
                <a:cxn ang="0">
                  <a:pos x="1446" y="60"/>
                </a:cxn>
                <a:cxn ang="0">
                  <a:pos x="1375" y="74"/>
                </a:cxn>
                <a:cxn ang="0">
                  <a:pos x="1309" y="87"/>
                </a:cxn>
                <a:cxn ang="0">
                  <a:pos x="1243" y="13"/>
                </a:cxn>
                <a:cxn ang="0">
                  <a:pos x="1225" y="0"/>
                </a:cxn>
                <a:cxn ang="0">
                  <a:pos x="1189" y="0"/>
                </a:cxn>
                <a:cxn ang="0">
                  <a:pos x="1106" y="34"/>
                </a:cxn>
                <a:cxn ang="0">
                  <a:pos x="1106" y="34"/>
                </a:cxn>
                <a:cxn ang="0">
                  <a:pos x="1094" y="40"/>
                </a:cxn>
                <a:cxn ang="0">
                  <a:pos x="1070" y="54"/>
                </a:cxn>
                <a:cxn ang="0">
                  <a:pos x="1034" y="74"/>
                </a:cxn>
                <a:cxn ang="0">
                  <a:pos x="1004" y="74"/>
                </a:cxn>
                <a:cxn ang="0">
                  <a:pos x="986" y="74"/>
                </a:cxn>
                <a:cxn ang="0">
                  <a:pos x="956" y="81"/>
                </a:cxn>
                <a:cxn ang="0">
                  <a:pos x="920" y="94"/>
                </a:cxn>
                <a:cxn ang="0">
                  <a:pos x="884" y="107"/>
                </a:cxn>
                <a:cxn ang="0">
                  <a:pos x="843" y="128"/>
                </a:cxn>
                <a:cxn ang="0">
                  <a:pos x="813" y="141"/>
                </a:cxn>
                <a:cxn ang="0">
                  <a:pos x="789" y="148"/>
                </a:cxn>
                <a:cxn ang="0">
                  <a:pos x="783" y="154"/>
                </a:cxn>
                <a:cxn ang="0">
                  <a:pos x="556" y="228"/>
                </a:cxn>
                <a:cxn ang="0">
                  <a:pos x="394" y="294"/>
                </a:cxn>
                <a:cxn ang="0">
                  <a:pos x="107" y="462"/>
                </a:cxn>
                <a:cxn ang="0">
                  <a:pos x="0" y="536"/>
                </a:cxn>
                <a:cxn ang="0">
                  <a:pos x="3240" y="536"/>
                </a:cxn>
                <a:cxn ang="0">
                  <a:pos x="3132" y="469"/>
                </a:cxn>
                <a:cxn ang="0">
                  <a:pos x="3132" y="469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French Script MT" pitchFamily="66" charset="0"/>
                <a:ea typeface="宋体" pitchFamily="2" charset="-122"/>
              </a:endParaRPr>
            </a:p>
          </p:txBody>
        </p:sp>
        <p:grpSp>
          <p:nvGrpSpPr>
            <p:cNvPr id="8210" name="Group 8"/>
            <p:cNvGrpSpPr>
              <a:grpSpLocks/>
            </p:cNvGrpSpPr>
            <p:nvPr userDrawn="1"/>
          </p:nvGrpSpPr>
          <p:grpSpPr bwMode="auto">
            <a:xfrm>
              <a:off x="2486" y="3792"/>
              <a:ext cx="2456" cy="536"/>
              <a:chOff x="2486" y="3792"/>
              <a:chExt cx="2456" cy="536"/>
            </a:xfrm>
          </p:grpSpPr>
          <p:sp>
            <p:nvSpPr>
              <p:cNvPr id="8212" name="Freeform 9"/>
              <p:cNvSpPr>
                <a:spLocks/>
              </p:cNvSpPr>
              <p:nvPr userDrawn="1"/>
            </p:nvSpPr>
            <p:spPr bwMode="ltGray">
              <a:xfrm>
                <a:off x="3948" y="3799"/>
                <a:ext cx="994" cy="529"/>
              </a:xfrm>
              <a:custGeom>
                <a:avLst/>
                <a:gdLst>
                  <a:gd name="T0" fmla="*/ 636 w 994"/>
                  <a:gd name="T1" fmla="*/ 373 h 529"/>
                  <a:gd name="T2" fmla="*/ 495 w 994"/>
                  <a:gd name="T3" fmla="*/ 370 h 529"/>
                  <a:gd name="T4" fmla="*/ 280 w 994"/>
                  <a:gd name="T5" fmla="*/ 249 h 529"/>
                  <a:gd name="T6" fmla="*/ 127 w 994"/>
                  <a:gd name="T7" fmla="*/ 66 h 529"/>
                  <a:gd name="T8" fmla="*/ 0 w 994"/>
                  <a:gd name="T9" fmla="*/ 0 h 529"/>
                  <a:gd name="T10" fmla="*/ 22 w 994"/>
                  <a:gd name="T11" fmla="*/ 26 h 529"/>
                  <a:gd name="T12" fmla="*/ 0 w 994"/>
                  <a:gd name="T13" fmla="*/ 65 h 529"/>
                  <a:gd name="T14" fmla="*/ 30 w 994"/>
                  <a:gd name="T15" fmla="*/ 119 h 529"/>
                  <a:gd name="T16" fmla="*/ 75 w 994"/>
                  <a:gd name="T17" fmla="*/ 243 h 529"/>
                  <a:gd name="T18" fmla="*/ 45 w 994"/>
                  <a:gd name="T19" fmla="*/ 422 h 529"/>
                  <a:gd name="T20" fmla="*/ 200 w 994"/>
                  <a:gd name="T21" fmla="*/ 329 h 529"/>
                  <a:gd name="T22" fmla="*/ 592 w 994"/>
                  <a:gd name="T23" fmla="*/ 527 h 529"/>
                  <a:gd name="T24" fmla="*/ 994 w 994"/>
                  <a:gd name="T25" fmla="*/ 529 h 529"/>
                  <a:gd name="T26" fmla="*/ 828 w 994"/>
                  <a:gd name="T27" fmla="*/ 473 h 529"/>
                  <a:gd name="T28" fmla="*/ 636 w 994"/>
                  <a:gd name="T29" fmla="*/ 373 h 52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94" h="529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592" y="527"/>
                    </a:lnTo>
                    <a:lnTo>
                      <a:pt x="994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13" name="Freeform 10"/>
              <p:cNvSpPr>
                <a:spLocks/>
              </p:cNvSpPr>
              <p:nvPr userDrawn="1"/>
            </p:nvSpPr>
            <p:spPr bwMode="ltGray">
              <a:xfrm>
                <a:off x="2677" y="3792"/>
                <a:ext cx="186" cy="395"/>
              </a:xfrm>
              <a:custGeom>
                <a:avLst/>
                <a:gdLst>
                  <a:gd name="T0" fmla="*/ 36 w 186"/>
                  <a:gd name="T1" fmla="*/ 0 h 353"/>
                  <a:gd name="T2" fmla="*/ 54 w 186"/>
                  <a:gd name="T3" fmla="*/ 25 h 353"/>
                  <a:gd name="T4" fmla="*/ 24 w 186"/>
                  <a:gd name="T5" fmla="*/ 43 h 353"/>
                  <a:gd name="T6" fmla="*/ 18 w 186"/>
                  <a:gd name="T7" fmla="*/ 93 h 353"/>
                  <a:gd name="T8" fmla="*/ 42 w 186"/>
                  <a:gd name="T9" fmla="*/ 160 h 353"/>
                  <a:gd name="T10" fmla="*/ 48 w 186"/>
                  <a:gd name="T11" fmla="*/ 227 h 353"/>
                  <a:gd name="T12" fmla="*/ 0 w 186"/>
                  <a:gd name="T13" fmla="*/ 495 h 353"/>
                  <a:gd name="T14" fmla="*/ 54 w 186"/>
                  <a:gd name="T15" fmla="*/ 327 h 353"/>
                  <a:gd name="T16" fmla="*/ 84 w 186"/>
                  <a:gd name="T17" fmla="*/ 303 h 353"/>
                  <a:gd name="T18" fmla="*/ 126 w 186"/>
                  <a:gd name="T19" fmla="*/ 177 h 353"/>
                  <a:gd name="T20" fmla="*/ 144 w 186"/>
                  <a:gd name="T21" fmla="*/ 168 h 353"/>
                  <a:gd name="T22" fmla="*/ 144 w 186"/>
                  <a:gd name="T23" fmla="*/ 126 h 353"/>
                  <a:gd name="T24" fmla="*/ 186 w 186"/>
                  <a:gd name="T25" fmla="*/ 93 h 353"/>
                  <a:gd name="T26" fmla="*/ 162 w 186"/>
                  <a:gd name="T27" fmla="*/ 84 h 353"/>
                  <a:gd name="T28" fmla="*/ 36 w 186"/>
                  <a:gd name="T29" fmla="*/ 0 h 353"/>
                  <a:gd name="T30" fmla="*/ 36 w 186"/>
                  <a:gd name="T31" fmla="*/ 0 h 35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14" name="Freeform 11"/>
              <p:cNvSpPr>
                <a:spLocks/>
              </p:cNvSpPr>
              <p:nvPr userDrawn="1"/>
            </p:nvSpPr>
            <p:spPr bwMode="ltGray">
              <a:xfrm>
                <a:off x="3030" y="3893"/>
                <a:ext cx="378" cy="271"/>
              </a:xfrm>
              <a:custGeom>
                <a:avLst/>
                <a:gdLst>
                  <a:gd name="T0" fmla="*/ 18 w 378"/>
                  <a:gd name="T1" fmla="*/ 0 h 271"/>
                  <a:gd name="T2" fmla="*/ 12 w 378"/>
                  <a:gd name="T3" fmla="*/ 13 h 271"/>
                  <a:gd name="T4" fmla="*/ 0 w 378"/>
                  <a:gd name="T5" fmla="*/ 40 h 271"/>
                  <a:gd name="T6" fmla="*/ 60 w 378"/>
                  <a:gd name="T7" fmla="*/ 121 h 271"/>
                  <a:gd name="T8" fmla="*/ 310 w 378"/>
                  <a:gd name="T9" fmla="*/ 271 h 271"/>
                  <a:gd name="T10" fmla="*/ 290 w 378"/>
                  <a:gd name="T11" fmla="*/ 139 h 271"/>
                  <a:gd name="T12" fmla="*/ 378 w 378"/>
                  <a:gd name="T13" fmla="*/ 76 h 271"/>
                  <a:gd name="T14" fmla="*/ 251 w 378"/>
                  <a:gd name="T15" fmla="*/ 94 h 271"/>
                  <a:gd name="T16" fmla="*/ 90 w 378"/>
                  <a:gd name="T17" fmla="*/ 54 h 271"/>
                  <a:gd name="T18" fmla="*/ 18 w 378"/>
                  <a:gd name="T19" fmla="*/ 0 h 271"/>
                  <a:gd name="T20" fmla="*/ 18 w 378"/>
                  <a:gd name="T21" fmla="*/ 0 h 27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15" name="Freeform 12"/>
              <p:cNvSpPr>
                <a:spLocks/>
              </p:cNvSpPr>
              <p:nvPr userDrawn="1"/>
            </p:nvSpPr>
            <p:spPr bwMode="ltGray">
              <a:xfrm>
                <a:off x="3628" y="3866"/>
                <a:ext cx="155" cy="74"/>
              </a:xfrm>
              <a:custGeom>
                <a:avLst/>
                <a:gdLst>
                  <a:gd name="T0" fmla="*/ 114 w 155"/>
                  <a:gd name="T1" fmla="*/ 0 h 66"/>
                  <a:gd name="T2" fmla="*/ 0 w 155"/>
                  <a:gd name="T3" fmla="*/ 0 h 66"/>
                  <a:gd name="T4" fmla="*/ 0 w 155"/>
                  <a:gd name="T5" fmla="*/ 0 h 66"/>
                  <a:gd name="T6" fmla="*/ 6 w 155"/>
                  <a:gd name="T7" fmla="*/ 9 h 66"/>
                  <a:gd name="T8" fmla="*/ 6 w 155"/>
                  <a:gd name="T9" fmla="*/ 25 h 66"/>
                  <a:gd name="T10" fmla="*/ 0 w 155"/>
                  <a:gd name="T11" fmla="*/ 34 h 66"/>
                  <a:gd name="T12" fmla="*/ 78 w 155"/>
                  <a:gd name="T13" fmla="*/ 84 h 66"/>
                  <a:gd name="T14" fmla="*/ 96 w 155"/>
                  <a:gd name="T15" fmla="*/ 59 h 66"/>
                  <a:gd name="T16" fmla="*/ 155 w 155"/>
                  <a:gd name="T17" fmla="*/ 93 h 66"/>
                  <a:gd name="T18" fmla="*/ 126 w 155"/>
                  <a:gd name="T19" fmla="*/ 34 h 66"/>
                  <a:gd name="T20" fmla="*/ 149 w 155"/>
                  <a:gd name="T21" fmla="*/ 0 h 66"/>
                  <a:gd name="T22" fmla="*/ 114 w 155"/>
                  <a:gd name="T23" fmla="*/ 0 h 66"/>
                  <a:gd name="T24" fmla="*/ 114 w 155"/>
                  <a:gd name="T25" fmla="*/ 0 h 6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16" name="Freeform 13"/>
              <p:cNvSpPr>
                <a:spLocks/>
              </p:cNvSpPr>
              <p:nvPr userDrawn="1"/>
            </p:nvSpPr>
            <p:spPr bwMode="ltGray">
              <a:xfrm>
                <a:off x="2486" y="3859"/>
                <a:ext cx="42" cy="81"/>
              </a:xfrm>
              <a:custGeom>
                <a:avLst/>
                <a:gdLst>
                  <a:gd name="T0" fmla="*/ 6 w 42"/>
                  <a:gd name="T1" fmla="*/ 52 h 72"/>
                  <a:gd name="T2" fmla="*/ 0 w 42"/>
                  <a:gd name="T3" fmla="*/ 26 h 72"/>
                  <a:gd name="T4" fmla="*/ 12 w 42"/>
                  <a:gd name="T5" fmla="*/ 9 h 72"/>
                  <a:gd name="T6" fmla="*/ 0 w 42"/>
                  <a:gd name="T7" fmla="*/ 9 h 72"/>
                  <a:gd name="T8" fmla="*/ 12 w 42"/>
                  <a:gd name="T9" fmla="*/ 9 h 72"/>
                  <a:gd name="T10" fmla="*/ 24 w 42"/>
                  <a:gd name="T11" fmla="*/ 9 h 72"/>
                  <a:gd name="T12" fmla="*/ 36 w 42"/>
                  <a:gd name="T13" fmla="*/ 9 h 72"/>
                  <a:gd name="T14" fmla="*/ 42 w 42"/>
                  <a:gd name="T15" fmla="*/ 0 h 72"/>
                  <a:gd name="T16" fmla="*/ 30 w 42"/>
                  <a:gd name="T17" fmla="*/ 26 h 72"/>
                  <a:gd name="T18" fmla="*/ 42 w 42"/>
                  <a:gd name="T19" fmla="*/ 69 h 72"/>
                  <a:gd name="T20" fmla="*/ 12 w 42"/>
                  <a:gd name="T21" fmla="*/ 102 h 72"/>
                  <a:gd name="T22" fmla="*/ 6 w 42"/>
                  <a:gd name="T23" fmla="*/ 52 h 72"/>
                  <a:gd name="T24" fmla="*/ 6 w 42"/>
                  <a:gd name="T25" fmla="*/ 52 h 7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4" name="Freeform 14"/>
            <p:cNvSpPr>
              <a:spLocks/>
            </p:cNvSpPr>
            <p:nvPr userDrawn="1"/>
          </p:nvSpPr>
          <p:spPr bwMode="ltGray">
            <a:xfrm>
              <a:off x="0" y="3792"/>
              <a:ext cx="3976" cy="535"/>
            </a:xfrm>
            <a:custGeom>
              <a:avLst/>
              <a:gdLst/>
              <a:ahLst/>
              <a:cxnLst>
                <a:cxn ang="0">
                  <a:pos x="3976" y="527"/>
                </a:cxn>
                <a:cxn ang="0">
                  <a:pos x="3970" y="527"/>
                </a:cxn>
                <a:cxn ang="0">
                  <a:pos x="3844" y="509"/>
                </a:cxn>
                <a:cxn ang="0">
                  <a:pos x="2487" y="305"/>
                </a:cxn>
                <a:cxn ang="0">
                  <a:pos x="2039" y="36"/>
                </a:cxn>
                <a:cxn ang="0">
                  <a:pos x="1907" y="24"/>
                </a:cxn>
                <a:cxn ang="0">
                  <a:pos x="1883" y="54"/>
                </a:cxn>
                <a:cxn ang="0">
                  <a:pos x="1859" y="54"/>
                </a:cxn>
                <a:cxn ang="0">
                  <a:pos x="1830" y="30"/>
                </a:cxn>
                <a:cxn ang="0">
                  <a:pos x="1704" y="102"/>
                </a:cxn>
                <a:cxn ang="0">
                  <a:pos x="1608" y="126"/>
                </a:cxn>
                <a:cxn ang="0">
                  <a:pos x="1561" y="132"/>
                </a:cxn>
                <a:cxn ang="0">
                  <a:pos x="1495" y="102"/>
                </a:cxn>
                <a:cxn ang="0">
                  <a:pos x="1357" y="126"/>
                </a:cxn>
                <a:cxn ang="0">
                  <a:pos x="1285" y="24"/>
                </a:cxn>
                <a:cxn ang="0">
                  <a:pos x="1280" y="18"/>
                </a:cxn>
                <a:cxn ang="0">
                  <a:pos x="1262" y="12"/>
                </a:cxn>
                <a:cxn ang="0">
                  <a:pos x="1238" y="6"/>
                </a:cxn>
                <a:cxn ang="0">
                  <a:pos x="1220" y="0"/>
                </a:cxn>
                <a:cxn ang="0">
                  <a:pos x="1196" y="0"/>
                </a:cxn>
                <a:cxn ang="0">
                  <a:pos x="1166" y="0"/>
                </a:cxn>
                <a:cxn ang="0">
                  <a:pos x="1142" y="0"/>
                </a:cxn>
                <a:cxn ang="0">
                  <a:pos x="1136" y="0"/>
                </a:cxn>
                <a:cxn ang="0">
                  <a:pos x="1130" y="0"/>
                </a:cxn>
                <a:cxn ang="0">
                  <a:pos x="1124" y="6"/>
                </a:cxn>
                <a:cxn ang="0">
                  <a:pos x="1118" y="12"/>
                </a:cxn>
                <a:cxn ang="0">
                  <a:pos x="1100" y="18"/>
                </a:cxn>
                <a:cxn ang="0">
                  <a:pos x="1088" y="18"/>
                </a:cxn>
                <a:cxn ang="0">
                  <a:pos x="1070" y="24"/>
                </a:cxn>
                <a:cxn ang="0">
                  <a:pos x="1052" y="30"/>
                </a:cxn>
                <a:cxn ang="0">
                  <a:pos x="1034" y="36"/>
                </a:cxn>
                <a:cxn ang="0">
                  <a:pos x="1028" y="42"/>
                </a:cxn>
                <a:cxn ang="0">
                  <a:pos x="969" y="60"/>
                </a:cxn>
                <a:cxn ang="0">
                  <a:pos x="921" y="72"/>
                </a:cxn>
                <a:cxn ang="0">
                  <a:pos x="855" y="48"/>
                </a:cxn>
                <a:cxn ang="0">
                  <a:pos x="825" y="48"/>
                </a:cxn>
                <a:cxn ang="0">
                  <a:pos x="759" y="72"/>
                </a:cxn>
                <a:cxn ang="0">
                  <a:pos x="735" y="72"/>
                </a:cxn>
                <a:cxn ang="0">
                  <a:pos x="706" y="60"/>
                </a:cxn>
                <a:cxn ang="0">
                  <a:pos x="640" y="60"/>
                </a:cxn>
                <a:cxn ang="0">
                  <a:pos x="544" y="72"/>
                </a:cxn>
                <a:cxn ang="0">
                  <a:pos x="389" y="18"/>
                </a:cxn>
                <a:cxn ang="0">
                  <a:pos x="323" y="60"/>
                </a:cxn>
                <a:cxn ang="0">
                  <a:pos x="317" y="60"/>
                </a:cxn>
                <a:cxn ang="0">
                  <a:pos x="305" y="72"/>
                </a:cxn>
                <a:cxn ang="0">
                  <a:pos x="287" y="78"/>
                </a:cxn>
                <a:cxn ang="0">
                  <a:pos x="263" y="90"/>
                </a:cxn>
                <a:cxn ang="0">
                  <a:pos x="203" y="120"/>
                </a:cxn>
                <a:cxn ang="0">
                  <a:pos x="149" y="150"/>
                </a:cxn>
                <a:cxn ang="0">
                  <a:pos x="78" y="168"/>
                </a:cxn>
                <a:cxn ang="0">
                  <a:pos x="0" y="180"/>
                </a:cxn>
                <a:cxn ang="0">
                  <a:pos x="0" y="527"/>
                </a:cxn>
                <a:cxn ang="0">
                  <a:pos x="1010" y="527"/>
                </a:cxn>
                <a:cxn ang="0">
                  <a:pos x="3725" y="527"/>
                </a:cxn>
                <a:cxn ang="0">
                  <a:pos x="3976" y="527"/>
                </a:cxn>
                <a:cxn ang="0">
                  <a:pos x="3976" y="527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French Script MT" pitchFamily="66" charset="0"/>
                <a:ea typeface="宋体" pitchFamily="2" charset="-122"/>
              </a:endParaRPr>
            </a:p>
          </p:txBody>
        </p:sp>
      </p:grpSp>
      <p:grpSp>
        <p:nvGrpSpPr>
          <p:cNvPr id="8197" name="Group 15"/>
          <p:cNvGrpSpPr>
            <a:grpSpLocks/>
          </p:cNvGrpSpPr>
          <p:nvPr/>
        </p:nvGrpSpPr>
        <p:grpSpPr bwMode="auto">
          <a:xfrm>
            <a:off x="627063" y="6021388"/>
            <a:ext cx="5684837" cy="849312"/>
            <a:chOff x="395" y="3793"/>
            <a:chExt cx="3581" cy="535"/>
          </a:xfrm>
        </p:grpSpPr>
        <p:sp>
          <p:nvSpPr>
            <p:cNvPr id="8203" name="Freeform 16"/>
            <p:cNvSpPr>
              <a:spLocks/>
            </p:cNvSpPr>
            <p:nvPr userDrawn="1"/>
          </p:nvSpPr>
          <p:spPr bwMode="auto">
            <a:xfrm>
              <a:off x="1196" y="3793"/>
              <a:ext cx="365" cy="291"/>
            </a:xfrm>
            <a:custGeom>
              <a:avLst/>
              <a:gdLst>
                <a:gd name="T0" fmla="*/ 24 w 365"/>
                <a:gd name="T1" fmla="*/ 24 h 287"/>
                <a:gd name="T2" fmla="*/ 0 w 365"/>
                <a:gd name="T3" fmla="*/ 63 h 287"/>
                <a:gd name="T4" fmla="*/ 66 w 365"/>
                <a:gd name="T5" fmla="*/ 114 h 287"/>
                <a:gd name="T6" fmla="*/ 143 w 365"/>
                <a:gd name="T7" fmla="*/ 189 h 287"/>
                <a:gd name="T8" fmla="*/ 191 w 365"/>
                <a:gd name="T9" fmla="*/ 174 h 287"/>
                <a:gd name="T10" fmla="*/ 341 w 365"/>
                <a:gd name="T11" fmla="*/ 299 h 287"/>
                <a:gd name="T12" fmla="*/ 305 w 365"/>
                <a:gd name="T13" fmla="*/ 180 h 287"/>
                <a:gd name="T14" fmla="*/ 365 w 365"/>
                <a:gd name="T15" fmla="*/ 138 h 287"/>
                <a:gd name="T16" fmla="*/ 359 w 365"/>
                <a:gd name="T17" fmla="*/ 132 h 287"/>
                <a:gd name="T18" fmla="*/ 335 w 365"/>
                <a:gd name="T19" fmla="*/ 120 h 287"/>
                <a:gd name="T20" fmla="*/ 299 w 365"/>
                <a:gd name="T21" fmla="*/ 93 h 287"/>
                <a:gd name="T22" fmla="*/ 257 w 365"/>
                <a:gd name="T23" fmla="*/ 75 h 287"/>
                <a:gd name="T24" fmla="*/ 215 w 365"/>
                <a:gd name="T25" fmla="*/ 57 h 287"/>
                <a:gd name="T26" fmla="*/ 173 w 365"/>
                <a:gd name="T27" fmla="*/ 39 h 287"/>
                <a:gd name="T28" fmla="*/ 143 w 365"/>
                <a:gd name="T29" fmla="*/ 24 h 287"/>
                <a:gd name="T30" fmla="*/ 131 w 365"/>
                <a:gd name="T31" fmla="*/ 18 h 287"/>
                <a:gd name="T32" fmla="*/ 107 w 365"/>
                <a:gd name="T33" fmla="*/ 18 h 287"/>
                <a:gd name="T34" fmla="*/ 95 w 365"/>
                <a:gd name="T35" fmla="*/ 18 h 287"/>
                <a:gd name="T36" fmla="*/ 72 w 365"/>
                <a:gd name="T37" fmla="*/ 12 h 287"/>
                <a:gd name="T38" fmla="*/ 66 w 365"/>
                <a:gd name="T39" fmla="*/ 12 h 287"/>
                <a:gd name="T40" fmla="*/ 54 w 365"/>
                <a:gd name="T41" fmla="*/ 6 h 287"/>
                <a:gd name="T42" fmla="*/ 42 w 365"/>
                <a:gd name="T43" fmla="*/ 0 h 287"/>
                <a:gd name="T44" fmla="*/ 30 w 365"/>
                <a:gd name="T45" fmla="*/ 0 h 287"/>
                <a:gd name="T46" fmla="*/ 24 w 365"/>
                <a:gd name="T47" fmla="*/ 24 h 287"/>
                <a:gd name="T48" fmla="*/ 24 w 365"/>
                <a:gd name="T49" fmla="*/ 24 h 2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4" name="Freeform 17"/>
            <p:cNvSpPr>
              <a:spLocks/>
            </p:cNvSpPr>
            <p:nvPr userDrawn="1"/>
          </p:nvSpPr>
          <p:spPr bwMode="auto">
            <a:xfrm>
              <a:off x="1943" y="3829"/>
              <a:ext cx="2033" cy="499"/>
            </a:xfrm>
            <a:custGeom>
              <a:avLst/>
              <a:gdLst>
                <a:gd name="T0" fmla="*/ 186 w 2033"/>
                <a:gd name="T1" fmla="*/ 18 h 499"/>
                <a:gd name="T2" fmla="*/ 138 w 2033"/>
                <a:gd name="T3" fmla="*/ 6 h 499"/>
                <a:gd name="T4" fmla="*/ 96 w 2033"/>
                <a:gd name="T5" fmla="*/ 0 h 499"/>
                <a:gd name="T6" fmla="*/ 36 w 2033"/>
                <a:gd name="T7" fmla="*/ 0 h 499"/>
                <a:gd name="T8" fmla="*/ 12 w 2033"/>
                <a:gd name="T9" fmla="*/ 25 h 499"/>
                <a:gd name="T10" fmla="*/ 0 w 2033"/>
                <a:gd name="T11" fmla="*/ 128 h 499"/>
                <a:gd name="T12" fmla="*/ 60 w 2033"/>
                <a:gd name="T13" fmla="*/ 104 h 499"/>
                <a:gd name="T14" fmla="*/ 90 w 2033"/>
                <a:gd name="T15" fmla="*/ 134 h 499"/>
                <a:gd name="T16" fmla="*/ 150 w 2033"/>
                <a:gd name="T17" fmla="*/ 153 h 499"/>
                <a:gd name="T18" fmla="*/ 209 w 2033"/>
                <a:gd name="T19" fmla="*/ 273 h 499"/>
                <a:gd name="T20" fmla="*/ 401 w 2033"/>
                <a:gd name="T21" fmla="*/ 359 h 499"/>
                <a:gd name="T22" fmla="*/ 777 w 2033"/>
                <a:gd name="T23" fmla="*/ 359 h 499"/>
                <a:gd name="T24" fmla="*/ 2033 w 2033"/>
                <a:gd name="T25" fmla="*/ 499 h 499"/>
                <a:gd name="T26" fmla="*/ 2033 w 2033"/>
                <a:gd name="T27" fmla="*/ 499 h 499"/>
                <a:gd name="T28" fmla="*/ 1991 w 2033"/>
                <a:gd name="T29" fmla="*/ 493 h 499"/>
                <a:gd name="T30" fmla="*/ 676 w 2033"/>
                <a:gd name="T31" fmla="*/ 243 h 499"/>
                <a:gd name="T32" fmla="*/ 514 w 2033"/>
                <a:gd name="T33" fmla="*/ 159 h 499"/>
                <a:gd name="T34" fmla="*/ 425 w 2033"/>
                <a:gd name="T35" fmla="*/ 110 h 499"/>
                <a:gd name="T36" fmla="*/ 365 w 2033"/>
                <a:gd name="T37" fmla="*/ 92 h 499"/>
                <a:gd name="T38" fmla="*/ 281 w 2033"/>
                <a:gd name="T39" fmla="*/ 61 h 499"/>
                <a:gd name="T40" fmla="*/ 186 w 2033"/>
                <a:gd name="T41" fmla="*/ 18 h 499"/>
                <a:gd name="T42" fmla="*/ 186 w 2033"/>
                <a:gd name="T43" fmla="*/ 18 h 49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5" name="Freeform 18"/>
            <p:cNvSpPr>
              <a:spLocks/>
            </p:cNvSpPr>
            <p:nvPr userDrawn="1"/>
          </p:nvSpPr>
          <p:spPr bwMode="auto">
            <a:xfrm>
              <a:off x="1830" y="3823"/>
              <a:ext cx="71" cy="61"/>
            </a:xfrm>
            <a:custGeom>
              <a:avLst/>
              <a:gdLst>
                <a:gd name="T0" fmla="*/ 0 w 71"/>
                <a:gd name="T1" fmla="*/ 18 h 60"/>
                <a:gd name="T2" fmla="*/ 6 w 71"/>
                <a:gd name="T3" fmla="*/ 18 h 60"/>
                <a:gd name="T4" fmla="*/ 12 w 71"/>
                <a:gd name="T5" fmla="*/ 12 h 60"/>
                <a:gd name="T6" fmla="*/ 6 w 71"/>
                <a:gd name="T7" fmla="*/ 6 h 60"/>
                <a:gd name="T8" fmla="*/ 0 w 71"/>
                <a:gd name="T9" fmla="*/ 0 h 60"/>
                <a:gd name="T10" fmla="*/ 29 w 71"/>
                <a:gd name="T11" fmla="*/ 18 h 60"/>
                <a:gd name="T12" fmla="*/ 53 w 71"/>
                <a:gd name="T13" fmla="*/ 18 h 60"/>
                <a:gd name="T14" fmla="*/ 59 w 71"/>
                <a:gd name="T15" fmla="*/ 33 h 60"/>
                <a:gd name="T16" fmla="*/ 65 w 71"/>
                <a:gd name="T17" fmla="*/ 45 h 60"/>
                <a:gd name="T18" fmla="*/ 71 w 71"/>
                <a:gd name="T19" fmla="*/ 57 h 60"/>
                <a:gd name="T20" fmla="*/ 71 w 71"/>
                <a:gd name="T21" fmla="*/ 63 h 60"/>
                <a:gd name="T22" fmla="*/ 59 w 71"/>
                <a:gd name="T23" fmla="*/ 57 h 60"/>
                <a:gd name="T24" fmla="*/ 47 w 71"/>
                <a:gd name="T25" fmla="*/ 45 h 60"/>
                <a:gd name="T26" fmla="*/ 23 w 71"/>
                <a:gd name="T27" fmla="*/ 33 h 60"/>
                <a:gd name="T28" fmla="*/ 23 w 71"/>
                <a:gd name="T29" fmla="*/ 39 h 60"/>
                <a:gd name="T30" fmla="*/ 18 w 71"/>
                <a:gd name="T31" fmla="*/ 45 h 60"/>
                <a:gd name="T32" fmla="*/ 12 w 71"/>
                <a:gd name="T33" fmla="*/ 51 h 60"/>
                <a:gd name="T34" fmla="*/ 6 w 71"/>
                <a:gd name="T35" fmla="*/ 51 h 60"/>
                <a:gd name="T36" fmla="*/ 6 w 71"/>
                <a:gd name="T37" fmla="*/ 51 h 60"/>
                <a:gd name="T38" fmla="*/ 6 w 71"/>
                <a:gd name="T39" fmla="*/ 39 h 60"/>
                <a:gd name="T40" fmla="*/ 0 w 71"/>
                <a:gd name="T41" fmla="*/ 18 h 60"/>
                <a:gd name="T42" fmla="*/ 0 w 71"/>
                <a:gd name="T43" fmla="*/ 18 h 6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6" name="Freeform 19"/>
            <p:cNvSpPr>
              <a:spLocks/>
            </p:cNvSpPr>
            <p:nvPr userDrawn="1"/>
          </p:nvSpPr>
          <p:spPr bwMode="auto">
            <a:xfrm>
              <a:off x="855" y="3842"/>
              <a:ext cx="161" cy="164"/>
            </a:xfrm>
            <a:custGeom>
              <a:avLst/>
              <a:gdLst>
                <a:gd name="T0" fmla="*/ 30 w 161"/>
                <a:gd name="T1" fmla="*/ 0 h 162"/>
                <a:gd name="T2" fmla="*/ 48 w 161"/>
                <a:gd name="T3" fmla="*/ 6 h 162"/>
                <a:gd name="T4" fmla="*/ 72 w 161"/>
                <a:gd name="T5" fmla="*/ 6 h 162"/>
                <a:gd name="T6" fmla="*/ 114 w 161"/>
                <a:gd name="T7" fmla="*/ 12 h 162"/>
                <a:gd name="T8" fmla="*/ 96 w 161"/>
                <a:gd name="T9" fmla="*/ 57 h 162"/>
                <a:gd name="T10" fmla="*/ 96 w 161"/>
                <a:gd name="T11" fmla="*/ 63 h 162"/>
                <a:gd name="T12" fmla="*/ 102 w 161"/>
                <a:gd name="T13" fmla="*/ 75 h 162"/>
                <a:gd name="T14" fmla="*/ 108 w 161"/>
                <a:gd name="T15" fmla="*/ 87 h 162"/>
                <a:gd name="T16" fmla="*/ 120 w 161"/>
                <a:gd name="T17" fmla="*/ 99 h 162"/>
                <a:gd name="T18" fmla="*/ 143 w 161"/>
                <a:gd name="T19" fmla="*/ 117 h 162"/>
                <a:gd name="T20" fmla="*/ 155 w 161"/>
                <a:gd name="T21" fmla="*/ 144 h 162"/>
                <a:gd name="T22" fmla="*/ 161 w 161"/>
                <a:gd name="T23" fmla="*/ 162 h 162"/>
                <a:gd name="T24" fmla="*/ 161 w 161"/>
                <a:gd name="T25" fmla="*/ 168 h 162"/>
                <a:gd name="T26" fmla="*/ 96 w 161"/>
                <a:gd name="T27" fmla="*/ 105 h 162"/>
                <a:gd name="T28" fmla="*/ 30 w 161"/>
                <a:gd name="T29" fmla="*/ 57 h 162"/>
                <a:gd name="T30" fmla="*/ 0 w 161"/>
                <a:gd name="T31" fmla="*/ 0 h 162"/>
                <a:gd name="T32" fmla="*/ 30 w 161"/>
                <a:gd name="T33" fmla="*/ 0 h 162"/>
                <a:gd name="T34" fmla="*/ 30 w 161"/>
                <a:gd name="T35" fmla="*/ 0 h 1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7" name="Freeform 20"/>
            <p:cNvSpPr>
              <a:spLocks/>
            </p:cNvSpPr>
            <p:nvPr userDrawn="1"/>
          </p:nvSpPr>
          <p:spPr bwMode="auto">
            <a:xfrm>
              <a:off x="706" y="3854"/>
              <a:ext cx="59" cy="61"/>
            </a:xfrm>
            <a:custGeom>
              <a:avLst/>
              <a:gdLst>
                <a:gd name="T0" fmla="*/ 59 w 59"/>
                <a:gd name="T1" fmla="*/ 6 h 60"/>
                <a:gd name="T2" fmla="*/ 41 w 59"/>
                <a:gd name="T3" fmla="*/ 33 h 60"/>
                <a:gd name="T4" fmla="*/ 41 w 59"/>
                <a:gd name="T5" fmla="*/ 39 h 60"/>
                <a:gd name="T6" fmla="*/ 47 w 59"/>
                <a:gd name="T7" fmla="*/ 45 h 60"/>
                <a:gd name="T8" fmla="*/ 53 w 59"/>
                <a:gd name="T9" fmla="*/ 57 h 60"/>
                <a:gd name="T10" fmla="*/ 53 w 59"/>
                <a:gd name="T11" fmla="*/ 63 h 60"/>
                <a:gd name="T12" fmla="*/ 47 w 59"/>
                <a:gd name="T13" fmla="*/ 57 h 60"/>
                <a:gd name="T14" fmla="*/ 35 w 59"/>
                <a:gd name="T15" fmla="*/ 51 h 60"/>
                <a:gd name="T16" fmla="*/ 23 w 59"/>
                <a:gd name="T17" fmla="*/ 39 h 60"/>
                <a:gd name="T18" fmla="*/ 17 w 59"/>
                <a:gd name="T19" fmla="*/ 33 h 60"/>
                <a:gd name="T20" fmla="*/ 0 w 59"/>
                <a:gd name="T21" fmla="*/ 0 h 60"/>
                <a:gd name="T22" fmla="*/ 59 w 59"/>
                <a:gd name="T23" fmla="*/ 6 h 60"/>
                <a:gd name="T24" fmla="*/ 59 w 59"/>
                <a:gd name="T25" fmla="*/ 6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8" name="Freeform 21"/>
            <p:cNvSpPr>
              <a:spLocks/>
            </p:cNvSpPr>
            <p:nvPr userDrawn="1"/>
          </p:nvSpPr>
          <p:spPr bwMode="auto">
            <a:xfrm>
              <a:off x="395" y="3811"/>
              <a:ext cx="245" cy="207"/>
            </a:xfrm>
            <a:custGeom>
              <a:avLst/>
              <a:gdLst>
                <a:gd name="T0" fmla="*/ 233 w 245"/>
                <a:gd name="T1" fmla="*/ 39 h 204"/>
                <a:gd name="T2" fmla="*/ 245 w 245"/>
                <a:gd name="T3" fmla="*/ 45 h 204"/>
                <a:gd name="T4" fmla="*/ 209 w 245"/>
                <a:gd name="T5" fmla="*/ 87 h 204"/>
                <a:gd name="T6" fmla="*/ 143 w 245"/>
                <a:gd name="T7" fmla="*/ 138 h 204"/>
                <a:gd name="T8" fmla="*/ 167 w 245"/>
                <a:gd name="T9" fmla="*/ 162 h 204"/>
                <a:gd name="T10" fmla="*/ 179 w 245"/>
                <a:gd name="T11" fmla="*/ 213 h 204"/>
                <a:gd name="T12" fmla="*/ 77 w 245"/>
                <a:gd name="T13" fmla="*/ 138 h 204"/>
                <a:gd name="T14" fmla="*/ 47 w 245"/>
                <a:gd name="T15" fmla="*/ 87 h 204"/>
                <a:gd name="T16" fmla="*/ 89 w 245"/>
                <a:gd name="T17" fmla="*/ 69 h 204"/>
                <a:gd name="T18" fmla="*/ 59 w 245"/>
                <a:gd name="T19" fmla="*/ 39 h 204"/>
                <a:gd name="T20" fmla="*/ 0 w 245"/>
                <a:gd name="T21" fmla="*/ 12 h 204"/>
                <a:gd name="T22" fmla="*/ 0 w 245"/>
                <a:gd name="T23" fmla="*/ 0 h 204"/>
                <a:gd name="T24" fmla="*/ 6 w 245"/>
                <a:gd name="T25" fmla="*/ 0 h 204"/>
                <a:gd name="T26" fmla="*/ 12 w 245"/>
                <a:gd name="T27" fmla="*/ 0 h 204"/>
                <a:gd name="T28" fmla="*/ 47 w 245"/>
                <a:gd name="T29" fmla="*/ 6 h 204"/>
                <a:gd name="T30" fmla="*/ 77 w 245"/>
                <a:gd name="T31" fmla="*/ 6 h 204"/>
                <a:gd name="T32" fmla="*/ 83 w 245"/>
                <a:gd name="T33" fmla="*/ 6 h 204"/>
                <a:gd name="T34" fmla="*/ 89 w 245"/>
                <a:gd name="T35" fmla="*/ 6 h 204"/>
                <a:gd name="T36" fmla="*/ 101 w 245"/>
                <a:gd name="T37" fmla="*/ 12 h 204"/>
                <a:gd name="T38" fmla="*/ 125 w 245"/>
                <a:gd name="T39" fmla="*/ 12 h 204"/>
                <a:gd name="T40" fmla="*/ 143 w 245"/>
                <a:gd name="T41" fmla="*/ 18 h 204"/>
                <a:gd name="T42" fmla="*/ 149 w 245"/>
                <a:gd name="T43" fmla="*/ 18 h 204"/>
                <a:gd name="T44" fmla="*/ 149 w 245"/>
                <a:gd name="T45" fmla="*/ 18 h 204"/>
                <a:gd name="T46" fmla="*/ 203 w 245"/>
                <a:gd name="T47" fmla="*/ 24 h 204"/>
                <a:gd name="T48" fmla="*/ 233 w 245"/>
                <a:gd name="T49" fmla="*/ 39 h 204"/>
                <a:gd name="T50" fmla="*/ 233 w 245"/>
                <a:gd name="T51" fmla="*/ 39 h 20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198" name="Rectangle 2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8199" name="Rectangle 2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7" name="Rectangle 24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kumimoji="0" sz="1200" b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8" name="Rectangle 2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b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1pPr>
          </a:lstStyle>
          <a:p>
            <a:pPr>
              <a:defRPr/>
            </a:pPr>
            <a:fld id="{34020296-B945-462D-9E26-DB41CADB662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9" name="Rectangle 2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 b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7276" r:id="rId1"/>
    <p:sldLayoutId id="2147487277" r:id="rId2"/>
    <p:sldLayoutId id="2147487278" r:id="rId3"/>
    <p:sldLayoutId id="2147487279" r:id="rId4"/>
    <p:sldLayoutId id="2147487280" r:id="rId5"/>
    <p:sldLayoutId id="2147487281" r:id="rId6"/>
    <p:sldLayoutId id="2147487282" r:id="rId7"/>
    <p:sldLayoutId id="2147487283" r:id="rId8"/>
    <p:sldLayoutId id="2147487284" r:id="rId9"/>
    <p:sldLayoutId id="2147487285" r:id="rId10"/>
    <p:sldLayoutId id="2147487286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32915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2915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2915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+mn-lt"/>
                <a:ea typeface="+mn-ea"/>
              </a:defRPr>
            </a:lvl1pPr>
          </a:lstStyle>
          <a:p>
            <a:pPr>
              <a:defRPr/>
            </a:pPr>
            <a:fld id="{8CD27164-218B-4A1C-B246-400CC0C7BFC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287" r:id="rId1"/>
    <p:sldLayoutId id="2147487288" r:id="rId2"/>
    <p:sldLayoutId id="2147487289" r:id="rId3"/>
    <p:sldLayoutId id="2147487290" r:id="rId4"/>
    <p:sldLayoutId id="2147487291" r:id="rId5"/>
    <p:sldLayoutId id="2147487292" r:id="rId6"/>
    <p:sldLayoutId id="2147487293" r:id="rId7"/>
    <p:sldLayoutId id="2147487294" r:id="rId8"/>
    <p:sldLayoutId id="2147487295" r:id="rId9"/>
    <p:sldLayoutId id="2147487296" r:id="rId10"/>
    <p:sldLayoutId id="214748729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wmf"/><Relationship Id="rId3" Type="http://schemas.openxmlformats.org/officeDocument/2006/relationships/oleObject" Target="../embeddings/oleObject247.bin"/><Relationship Id="rId7" Type="http://schemas.openxmlformats.org/officeDocument/2006/relationships/oleObject" Target="../embeddings/oleObject24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188.wmf"/><Relationship Id="rId5" Type="http://schemas.openxmlformats.org/officeDocument/2006/relationships/oleObject" Target="../embeddings/oleObject248.bin"/><Relationship Id="rId10" Type="http://schemas.openxmlformats.org/officeDocument/2006/relationships/image" Target="../media/image190.wmf"/><Relationship Id="rId4" Type="http://schemas.openxmlformats.org/officeDocument/2006/relationships/image" Target="../media/image187.wmf"/><Relationship Id="rId9" Type="http://schemas.openxmlformats.org/officeDocument/2006/relationships/oleObject" Target="../embeddings/oleObject250.bin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8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5.vml"/><Relationship Id="rId4" Type="http://schemas.openxmlformats.org/officeDocument/2006/relationships/image" Target="../media/image191.w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7" Type="http://schemas.openxmlformats.org/officeDocument/2006/relationships/image" Target="../media/image19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8.png"/><Relationship Id="rId5" Type="http://schemas.openxmlformats.org/officeDocument/2006/relationships/image" Target="../media/image22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wmf"/><Relationship Id="rId13" Type="http://schemas.openxmlformats.org/officeDocument/2006/relationships/oleObject" Target="../embeddings/oleObject257.bin"/><Relationship Id="rId18" Type="http://schemas.openxmlformats.org/officeDocument/2006/relationships/oleObject" Target="../embeddings/oleObject260.bin"/><Relationship Id="rId3" Type="http://schemas.openxmlformats.org/officeDocument/2006/relationships/oleObject" Target="../embeddings/oleObject252.bin"/><Relationship Id="rId21" Type="http://schemas.openxmlformats.org/officeDocument/2006/relationships/image" Target="../media/image198.wmf"/><Relationship Id="rId7" Type="http://schemas.openxmlformats.org/officeDocument/2006/relationships/oleObject" Target="../embeddings/oleObject254.bin"/><Relationship Id="rId12" Type="http://schemas.openxmlformats.org/officeDocument/2006/relationships/image" Target="../media/image195.wmf"/><Relationship Id="rId17" Type="http://schemas.openxmlformats.org/officeDocument/2006/relationships/oleObject" Target="../embeddings/oleObject259.bin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197.wmf"/><Relationship Id="rId20" Type="http://schemas.openxmlformats.org/officeDocument/2006/relationships/oleObject" Target="../embeddings/oleObject262.bin"/><Relationship Id="rId1" Type="http://schemas.openxmlformats.org/officeDocument/2006/relationships/vmlDrawing" Target="../drawings/vmlDrawing56.vml"/><Relationship Id="rId6" Type="http://schemas.openxmlformats.org/officeDocument/2006/relationships/image" Target="../media/image93.wmf"/><Relationship Id="rId11" Type="http://schemas.openxmlformats.org/officeDocument/2006/relationships/oleObject" Target="../embeddings/oleObject256.bin"/><Relationship Id="rId5" Type="http://schemas.openxmlformats.org/officeDocument/2006/relationships/oleObject" Target="../embeddings/oleObject253.bin"/><Relationship Id="rId15" Type="http://schemas.openxmlformats.org/officeDocument/2006/relationships/oleObject" Target="../embeddings/oleObject258.bin"/><Relationship Id="rId10" Type="http://schemas.openxmlformats.org/officeDocument/2006/relationships/image" Target="../media/image194.wmf"/><Relationship Id="rId19" Type="http://schemas.openxmlformats.org/officeDocument/2006/relationships/oleObject" Target="../embeddings/oleObject261.bin"/><Relationship Id="rId4" Type="http://schemas.openxmlformats.org/officeDocument/2006/relationships/image" Target="../media/image192.wmf"/><Relationship Id="rId9" Type="http://schemas.openxmlformats.org/officeDocument/2006/relationships/oleObject" Target="../embeddings/oleObject255.bin"/><Relationship Id="rId14" Type="http://schemas.openxmlformats.org/officeDocument/2006/relationships/image" Target="../media/image196.w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204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195.wmf"/><Relationship Id="rId5" Type="http://schemas.openxmlformats.org/officeDocument/2006/relationships/oleObject" Target="../embeddings/oleObject263.bin"/><Relationship Id="rId4" Type="http://schemas.openxmlformats.org/officeDocument/2006/relationships/image" Target="../media/image203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13" Type="http://schemas.openxmlformats.org/officeDocument/2006/relationships/oleObject" Target="../embeddings/oleObject269.bin"/><Relationship Id="rId3" Type="http://schemas.openxmlformats.org/officeDocument/2006/relationships/oleObject" Target="../embeddings/oleObject264.bin"/><Relationship Id="rId7" Type="http://schemas.openxmlformats.org/officeDocument/2006/relationships/oleObject" Target="../embeddings/oleObject266.bin"/><Relationship Id="rId12" Type="http://schemas.openxmlformats.org/officeDocument/2006/relationships/image" Target="../media/image205.wmf"/><Relationship Id="rId17" Type="http://schemas.openxmlformats.org/officeDocument/2006/relationships/image" Target="../media/image208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207.wmf"/><Relationship Id="rId1" Type="http://schemas.openxmlformats.org/officeDocument/2006/relationships/vmlDrawing" Target="../drawings/vmlDrawing58.vml"/><Relationship Id="rId6" Type="http://schemas.openxmlformats.org/officeDocument/2006/relationships/image" Target="../media/image98.wmf"/><Relationship Id="rId11" Type="http://schemas.openxmlformats.org/officeDocument/2006/relationships/oleObject" Target="../embeddings/oleObject268.bin"/><Relationship Id="rId5" Type="http://schemas.openxmlformats.org/officeDocument/2006/relationships/oleObject" Target="../embeddings/oleObject265.bin"/><Relationship Id="rId15" Type="http://schemas.openxmlformats.org/officeDocument/2006/relationships/oleObject" Target="../embeddings/oleObject270.bin"/><Relationship Id="rId10" Type="http://schemas.openxmlformats.org/officeDocument/2006/relationships/image" Target="../media/image100.wmf"/><Relationship Id="rId4" Type="http://schemas.openxmlformats.org/officeDocument/2006/relationships/image" Target="../media/image93.wmf"/><Relationship Id="rId9" Type="http://schemas.openxmlformats.org/officeDocument/2006/relationships/oleObject" Target="../embeddings/oleObject267.bin"/><Relationship Id="rId14" Type="http://schemas.openxmlformats.org/officeDocument/2006/relationships/image" Target="../media/image206.wmf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13" Type="http://schemas.openxmlformats.org/officeDocument/2006/relationships/oleObject" Target="../embeddings/oleObject276.bin"/><Relationship Id="rId3" Type="http://schemas.openxmlformats.org/officeDocument/2006/relationships/oleObject" Target="../embeddings/oleObject271.bin"/><Relationship Id="rId7" Type="http://schemas.openxmlformats.org/officeDocument/2006/relationships/oleObject" Target="../embeddings/oleObject273.bin"/><Relationship Id="rId12" Type="http://schemas.openxmlformats.org/officeDocument/2006/relationships/image" Target="../media/image205.wmf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209.png"/><Relationship Id="rId1" Type="http://schemas.openxmlformats.org/officeDocument/2006/relationships/vmlDrawing" Target="../drawings/vmlDrawing59.vml"/><Relationship Id="rId6" Type="http://schemas.openxmlformats.org/officeDocument/2006/relationships/image" Target="../media/image98.wmf"/><Relationship Id="rId11" Type="http://schemas.openxmlformats.org/officeDocument/2006/relationships/oleObject" Target="../embeddings/oleObject275.bin"/><Relationship Id="rId5" Type="http://schemas.openxmlformats.org/officeDocument/2006/relationships/oleObject" Target="../embeddings/oleObject272.bin"/><Relationship Id="rId15" Type="http://schemas.openxmlformats.org/officeDocument/2006/relationships/image" Target="../media/image247.png"/><Relationship Id="rId10" Type="http://schemas.openxmlformats.org/officeDocument/2006/relationships/image" Target="../media/image100.wmf"/><Relationship Id="rId4" Type="http://schemas.openxmlformats.org/officeDocument/2006/relationships/image" Target="../media/image93.wmf"/><Relationship Id="rId9" Type="http://schemas.openxmlformats.org/officeDocument/2006/relationships/oleObject" Target="../embeddings/oleObject274.bin"/><Relationship Id="rId14" Type="http://schemas.openxmlformats.org/officeDocument/2006/relationships/image" Target="../media/image206.wmf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wmf"/><Relationship Id="rId3" Type="http://schemas.openxmlformats.org/officeDocument/2006/relationships/oleObject" Target="../embeddings/oleObject277.bin"/><Relationship Id="rId7" Type="http://schemas.openxmlformats.org/officeDocument/2006/relationships/oleObject" Target="../embeddings/oleObject27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136.wmf"/><Relationship Id="rId5" Type="http://schemas.openxmlformats.org/officeDocument/2006/relationships/oleObject" Target="../embeddings/oleObject278.bin"/><Relationship Id="rId10" Type="http://schemas.openxmlformats.org/officeDocument/2006/relationships/image" Target="../media/image138.wmf"/><Relationship Id="rId4" Type="http://schemas.openxmlformats.org/officeDocument/2006/relationships/image" Target="../media/image135.wmf"/><Relationship Id="rId9" Type="http://schemas.openxmlformats.org/officeDocument/2006/relationships/oleObject" Target="../embeddings/oleObject280.bin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1.vml"/><Relationship Id="rId6" Type="http://schemas.openxmlformats.org/officeDocument/2006/relationships/image" Target="../media/image140.wmf"/><Relationship Id="rId5" Type="http://schemas.openxmlformats.org/officeDocument/2006/relationships/oleObject" Target="../embeddings/oleObject282.bin"/><Relationship Id="rId4" Type="http://schemas.openxmlformats.org/officeDocument/2006/relationships/image" Target="../media/image139.wmf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wmf"/><Relationship Id="rId3" Type="http://schemas.openxmlformats.org/officeDocument/2006/relationships/oleObject" Target="../embeddings/oleObject283.bin"/><Relationship Id="rId7" Type="http://schemas.openxmlformats.org/officeDocument/2006/relationships/oleObject" Target="../embeddings/oleObject28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2.vml"/><Relationship Id="rId6" Type="http://schemas.openxmlformats.org/officeDocument/2006/relationships/image" Target="../media/image143.wmf"/><Relationship Id="rId5" Type="http://schemas.openxmlformats.org/officeDocument/2006/relationships/oleObject" Target="../embeddings/oleObject284.bin"/><Relationship Id="rId4" Type="http://schemas.openxmlformats.org/officeDocument/2006/relationships/image" Target="../media/image142.wm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3.vml"/><Relationship Id="rId4" Type="http://schemas.openxmlformats.org/officeDocument/2006/relationships/image" Target="../media/image210.wmf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wmf"/><Relationship Id="rId3" Type="http://schemas.openxmlformats.org/officeDocument/2006/relationships/oleObject" Target="../embeddings/oleObject287.bin"/><Relationship Id="rId7" Type="http://schemas.openxmlformats.org/officeDocument/2006/relationships/oleObject" Target="../embeddings/oleObject28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212.wmf"/><Relationship Id="rId5" Type="http://schemas.openxmlformats.org/officeDocument/2006/relationships/oleObject" Target="../embeddings/oleObject288.bin"/><Relationship Id="rId10" Type="http://schemas.openxmlformats.org/officeDocument/2006/relationships/image" Target="../media/image214.wmf"/><Relationship Id="rId4" Type="http://schemas.openxmlformats.org/officeDocument/2006/relationships/image" Target="../media/image211.wmf"/><Relationship Id="rId9" Type="http://schemas.openxmlformats.org/officeDocument/2006/relationships/oleObject" Target="../embeddings/oleObject290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6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5.vml"/><Relationship Id="rId4" Type="http://schemas.openxmlformats.org/officeDocument/2006/relationships/image" Target="../media/image215.wmf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6.vml"/><Relationship Id="rId4" Type="http://schemas.openxmlformats.org/officeDocument/2006/relationships/image" Target="../media/image215.wmf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7.vml"/><Relationship Id="rId4" Type="http://schemas.openxmlformats.org/officeDocument/2006/relationships/image" Target="../media/image216.wmf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0.wmf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4.bin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68.vml"/><Relationship Id="rId4" Type="http://schemas.openxmlformats.org/officeDocument/2006/relationships/image" Target="../media/image217.wmf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9.vml"/><Relationship Id="rId4" Type="http://schemas.openxmlformats.org/officeDocument/2006/relationships/image" Target="../media/image218.wmf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wmf"/><Relationship Id="rId3" Type="http://schemas.openxmlformats.org/officeDocument/2006/relationships/oleObject" Target="../embeddings/oleObject296.bin"/><Relationship Id="rId7" Type="http://schemas.openxmlformats.org/officeDocument/2006/relationships/oleObject" Target="../embeddings/oleObject29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0.vml"/><Relationship Id="rId6" Type="http://schemas.openxmlformats.org/officeDocument/2006/relationships/image" Target="../media/image220.wmf"/><Relationship Id="rId5" Type="http://schemas.openxmlformats.org/officeDocument/2006/relationships/oleObject" Target="../embeddings/oleObject297.bin"/><Relationship Id="rId4" Type="http://schemas.openxmlformats.org/officeDocument/2006/relationships/image" Target="../media/image219.wmf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wmf"/><Relationship Id="rId3" Type="http://schemas.openxmlformats.org/officeDocument/2006/relationships/oleObject" Target="../embeddings/oleObject299.bin"/><Relationship Id="rId7" Type="http://schemas.openxmlformats.org/officeDocument/2006/relationships/oleObject" Target="../embeddings/oleObject30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1.vml"/><Relationship Id="rId6" Type="http://schemas.openxmlformats.org/officeDocument/2006/relationships/image" Target="../media/image223.wmf"/><Relationship Id="rId5" Type="http://schemas.openxmlformats.org/officeDocument/2006/relationships/oleObject" Target="../embeddings/oleObject300.bin"/><Relationship Id="rId4" Type="http://schemas.openxmlformats.org/officeDocument/2006/relationships/image" Target="../media/image222.wmf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wmf"/><Relationship Id="rId3" Type="http://schemas.openxmlformats.org/officeDocument/2006/relationships/oleObject" Target="../embeddings/oleObject302.bin"/><Relationship Id="rId7" Type="http://schemas.openxmlformats.org/officeDocument/2006/relationships/oleObject" Target="../embeddings/oleObject30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226.wmf"/><Relationship Id="rId5" Type="http://schemas.openxmlformats.org/officeDocument/2006/relationships/oleObject" Target="../embeddings/oleObject303.bin"/><Relationship Id="rId4" Type="http://schemas.openxmlformats.org/officeDocument/2006/relationships/image" Target="../media/image225.wmf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3.vml"/><Relationship Id="rId6" Type="http://schemas.openxmlformats.org/officeDocument/2006/relationships/image" Target="../media/image229.wmf"/><Relationship Id="rId5" Type="http://schemas.openxmlformats.org/officeDocument/2006/relationships/oleObject" Target="../embeddings/oleObject306.bin"/><Relationship Id="rId4" Type="http://schemas.openxmlformats.org/officeDocument/2006/relationships/image" Target="../media/image228.wmf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8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0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3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16.wmf"/><Relationship Id="rId4" Type="http://schemas.openxmlformats.org/officeDocument/2006/relationships/image" Target="../media/image13.wmf"/><Relationship Id="rId9" Type="http://schemas.openxmlformats.org/officeDocument/2006/relationships/oleObject" Target="../embeddings/oleObject16.bin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wmf"/><Relationship Id="rId3" Type="http://schemas.openxmlformats.org/officeDocument/2006/relationships/oleObject" Target="../embeddings/oleObject307.bin"/><Relationship Id="rId7" Type="http://schemas.openxmlformats.org/officeDocument/2006/relationships/oleObject" Target="../embeddings/oleObject30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4.vml"/><Relationship Id="rId6" Type="http://schemas.openxmlformats.org/officeDocument/2006/relationships/image" Target="../media/image239.wmf"/><Relationship Id="rId5" Type="http://schemas.openxmlformats.org/officeDocument/2006/relationships/oleObject" Target="../embeddings/oleObject308.bin"/><Relationship Id="rId4" Type="http://schemas.openxmlformats.org/officeDocument/2006/relationships/image" Target="../media/image238.wmf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5.vml"/><Relationship Id="rId6" Type="http://schemas.openxmlformats.org/officeDocument/2006/relationships/image" Target="../media/image242.wmf"/><Relationship Id="rId5" Type="http://schemas.openxmlformats.org/officeDocument/2006/relationships/oleObject" Target="../embeddings/oleObject311.bin"/><Relationship Id="rId4" Type="http://schemas.openxmlformats.org/officeDocument/2006/relationships/image" Target="../media/image241.wmf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6.vml"/><Relationship Id="rId6" Type="http://schemas.openxmlformats.org/officeDocument/2006/relationships/image" Target="../media/image244.wmf"/><Relationship Id="rId5" Type="http://schemas.openxmlformats.org/officeDocument/2006/relationships/oleObject" Target="../embeddings/oleObject313.bin"/><Relationship Id="rId4" Type="http://schemas.openxmlformats.org/officeDocument/2006/relationships/image" Target="../media/image243.wmf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7.vml"/><Relationship Id="rId4" Type="http://schemas.openxmlformats.org/officeDocument/2006/relationships/image" Target="../media/image245.wmf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8.bin"/><Relationship Id="rId3" Type="http://schemas.openxmlformats.org/officeDocument/2006/relationships/oleObject" Target="../embeddings/oleObject315.bin"/><Relationship Id="rId7" Type="http://schemas.openxmlformats.org/officeDocument/2006/relationships/image" Target="../media/image247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8.vml"/><Relationship Id="rId6" Type="http://schemas.openxmlformats.org/officeDocument/2006/relationships/oleObject" Target="../embeddings/oleObject317.bin"/><Relationship Id="rId5" Type="http://schemas.openxmlformats.org/officeDocument/2006/relationships/oleObject" Target="../embeddings/oleObject316.bin"/><Relationship Id="rId4" Type="http://schemas.openxmlformats.org/officeDocument/2006/relationships/image" Target="../media/image246.wmf"/><Relationship Id="rId9" Type="http://schemas.openxmlformats.org/officeDocument/2006/relationships/image" Target="../media/image248.wmf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9.vml"/><Relationship Id="rId6" Type="http://schemas.openxmlformats.org/officeDocument/2006/relationships/image" Target="../media/image250.wmf"/><Relationship Id="rId5" Type="http://schemas.openxmlformats.org/officeDocument/2006/relationships/oleObject" Target="../embeddings/oleObject320.bin"/><Relationship Id="rId4" Type="http://schemas.openxmlformats.org/officeDocument/2006/relationships/image" Target="../media/image249.wmf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0.vml"/><Relationship Id="rId6" Type="http://schemas.openxmlformats.org/officeDocument/2006/relationships/image" Target="../media/image249.wmf"/><Relationship Id="rId5" Type="http://schemas.openxmlformats.org/officeDocument/2006/relationships/oleObject" Target="../embeddings/oleObject322.bin"/><Relationship Id="rId4" Type="http://schemas.openxmlformats.org/officeDocument/2006/relationships/image" Target="../media/image250.wmf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1.vml"/><Relationship Id="rId6" Type="http://schemas.openxmlformats.org/officeDocument/2006/relationships/image" Target="../media/image249.wmf"/><Relationship Id="rId5" Type="http://schemas.openxmlformats.org/officeDocument/2006/relationships/oleObject" Target="../embeddings/oleObject324.bin"/><Relationship Id="rId4" Type="http://schemas.openxmlformats.org/officeDocument/2006/relationships/image" Target="../media/image250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13" Type="http://schemas.openxmlformats.org/officeDocument/2006/relationships/oleObject" Target="../embeddings/oleObject22.bin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20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8.w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16.wmf"/><Relationship Id="rId4" Type="http://schemas.openxmlformats.org/officeDocument/2006/relationships/image" Target="../media/image17.wmf"/><Relationship Id="rId9" Type="http://schemas.openxmlformats.org/officeDocument/2006/relationships/oleObject" Target="../embeddings/oleObject20.bin"/><Relationship Id="rId14" Type="http://schemas.openxmlformats.org/officeDocument/2006/relationships/image" Target="../media/image13.wmf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2.vml"/><Relationship Id="rId6" Type="http://schemas.openxmlformats.org/officeDocument/2006/relationships/image" Target="../media/image250.wmf"/><Relationship Id="rId5" Type="http://schemas.openxmlformats.org/officeDocument/2006/relationships/oleObject" Target="../embeddings/oleObject326.bin"/><Relationship Id="rId4" Type="http://schemas.openxmlformats.org/officeDocument/2006/relationships/image" Target="../media/image251.wmf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3.vml"/><Relationship Id="rId6" Type="http://schemas.openxmlformats.org/officeDocument/2006/relationships/image" Target="../media/image253.wmf"/><Relationship Id="rId5" Type="http://schemas.openxmlformats.org/officeDocument/2006/relationships/oleObject" Target="../embeddings/oleObject328.bin"/><Relationship Id="rId4" Type="http://schemas.openxmlformats.org/officeDocument/2006/relationships/image" Target="../media/image252.wmf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eg"/><Relationship Id="rId1" Type="http://schemas.openxmlformats.org/officeDocument/2006/relationships/slideLayout" Target="../slideLayouts/slideLayout1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eg"/><Relationship Id="rId1" Type="http://schemas.openxmlformats.org/officeDocument/2006/relationships/slideLayout" Target="../slideLayouts/slideLayout13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eg"/><Relationship Id="rId1" Type="http://schemas.openxmlformats.org/officeDocument/2006/relationships/slideLayout" Target="../slideLayouts/slideLayout13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wmf"/><Relationship Id="rId2" Type="http://schemas.openxmlformats.org/officeDocument/2006/relationships/image" Target="../media/image254.jpeg"/><Relationship Id="rId1" Type="http://schemas.openxmlformats.org/officeDocument/2006/relationships/slideLayout" Target="../slideLayouts/slideLayout13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eg"/><Relationship Id="rId1" Type="http://schemas.openxmlformats.org/officeDocument/2006/relationships/slideLayout" Target="../slideLayouts/slideLayout13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wmf"/><Relationship Id="rId2" Type="http://schemas.openxmlformats.org/officeDocument/2006/relationships/image" Target="../media/image254.jpeg"/><Relationship Id="rId1" Type="http://schemas.openxmlformats.org/officeDocument/2006/relationships/slideLayout" Target="../slideLayouts/slideLayout13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wmf"/><Relationship Id="rId2" Type="http://schemas.openxmlformats.org/officeDocument/2006/relationships/image" Target="../media/image257.w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0.wmf"/><Relationship Id="rId4" Type="http://schemas.openxmlformats.org/officeDocument/2006/relationships/image" Target="../media/image259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12" Type="http://schemas.openxmlformats.org/officeDocument/2006/relationships/image" Target="../media/image23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9.wmf"/><Relationship Id="rId11" Type="http://schemas.openxmlformats.org/officeDocument/2006/relationships/oleObject" Target="../embeddings/oleObject27.bin"/><Relationship Id="rId5" Type="http://schemas.openxmlformats.org/officeDocument/2006/relationships/oleObject" Target="../embeddings/oleObject24.bin"/><Relationship Id="rId10" Type="http://schemas.openxmlformats.org/officeDocument/2006/relationships/image" Target="../media/image22.wmf"/><Relationship Id="rId4" Type="http://schemas.openxmlformats.org/officeDocument/2006/relationships/image" Target="../media/image21.wmf"/><Relationship Id="rId9" Type="http://schemas.openxmlformats.org/officeDocument/2006/relationships/oleObject" Target="../embeddings/oleObject26.bin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wmf"/><Relationship Id="rId2" Type="http://schemas.openxmlformats.org/officeDocument/2006/relationships/image" Target="../media/image25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1.wmf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wmf"/><Relationship Id="rId2" Type="http://schemas.openxmlformats.org/officeDocument/2006/relationships/image" Target="../media/image254.jpeg"/><Relationship Id="rId1" Type="http://schemas.openxmlformats.org/officeDocument/2006/relationships/slideLayout" Target="../slideLayouts/slideLayout13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wmf"/><Relationship Id="rId2" Type="http://schemas.openxmlformats.org/officeDocument/2006/relationships/image" Target="../media/image254.jpeg"/><Relationship Id="rId1" Type="http://schemas.openxmlformats.org/officeDocument/2006/relationships/slideLayout" Target="../slideLayouts/slideLayout13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wmf"/><Relationship Id="rId2" Type="http://schemas.openxmlformats.org/officeDocument/2006/relationships/image" Target="../media/image25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5.wmf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3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7" Type="http://schemas.openxmlformats.org/officeDocument/2006/relationships/image" Target="../media/image263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254.png"/><Relationship Id="rId10" Type="http://schemas.openxmlformats.org/officeDocument/2006/relationships/image" Target="../media/image257.png"/><Relationship Id="rId9" Type="http://schemas.openxmlformats.org/officeDocument/2006/relationships/image" Target="../media/image265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0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7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3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1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8.png"/><Relationship Id="rId5" Type="http://schemas.openxmlformats.org/officeDocument/2006/relationships/image" Target="../media/image270.png"/><Relationship Id="rId4" Type="http://schemas.openxmlformats.org/officeDocument/2006/relationships/image" Target="../media/image25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13" Type="http://schemas.openxmlformats.org/officeDocument/2006/relationships/oleObject" Target="../embeddings/oleObject33.bin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12" Type="http://schemas.openxmlformats.org/officeDocument/2006/relationships/image" Target="../media/image12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5.wmf"/><Relationship Id="rId11" Type="http://schemas.openxmlformats.org/officeDocument/2006/relationships/oleObject" Target="../embeddings/oleObject32.bin"/><Relationship Id="rId5" Type="http://schemas.openxmlformats.org/officeDocument/2006/relationships/oleObject" Target="../embeddings/oleObject29.bin"/><Relationship Id="rId10" Type="http://schemas.openxmlformats.org/officeDocument/2006/relationships/image" Target="../media/image27.wmf"/><Relationship Id="rId4" Type="http://schemas.openxmlformats.org/officeDocument/2006/relationships/image" Target="../media/image24.wmf"/><Relationship Id="rId9" Type="http://schemas.openxmlformats.org/officeDocument/2006/relationships/oleObject" Target="../embeddings/oleObject31.bin"/><Relationship Id="rId14" Type="http://schemas.openxmlformats.org/officeDocument/2006/relationships/image" Target="../media/image28.wmf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6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4.vml"/><Relationship Id="rId4" Type="http://schemas.openxmlformats.org/officeDocument/2006/relationships/image" Target="../media/image266.wmf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wmf"/><Relationship Id="rId3" Type="http://schemas.openxmlformats.org/officeDocument/2006/relationships/oleObject" Target="../embeddings/oleObject330.bin"/><Relationship Id="rId7" Type="http://schemas.openxmlformats.org/officeDocument/2006/relationships/oleObject" Target="../embeddings/oleObject33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5.vml"/><Relationship Id="rId6" Type="http://schemas.openxmlformats.org/officeDocument/2006/relationships/image" Target="../media/image268.wmf"/><Relationship Id="rId5" Type="http://schemas.openxmlformats.org/officeDocument/2006/relationships/oleObject" Target="../embeddings/oleObject331.bin"/><Relationship Id="rId10" Type="http://schemas.openxmlformats.org/officeDocument/2006/relationships/image" Target="../media/image270.wmf"/><Relationship Id="rId4" Type="http://schemas.openxmlformats.org/officeDocument/2006/relationships/image" Target="../media/image267.wmf"/><Relationship Id="rId9" Type="http://schemas.openxmlformats.org/officeDocument/2006/relationships/oleObject" Target="../embeddings/oleObject333.bin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6.vml"/><Relationship Id="rId4" Type="http://schemas.openxmlformats.org/officeDocument/2006/relationships/image" Target="../media/image271.wmf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wmf"/><Relationship Id="rId3" Type="http://schemas.openxmlformats.org/officeDocument/2006/relationships/oleObject" Target="../embeddings/oleObject335.bin"/><Relationship Id="rId7" Type="http://schemas.openxmlformats.org/officeDocument/2006/relationships/oleObject" Target="../embeddings/oleObject337.bin"/><Relationship Id="rId12" Type="http://schemas.openxmlformats.org/officeDocument/2006/relationships/image" Target="../media/image276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7.vml"/><Relationship Id="rId6" Type="http://schemas.openxmlformats.org/officeDocument/2006/relationships/image" Target="../media/image273.wmf"/><Relationship Id="rId11" Type="http://schemas.openxmlformats.org/officeDocument/2006/relationships/oleObject" Target="../embeddings/oleObject339.bin"/><Relationship Id="rId5" Type="http://schemas.openxmlformats.org/officeDocument/2006/relationships/oleObject" Target="../embeddings/oleObject336.bin"/><Relationship Id="rId10" Type="http://schemas.openxmlformats.org/officeDocument/2006/relationships/image" Target="../media/image275.wmf"/><Relationship Id="rId4" Type="http://schemas.openxmlformats.org/officeDocument/2006/relationships/image" Target="../media/image272.wmf"/><Relationship Id="rId9" Type="http://schemas.openxmlformats.org/officeDocument/2006/relationships/oleObject" Target="../embeddings/oleObject338.bin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wmf"/><Relationship Id="rId3" Type="http://schemas.openxmlformats.org/officeDocument/2006/relationships/oleObject" Target="../embeddings/oleObject340.bin"/><Relationship Id="rId7" Type="http://schemas.openxmlformats.org/officeDocument/2006/relationships/oleObject" Target="../embeddings/oleObject34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8.vml"/><Relationship Id="rId6" Type="http://schemas.openxmlformats.org/officeDocument/2006/relationships/image" Target="../media/image278.wmf"/><Relationship Id="rId5" Type="http://schemas.openxmlformats.org/officeDocument/2006/relationships/oleObject" Target="../embeddings/oleObject341.bin"/><Relationship Id="rId4" Type="http://schemas.openxmlformats.org/officeDocument/2006/relationships/image" Target="../media/image277.wmf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9.vml"/><Relationship Id="rId6" Type="http://schemas.openxmlformats.org/officeDocument/2006/relationships/image" Target="../media/image279.wmf"/><Relationship Id="rId5" Type="http://schemas.openxmlformats.org/officeDocument/2006/relationships/oleObject" Target="../embeddings/oleObject344.bin"/><Relationship Id="rId4" Type="http://schemas.openxmlformats.org/officeDocument/2006/relationships/image" Target="../media/image280.wmf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0.vml"/><Relationship Id="rId6" Type="http://schemas.openxmlformats.org/officeDocument/2006/relationships/image" Target="../media/image279.wmf"/><Relationship Id="rId5" Type="http://schemas.openxmlformats.org/officeDocument/2006/relationships/oleObject" Target="../embeddings/oleObject346.bin"/><Relationship Id="rId4" Type="http://schemas.openxmlformats.org/officeDocument/2006/relationships/image" Target="../media/image280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wmf"/><Relationship Id="rId3" Type="http://schemas.openxmlformats.org/officeDocument/2006/relationships/oleObject" Target="../embeddings/oleObject347.bin"/><Relationship Id="rId7" Type="http://schemas.openxmlformats.org/officeDocument/2006/relationships/oleObject" Target="../embeddings/oleObject34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1.vml"/><Relationship Id="rId6" Type="http://schemas.openxmlformats.org/officeDocument/2006/relationships/image" Target="../media/image281.wmf"/><Relationship Id="rId5" Type="http://schemas.openxmlformats.org/officeDocument/2006/relationships/oleObject" Target="../embeddings/oleObject348.bin"/><Relationship Id="rId4" Type="http://schemas.openxmlformats.org/officeDocument/2006/relationships/image" Target="../media/image280.wmf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13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13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5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8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13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1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13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3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13" Type="http://schemas.openxmlformats.org/officeDocument/2006/relationships/oleObject" Target="../embeddings/oleObject39.bin"/><Relationship Id="rId3" Type="http://schemas.openxmlformats.org/officeDocument/2006/relationships/oleObject" Target="../embeddings/oleObject34.bin"/><Relationship Id="rId7" Type="http://schemas.openxmlformats.org/officeDocument/2006/relationships/oleObject" Target="../embeddings/oleObject36.bin"/><Relationship Id="rId12" Type="http://schemas.openxmlformats.org/officeDocument/2006/relationships/image" Target="../media/image32.wmf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34.w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30.wmf"/><Relationship Id="rId11" Type="http://schemas.openxmlformats.org/officeDocument/2006/relationships/oleObject" Target="../embeddings/oleObject38.bin"/><Relationship Id="rId5" Type="http://schemas.openxmlformats.org/officeDocument/2006/relationships/oleObject" Target="../embeddings/oleObject35.bin"/><Relationship Id="rId15" Type="http://schemas.openxmlformats.org/officeDocument/2006/relationships/oleObject" Target="../embeddings/oleObject40.bin"/><Relationship Id="rId10" Type="http://schemas.openxmlformats.org/officeDocument/2006/relationships/image" Target="../media/image31.wmf"/><Relationship Id="rId4" Type="http://schemas.openxmlformats.org/officeDocument/2006/relationships/image" Target="../media/image29.wmf"/><Relationship Id="rId9" Type="http://schemas.openxmlformats.org/officeDocument/2006/relationships/oleObject" Target="../embeddings/oleObject37.bin"/><Relationship Id="rId14" Type="http://schemas.openxmlformats.org/officeDocument/2006/relationships/image" Target="../media/image33.wmf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3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1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2.png"/><Relationship Id="rId5" Type="http://schemas.openxmlformats.org/officeDocument/2006/relationships/image" Target="../media/image293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wmf"/><Relationship Id="rId3" Type="http://schemas.openxmlformats.org/officeDocument/2006/relationships/oleObject" Target="../embeddings/oleObject350.bin"/><Relationship Id="rId7" Type="http://schemas.openxmlformats.org/officeDocument/2006/relationships/oleObject" Target="../embeddings/oleObject35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2.vml"/><Relationship Id="rId6" Type="http://schemas.openxmlformats.org/officeDocument/2006/relationships/image" Target="../media/image283.wmf"/><Relationship Id="rId11" Type="http://schemas.openxmlformats.org/officeDocument/2006/relationships/image" Target="../media/image298.png"/><Relationship Id="rId5" Type="http://schemas.openxmlformats.org/officeDocument/2006/relationships/oleObject" Target="../embeddings/oleObject351.bin"/><Relationship Id="rId10" Type="http://schemas.openxmlformats.org/officeDocument/2006/relationships/image" Target="../media/image285.wmf"/><Relationship Id="rId4" Type="http://schemas.openxmlformats.org/officeDocument/2006/relationships/image" Target="../media/image282.wmf"/><Relationship Id="rId9" Type="http://schemas.openxmlformats.org/officeDocument/2006/relationships/oleObject" Target="../embeddings/oleObject353.bin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80.png"/><Relationship Id="rId4" Type="http://schemas.openxmlformats.org/officeDocument/2006/relationships/image" Target="../media/image300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20.png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13.xml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oleObject" Target="../embeddings/oleObject354.bin"/><Relationship Id="rId7" Type="http://schemas.openxmlformats.org/officeDocument/2006/relationships/image" Target="../media/image312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3.vml"/><Relationship Id="rId6" Type="http://schemas.openxmlformats.org/officeDocument/2006/relationships/image" Target="../media/image287.wmf"/><Relationship Id="rId5" Type="http://schemas.openxmlformats.org/officeDocument/2006/relationships/oleObject" Target="../embeddings/oleObject355.bin"/><Relationship Id="rId4" Type="http://schemas.openxmlformats.org/officeDocument/2006/relationships/image" Target="../media/image286.wmf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wmf"/><Relationship Id="rId3" Type="http://schemas.openxmlformats.org/officeDocument/2006/relationships/oleObject" Target="../embeddings/oleObject356.bin"/><Relationship Id="rId7" Type="http://schemas.openxmlformats.org/officeDocument/2006/relationships/oleObject" Target="../embeddings/oleObject358.bin"/><Relationship Id="rId12" Type="http://schemas.openxmlformats.org/officeDocument/2006/relationships/image" Target="../media/image292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4.vml"/><Relationship Id="rId6" Type="http://schemas.openxmlformats.org/officeDocument/2006/relationships/image" Target="../media/image289.wmf"/><Relationship Id="rId11" Type="http://schemas.openxmlformats.org/officeDocument/2006/relationships/oleObject" Target="../embeddings/oleObject360.bin"/><Relationship Id="rId5" Type="http://schemas.openxmlformats.org/officeDocument/2006/relationships/oleObject" Target="../embeddings/oleObject357.bin"/><Relationship Id="rId10" Type="http://schemas.openxmlformats.org/officeDocument/2006/relationships/image" Target="../media/image291.wmf"/><Relationship Id="rId4" Type="http://schemas.openxmlformats.org/officeDocument/2006/relationships/image" Target="../media/image288.wmf"/><Relationship Id="rId9" Type="http://schemas.openxmlformats.org/officeDocument/2006/relationships/oleObject" Target="../embeddings/oleObject359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13" Type="http://schemas.openxmlformats.org/officeDocument/2006/relationships/oleObject" Target="../embeddings/oleObject46.bin"/><Relationship Id="rId18" Type="http://schemas.openxmlformats.org/officeDocument/2006/relationships/image" Target="../media/image41.wmf"/><Relationship Id="rId26" Type="http://schemas.openxmlformats.org/officeDocument/2006/relationships/image" Target="../media/image45.wmf"/><Relationship Id="rId3" Type="http://schemas.openxmlformats.org/officeDocument/2006/relationships/oleObject" Target="../embeddings/oleObject41.bin"/><Relationship Id="rId21" Type="http://schemas.openxmlformats.org/officeDocument/2006/relationships/oleObject" Target="../embeddings/oleObject50.bin"/><Relationship Id="rId7" Type="http://schemas.openxmlformats.org/officeDocument/2006/relationships/oleObject" Target="../embeddings/oleObject43.bin"/><Relationship Id="rId12" Type="http://schemas.openxmlformats.org/officeDocument/2006/relationships/image" Target="../media/image39.wmf"/><Relationship Id="rId17" Type="http://schemas.openxmlformats.org/officeDocument/2006/relationships/oleObject" Target="../embeddings/oleObject48.bin"/><Relationship Id="rId25" Type="http://schemas.openxmlformats.org/officeDocument/2006/relationships/oleObject" Target="../embeddings/oleObject52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29.wmf"/><Relationship Id="rId20" Type="http://schemas.openxmlformats.org/officeDocument/2006/relationships/image" Target="../media/image42.w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6.wmf"/><Relationship Id="rId11" Type="http://schemas.openxmlformats.org/officeDocument/2006/relationships/oleObject" Target="../embeddings/oleObject45.bin"/><Relationship Id="rId24" Type="http://schemas.openxmlformats.org/officeDocument/2006/relationships/image" Target="../media/image44.wmf"/><Relationship Id="rId5" Type="http://schemas.openxmlformats.org/officeDocument/2006/relationships/oleObject" Target="../embeddings/oleObject42.bin"/><Relationship Id="rId15" Type="http://schemas.openxmlformats.org/officeDocument/2006/relationships/oleObject" Target="../embeddings/oleObject47.bin"/><Relationship Id="rId23" Type="http://schemas.openxmlformats.org/officeDocument/2006/relationships/oleObject" Target="../embeddings/oleObject51.bin"/><Relationship Id="rId10" Type="http://schemas.openxmlformats.org/officeDocument/2006/relationships/image" Target="../media/image38.wmf"/><Relationship Id="rId19" Type="http://schemas.openxmlformats.org/officeDocument/2006/relationships/oleObject" Target="../embeddings/oleObject49.bin"/><Relationship Id="rId4" Type="http://schemas.openxmlformats.org/officeDocument/2006/relationships/image" Target="../media/image35.wmf"/><Relationship Id="rId9" Type="http://schemas.openxmlformats.org/officeDocument/2006/relationships/oleObject" Target="../embeddings/oleObject44.bin"/><Relationship Id="rId14" Type="http://schemas.openxmlformats.org/officeDocument/2006/relationships/image" Target="../media/image40.wmf"/><Relationship Id="rId22" Type="http://schemas.openxmlformats.org/officeDocument/2006/relationships/image" Target="../media/image43.wmf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wmf"/><Relationship Id="rId13" Type="http://schemas.openxmlformats.org/officeDocument/2006/relationships/oleObject" Target="../embeddings/oleObject366.bin"/><Relationship Id="rId3" Type="http://schemas.openxmlformats.org/officeDocument/2006/relationships/oleObject" Target="../embeddings/oleObject361.bin"/><Relationship Id="rId7" Type="http://schemas.openxmlformats.org/officeDocument/2006/relationships/oleObject" Target="../embeddings/oleObject363.bin"/><Relationship Id="rId12" Type="http://schemas.openxmlformats.org/officeDocument/2006/relationships/image" Target="../media/image295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5.vml"/><Relationship Id="rId6" Type="http://schemas.openxmlformats.org/officeDocument/2006/relationships/image" Target="../media/image290.wmf"/><Relationship Id="rId11" Type="http://schemas.openxmlformats.org/officeDocument/2006/relationships/oleObject" Target="../embeddings/oleObject365.bin"/><Relationship Id="rId5" Type="http://schemas.openxmlformats.org/officeDocument/2006/relationships/oleObject" Target="../embeddings/oleObject362.bin"/><Relationship Id="rId10" Type="http://schemas.openxmlformats.org/officeDocument/2006/relationships/image" Target="../media/image294.wmf"/><Relationship Id="rId4" Type="http://schemas.openxmlformats.org/officeDocument/2006/relationships/image" Target="../media/image288.wmf"/><Relationship Id="rId9" Type="http://schemas.openxmlformats.org/officeDocument/2006/relationships/oleObject" Target="../embeddings/oleObject364.bin"/><Relationship Id="rId14" Type="http://schemas.openxmlformats.org/officeDocument/2006/relationships/image" Target="../media/image296.wmf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wmf"/><Relationship Id="rId3" Type="http://schemas.openxmlformats.org/officeDocument/2006/relationships/oleObject" Target="../embeddings/oleObject367.bin"/><Relationship Id="rId7" Type="http://schemas.openxmlformats.org/officeDocument/2006/relationships/oleObject" Target="../embeddings/oleObject369.bin"/><Relationship Id="rId12" Type="http://schemas.openxmlformats.org/officeDocument/2006/relationships/image" Target="../media/image301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6.vml"/><Relationship Id="rId6" Type="http://schemas.openxmlformats.org/officeDocument/2006/relationships/image" Target="../media/image298.wmf"/><Relationship Id="rId11" Type="http://schemas.openxmlformats.org/officeDocument/2006/relationships/oleObject" Target="../embeddings/oleObject371.bin"/><Relationship Id="rId5" Type="http://schemas.openxmlformats.org/officeDocument/2006/relationships/oleObject" Target="../embeddings/oleObject368.bin"/><Relationship Id="rId10" Type="http://schemas.openxmlformats.org/officeDocument/2006/relationships/image" Target="../media/image300.wmf"/><Relationship Id="rId4" Type="http://schemas.openxmlformats.org/officeDocument/2006/relationships/image" Target="../media/image297.wmf"/><Relationship Id="rId9" Type="http://schemas.openxmlformats.org/officeDocument/2006/relationships/oleObject" Target="../embeddings/oleObject370.bin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29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wmf"/><Relationship Id="rId3" Type="http://schemas.openxmlformats.org/officeDocument/2006/relationships/oleObject" Target="../embeddings/oleObject372.bin"/><Relationship Id="rId7" Type="http://schemas.openxmlformats.org/officeDocument/2006/relationships/oleObject" Target="../embeddings/oleObject37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7.vml"/><Relationship Id="rId6" Type="http://schemas.openxmlformats.org/officeDocument/2006/relationships/image" Target="../media/image303.wmf"/><Relationship Id="rId5" Type="http://schemas.openxmlformats.org/officeDocument/2006/relationships/oleObject" Target="../embeddings/oleObject373.bin"/><Relationship Id="rId10" Type="http://schemas.openxmlformats.org/officeDocument/2006/relationships/image" Target="../media/image305.wmf"/><Relationship Id="rId4" Type="http://schemas.openxmlformats.org/officeDocument/2006/relationships/image" Target="../media/image302.wmf"/><Relationship Id="rId9" Type="http://schemas.openxmlformats.org/officeDocument/2006/relationships/oleObject" Target="../embeddings/oleObject375.bin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wmf"/><Relationship Id="rId13" Type="http://schemas.openxmlformats.org/officeDocument/2006/relationships/oleObject" Target="../embeddings/oleObject381.bin"/><Relationship Id="rId18" Type="http://schemas.openxmlformats.org/officeDocument/2006/relationships/image" Target="../media/image312.wmf"/><Relationship Id="rId3" Type="http://schemas.openxmlformats.org/officeDocument/2006/relationships/oleObject" Target="../embeddings/oleObject376.bin"/><Relationship Id="rId21" Type="http://schemas.openxmlformats.org/officeDocument/2006/relationships/oleObject" Target="../embeddings/oleObject385.bin"/><Relationship Id="rId7" Type="http://schemas.openxmlformats.org/officeDocument/2006/relationships/oleObject" Target="../embeddings/oleObject378.bin"/><Relationship Id="rId12" Type="http://schemas.openxmlformats.org/officeDocument/2006/relationships/image" Target="../media/image310.wmf"/><Relationship Id="rId17" Type="http://schemas.openxmlformats.org/officeDocument/2006/relationships/oleObject" Target="../embeddings/oleObject383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93.wmf"/><Relationship Id="rId20" Type="http://schemas.openxmlformats.org/officeDocument/2006/relationships/image" Target="../media/image313.wmf"/><Relationship Id="rId1" Type="http://schemas.openxmlformats.org/officeDocument/2006/relationships/vmlDrawing" Target="../drawings/vmlDrawing98.vml"/><Relationship Id="rId6" Type="http://schemas.openxmlformats.org/officeDocument/2006/relationships/image" Target="../media/image307.wmf"/><Relationship Id="rId11" Type="http://schemas.openxmlformats.org/officeDocument/2006/relationships/oleObject" Target="../embeddings/oleObject380.bin"/><Relationship Id="rId5" Type="http://schemas.openxmlformats.org/officeDocument/2006/relationships/oleObject" Target="../embeddings/oleObject377.bin"/><Relationship Id="rId15" Type="http://schemas.openxmlformats.org/officeDocument/2006/relationships/oleObject" Target="../embeddings/oleObject382.bin"/><Relationship Id="rId10" Type="http://schemas.openxmlformats.org/officeDocument/2006/relationships/image" Target="../media/image309.wmf"/><Relationship Id="rId19" Type="http://schemas.openxmlformats.org/officeDocument/2006/relationships/oleObject" Target="../embeddings/oleObject384.bin"/><Relationship Id="rId4" Type="http://schemas.openxmlformats.org/officeDocument/2006/relationships/image" Target="../media/image306.wmf"/><Relationship Id="rId9" Type="http://schemas.openxmlformats.org/officeDocument/2006/relationships/oleObject" Target="../embeddings/oleObject379.bin"/><Relationship Id="rId14" Type="http://schemas.openxmlformats.org/officeDocument/2006/relationships/image" Target="../media/image311.wmf"/><Relationship Id="rId22" Type="http://schemas.openxmlformats.org/officeDocument/2006/relationships/image" Target="../media/image314.wmf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wmf"/><Relationship Id="rId13" Type="http://schemas.openxmlformats.org/officeDocument/2006/relationships/oleObject" Target="../embeddings/oleObject391.bin"/><Relationship Id="rId18" Type="http://schemas.openxmlformats.org/officeDocument/2006/relationships/image" Target="../media/image315.wmf"/><Relationship Id="rId3" Type="http://schemas.openxmlformats.org/officeDocument/2006/relationships/oleObject" Target="../embeddings/oleObject386.bin"/><Relationship Id="rId21" Type="http://schemas.openxmlformats.org/officeDocument/2006/relationships/oleObject" Target="../embeddings/oleObject395.bin"/><Relationship Id="rId7" Type="http://schemas.openxmlformats.org/officeDocument/2006/relationships/oleObject" Target="../embeddings/oleObject388.bin"/><Relationship Id="rId12" Type="http://schemas.openxmlformats.org/officeDocument/2006/relationships/image" Target="../media/image310.wmf"/><Relationship Id="rId17" Type="http://schemas.openxmlformats.org/officeDocument/2006/relationships/oleObject" Target="../embeddings/oleObject393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312.wmf"/><Relationship Id="rId20" Type="http://schemas.openxmlformats.org/officeDocument/2006/relationships/image" Target="../media/image316.wmf"/><Relationship Id="rId1" Type="http://schemas.openxmlformats.org/officeDocument/2006/relationships/vmlDrawing" Target="../drawings/vmlDrawing99.vml"/><Relationship Id="rId6" Type="http://schemas.openxmlformats.org/officeDocument/2006/relationships/image" Target="../media/image307.wmf"/><Relationship Id="rId11" Type="http://schemas.openxmlformats.org/officeDocument/2006/relationships/oleObject" Target="../embeddings/oleObject390.bin"/><Relationship Id="rId5" Type="http://schemas.openxmlformats.org/officeDocument/2006/relationships/oleObject" Target="../embeddings/oleObject387.bin"/><Relationship Id="rId15" Type="http://schemas.openxmlformats.org/officeDocument/2006/relationships/oleObject" Target="../embeddings/oleObject392.bin"/><Relationship Id="rId10" Type="http://schemas.openxmlformats.org/officeDocument/2006/relationships/image" Target="../media/image309.wmf"/><Relationship Id="rId19" Type="http://schemas.openxmlformats.org/officeDocument/2006/relationships/oleObject" Target="../embeddings/oleObject394.bin"/><Relationship Id="rId4" Type="http://schemas.openxmlformats.org/officeDocument/2006/relationships/image" Target="../media/image306.wmf"/><Relationship Id="rId9" Type="http://schemas.openxmlformats.org/officeDocument/2006/relationships/oleObject" Target="../embeddings/oleObject389.bin"/><Relationship Id="rId14" Type="http://schemas.openxmlformats.org/officeDocument/2006/relationships/image" Target="../media/image93.wmf"/><Relationship Id="rId22" Type="http://schemas.openxmlformats.org/officeDocument/2006/relationships/image" Target="../media/image313.wmf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wmf"/><Relationship Id="rId13" Type="http://schemas.openxmlformats.org/officeDocument/2006/relationships/image" Target="../media/image323.jpeg"/><Relationship Id="rId18" Type="http://schemas.openxmlformats.org/officeDocument/2006/relationships/oleObject" Target="../embeddings/oleObject403.bin"/><Relationship Id="rId3" Type="http://schemas.openxmlformats.org/officeDocument/2006/relationships/oleObject" Target="../embeddings/oleObject396.bin"/><Relationship Id="rId21" Type="http://schemas.openxmlformats.org/officeDocument/2006/relationships/image" Target="../media/image321.wmf"/><Relationship Id="rId7" Type="http://schemas.openxmlformats.org/officeDocument/2006/relationships/oleObject" Target="../embeddings/oleObject398.bin"/><Relationship Id="rId12" Type="http://schemas.openxmlformats.org/officeDocument/2006/relationships/image" Target="../media/image317.wmf"/><Relationship Id="rId17" Type="http://schemas.openxmlformats.org/officeDocument/2006/relationships/image" Target="../media/image319.wmf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402.bin"/><Relationship Id="rId20" Type="http://schemas.openxmlformats.org/officeDocument/2006/relationships/oleObject" Target="../embeddings/oleObject404.bin"/><Relationship Id="rId1" Type="http://schemas.openxmlformats.org/officeDocument/2006/relationships/vmlDrawing" Target="../drawings/vmlDrawing100.vml"/><Relationship Id="rId6" Type="http://schemas.openxmlformats.org/officeDocument/2006/relationships/image" Target="../media/image307.wmf"/><Relationship Id="rId11" Type="http://schemas.openxmlformats.org/officeDocument/2006/relationships/oleObject" Target="../embeddings/oleObject400.bin"/><Relationship Id="rId5" Type="http://schemas.openxmlformats.org/officeDocument/2006/relationships/oleObject" Target="../embeddings/oleObject397.bin"/><Relationship Id="rId15" Type="http://schemas.openxmlformats.org/officeDocument/2006/relationships/image" Target="../media/image318.wmf"/><Relationship Id="rId23" Type="http://schemas.openxmlformats.org/officeDocument/2006/relationships/image" Target="../media/image322.wmf"/><Relationship Id="rId10" Type="http://schemas.openxmlformats.org/officeDocument/2006/relationships/image" Target="../media/image93.wmf"/><Relationship Id="rId19" Type="http://schemas.openxmlformats.org/officeDocument/2006/relationships/image" Target="../media/image320.wmf"/><Relationship Id="rId4" Type="http://schemas.openxmlformats.org/officeDocument/2006/relationships/image" Target="../media/image306.wmf"/><Relationship Id="rId9" Type="http://schemas.openxmlformats.org/officeDocument/2006/relationships/oleObject" Target="../embeddings/oleObject399.bin"/><Relationship Id="rId14" Type="http://schemas.openxmlformats.org/officeDocument/2006/relationships/oleObject" Target="../embeddings/oleObject401.bin"/><Relationship Id="rId22" Type="http://schemas.openxmlformats.org/officeDocument/2006/relationships/oleObject" Target="../embeddings/oleObject405.bin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3" Type="http://schemas.openxmlformats.org/officeDocument/2006/relationships/oleObject" Target="../embeddings/oleObject406.bin"/><Relationship Id="rId7" Type="http://schemas.openxmlformats.org/officeDocument/2006/relationships/image" Target="../media/image330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1.vml"/><Relationship Id="rId5" Type="http://schemas.openxmlformats.org/officeDocument/2006/relationships/image" Target="../media/image9.jpeg"/><Relationship Id="rId4" Type="http://schemas.openxmlformats.org/officeDocument/2006/relationships/image" Target="../media/image324.wmf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wmf"/><Relationship Id="rId3" Type="http://schemas.openxmlformats.org/officeDocument/2006/relationships/oleObject" Target="../embeddings/oleObject407.bin"/><Relationship Id="rId7" Type="http://schemas.openxmlformats.org/officeDocument/2006/relationships/oleObject" Target="../embeddings/oleObject40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2.vml"/><Relationship Id="rId6" Type="http://schemas.openxmlformats.org/officeDocument/2006/relationships/image" Target="../media/image283.wmf"/><Relationship Id="rId5" Type="http://schemas.openxmlformats.org/officeDocument/2006/relationships/oleObject" Target="../embeddings/oleObject408.bin"/><Relationship Id="rId10" Type="http://schemas.openxmlformats.org/officeDocument/2006/relationships/image" Target="../media/image285.wmf"/><Relationship Id="rId4" Type="http://schemas.openxmlformats.org/officeDocument/2006/relationships/image" Target="../media/image282.wmf"/><Relationship Id="rId9" Type="http://schemas.openxmlformats.org/officeDocument/2006/relationships/oleObject" Target="../embeddings/oleObject410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13" Type="http://schemas.openxmlformats.org/officeDocument/2006/relationships/oleObject" Target="../embeddings/oleObject58.bin"/><Relationship Id="rId18" Type="http://schemas.openxmlformats.org/officeDocument/2006/relationships/image" Target="../media/image51.wmf"/><Relationship Id="rId3" Type="http://schemas.openxmlformats.org/officeDocument/2006/relationships/oleObject" Target="../embeddings/oleObject53.bin"/><Relationship Id="rId21" Type="http://schemas.openxmlformats.org/officeDocument/2006/relationships/oleObject" Target="../embeddings/oleObject62.bin"/><Relationship Id="rId7" Type="http://schemas.openxmlformats.org/officeDocument/2006/relationships/oleObject" Target="../embeddings/oleObject55.bin"/><Relationship Id="rId12" Type="http://schemas.openxmlformats.org/officeDocument/2006/relationships/image" Target="../media/image40.wmf"/><Relationship Id="rId17" Type="http://schemas.openxmlformats.org/officeDocument/2006/relationships/oleObject" Target="../embeddings/oleObject60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50.wmf"/><Relationship Id="rId20" Type="http://schemas.openxmlformats.org/officeDocument/2006/relationships/image" Target="../media/image52.w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7.wmf"/><Relationship Id="rId11" Type="http://schemas.openxmlformats.org/officeDocument/2006/relationships/oleObject" Target="../embeddings/oleObject57.bin"/><Relationship Id="rId5" Type="http://schemas.openxmlformats.org/officeDocument/2006/relationships/oleObject" Target="../embeddings/oleObject54.bin"/><Relationship Id="rId15" Type="http://schemas.openxmlformats.org/officeDocument/2006/relationships/oleObject" Target="../embeddings/oleObject59.bin"/><Relationship Id="rId10" Type="http://schemas.openxmlformats.org/officeDocument/2006/relationships/image" Target="../media/image48.wmf"/><Relationship Id="rId19" Type="http://schemas.openxmlformats.org/officeDocument/2006/relationships/oleObject" Target="../embeddings/oleObject61.bin"/><Relationship Id="rId4" Type="http://schemas.openxmlformats.org/officeDocument/2006/relationships/image" Target="../media/image46.wmf"/><Relationship Id="rId9" Type="http://schemas.openxmlformats.org/officeDocument/2006/relationships/oleObject" Target="../embeddings/oleObject56.bin"/><Relationship Id="rId14" Type="http://schemas.openxmlformats.org/officeDocument/2006/relationships/image" Target="../media/image49.wmf"/><Relationship Id="rId22" Type="http://schemas.openxmlformats.org/officeDocument/2006/relationships/image" Target="../media/image34.wmf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13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13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1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7.png"/><Relationship Id="rId4" Type="http://schemas.openxmlformats.org/officeDocument/2006/relationships/image" Target="../media/image336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15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5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15.xml"/><Relationship Id="rId5" Type="http://schemas.openxmlformats.org/officeDocument/2006/relationships/image" Target="../media/image357.png"/><Relationship Id="rId4" Type="http://schemas.openxmlformats.org/officeDocument/2006/relationships/image" Target="../media/image356.pn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wmf"/><Relationship Id="rId13" Type="http://schemas.openxmlformats.org/officeDocument/2006/relationships/oleObject" Target="../embeddings/oleObject416.bin"/><Relationship Id="rId18" Type="http://schemas.openxmlformats.org/officeDocument/2006/relationships/image" Target="../media/image340.wmf"/><Relationship Id="rId3" Type="http://schemas.openxmlformats.org/officeDocument/2006/relationships/oleObject" Target="../embeddings/oleObject411.bin"/><Relationship Id="rId21" Type="http://schemas.openxmlformats.org/officeDocument/2006/relationships/oleObject" Target="../embeddings/oleObject420.bin"/><Relationship Id="rId7" Type="http://schemas.openxmlformats.org/officeDocument/2006/relationships/oleObject" Target="../embeddings/oleObject413.bin"/><Relationship Id="rId12" Type="http://schemas.openxmlformats.org/officeDocument/2006/relationships/image" Target="../media/image310.wmf"/><Relationship Id="rId17" Type="http://schemas.openxmlformats.org/officeDocument/2006/relationships/oleObject" Target="../embeddings/oleObject418.bin"/><Relationship Id="rId2" Type="http://schemas.openxmlformats.org/officeDocument/2006/relationships/slideLayout" Target="../slideLayouts/slideLayout215.xml"/><Relationship Id="rId16" Type="http://schemas.openxmlformats.org/officeDocument/2006/relationships/image" Target="../media/image339.wmf"/><Relationship Id="rId20" Type="http://schemas.openxmlformats.org/officeDocument/2006/relationships/image" Target="../media/image93.wmf"/><Relationship Id="rId1" Type="http://schemas.openxmlformats.org/officeDocument/2006/relationships/vmlDrawing" Target="../drawings/vmlDrawing103.vml"/><Relationship Id="rId6" Type="http://schemas.openxmlformats.org/officeDocument/2006/relationships/image" Target="../media/image307.wmf"/><Relationship Id="rId11" Type="http://schemas.openxmlformats.org/officeDocument/2006/relationships/oleObject" Target="../embeddings/oleObject415.bin"/><Relationship Id="rId24" Type="http://schemas.openxmlformats.org/officeDocument/2006/relationships/image" Target="../media/image341.wmf"/><Relationship Id="rId5" Type="http://schemas.openxmlformats.org/officeDocument/2006/relationships/oleObject" Target="../embeddings/oleObject412.bin"/><Relationship Id="rId15" Type="http://schemas.openxmlformats.org/officeDocument/2006/relationships/oleObject" Target="../embeddings/oleObject417.bin"/><Relationship Id="rId23" Type="http://schemas.openxmlformats.org/officeDocument/2006/relationships/oleObject" Target="../embeddings/oleObject421.bin"/><Relationship Id="rId10" Type="http://schemas.openxmlformats.org/officeDocument/2006/relationships/image" Target="../media/image309.wmf"/><Relationship Id="rId19" Type="http://schemas.openxmlformats.org/officeDocument/2006/relationships/oleObject" Target="../embeddings/oleObject419.bin"/><Relationship Id="rId4" Type="http://schemas.openxmlformats.org/officeDocument/2006/relationships/image" Target="../media/image306.wmf"/><Relationship Id="rId9" Type="http://schemas.openxmlformats.org/officeDocument/2006/relationships/oleObject" Target="../embeddings/oleObject414.bin"/><Relationship Id="rId14" Type="http://schemas.openxmlformats.org/officeDocument/2006/relationships/image" Target="../media/image338.wmf"/><Relationship Id="rId22" Type="http://schemas.openxmlformats.org/officeDocument/2006/relationships/image" Target="../media/image312.wmf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wmf"/><Relationship Id="rId13" Type="http://schemas.openxmlformats.org/officeDocument/2006/relationships/image" Target="../media/image341.wmf"/><Relationship Id="rId3" Type="http://schemas.openxmlformats.org/officeDocument/2006/relationships/oleObject" Target="../embeddings/oleObject422.bin"/><Relationship Id="rId7" Type="http://schemas.openxmlformats.org/officeDocument/2006/relationships/oleObject" Target="../embeddings/oleObject424.bin"/><Relationship Id="rId12" Type="http://schemas.openxmlformats.org/officeDocument/2006/relationships/oleObject" Target="../embeddings/oleObject426.bin"/><Relationship Id="rId2" Type="http://schemas.openxmlformats.org/officeDocument/2006/relationships/slideLayout" Target="../slideLayouts/slideLayout215.xml"/><Relationship Id="rId16" Type="http://schemas.openxmlformats.org/officeDocument/2006/relationships/image" Target="../media/image344.wmf"/><Relationship Id="rId1" Type="http://schemas.openxmlformats.org/officeDocument/2006/relationships/vmlDrawing" Target="../drawings/vmlDrawing104.vml"/><Relationship Id="rId6" Type="http://schemas.openxmlformats.org/officeDocument/2006/relationships/image" Target="../media/image307.wmf"/><Relationship Id="rId11" Type="http://schemas.openxmlformats.org/officeDocument/2006/relationships/image" Target="../media/image9.jpeg"/><Relationship Id="rId5" Type="http://schemas.openxmlformats.org/officeDocument/2006/relationships/oleObject" Target="../embeddings/oleObject423.bin"/><Relationship Id="rId15" Type="http://schemas.openxmlformats.org/officeDocument/2006/relationships/oleObject" Target="../embeddings/oleObject427.bin"/><Relationship Id="rId10" Type="http://schemas.openxmlformats.org/officeDocument/2006/relationships/image" Target="../media/image93.wmf"/><Relationship Id="rId4" Type="http://schemas.openxmlformats.org/officeDocument/2006/relationships/image" Target="../media/image342.wmf"/><Relationship Id="rId9" Type="http://schemas.openxmlformats.org/officeDocument/2006/relationships/oleObject" Target="../embeddings/oleObject425.bin"/><Relationship Id="rId14" Type="http://schemas.openxmlformats.org/officeDocument/2006/relationships/image" Target="../media/image345.wmf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1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13" Type="http://schemas.openxmlformats.org/officeDocument/2006/relationships/oleObject" Target="../embeddings/oleObject68.bin"/><Relationship Id="rId3" Type="http://schemas.openxmlformats.org/officeDocument/2006/relationships/oleObject" Target="../embeddings/oleObject63.bin"/><Relationship Id="rId7" Type="http://schemas.openxmlformats.org/officeDocument/2006/relationships/oleObject" Target="../embeddings/oleObject65.bin"/><Relationship Id="rId12" Type="http://schemas.openxmlformats.org/officeDocument/2006/relationships/image" Target="../media/image34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0.wmf"/><Relationship Id="rId11" Type="http://schemas.openxmlformats.org/officeDocument/2006/relationships/oleObject" Target="../embeddings/oleObject67.bin"/><Relationship Id="rId5" Type="http://schemas.openxmlformats.org/officeDocument/2006/relationships/oleObject" Target="../embeddings/oleObject64.bin"/><Relationship Id="rId10" Type="http://schemas.openxmlformats.org/officeDocument/2006/relationships/image" Target="../media/image52.wmf"/><Relationship Id="rId4" Type="http://schemas.openxmlformats.org/officeDocument/2006/relationships/image" Target="../media/image47.wmf"/><Relationship Id="rId9" Type="http://schemas.openxmlformats.org/officeDocument/2006/relationships/oleObject" Target="../embeddings/oleObject66.bin"/><Relationship Id="rId14" Type="http://schemas.openxmlformats.org/officeDocument/2006/relationships/image" Target="../media/image51.wmf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wmf"/><Relationship Id="rId13" Type="http://schemas.openxmlformats.org/officeDocument/2006/relationships/image" Target="../media/image341.wmf"/><Relationship Id="rId3" Type="http://schemas.openxmlformats.org/officeDocument/2006/relationships/oleObject" Target="../embeddings/oleObject428.bin"/><Relationship Id="rId7" Type="http://schemas.openxmlformats.org/officeDocument/2006/relationships/oleObject" Target="../embeddings/oleObject430.bin"/><Relationship Id="rId12" Type="http://schemas.openxmlformats.org/officeDocument/2006/relationships/oleObject" Target="../embeddings/oleObject432.bin"/><Relationship Id="rId2" Type="http://schemas.openxmlformats.org/officeDocument/2006/relationships/slideLayout" Target="../slideLayouts/slideLayout226.xml"/><Relationship Id="rId16" Type="http://schemas.openxmlformats.org/officeDocument/2006/relationships/image" Target="../media/image344.wmf"/><Relationship Id="rId1" Type="http://schemas.openxmlformats.org/officeDocument/2006/relationships/vmlDrawing" Target="../drawings/vmlDrawing105.vml"/><Relationship Id="rId6" Type="http://schemas.openxmlformats.org/officeDocument/2006/relationships/image" Target="../media/image307.wmf"/><Relationship Id="rId11" Type="http://schemas.openxmlformats.org/officeDocument/2006/relationships/image" Target="../media/image9.jpeg"/><Relationship Id="rId5" Type="http://schemas.openxmlformats.org/officeDocument/2006/relationships/oleObject" Target="../embeddings/oleObject429.bin"/><Relationship Id="rId15" Type="http://schemas.openxmlformats.org/officeDocument/2006/relationships/oleObject" Target="../embeddings/oleObject433.bin"/><Relationship Id="rId10" Type="http://schemas.openxmlformats.org/officeDocument/2006/relationships/image" Target="../media/image93.wmf"/><Relationship Id="rId4" Type="http://schemas.openxmlformats.org/officeDocument/2006/relationships/image" Target="../media/image342.wmf"/><Relationship Id="rId9" Type="http://schemas.openxmlformats.org/officeDocument/2006/relationships/oleObject" Target="../embeddings/oleObject431.bin"/><Relationship Id="rId14" Type="http://schemas.openxmlformats.org/officeDocument/2006/relationships/image" Target="../media/image345.wmf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wmf"/><Relationship Id="rId3" Type="http://schemas.openxmlformats.org/officeDocument/2006/relationships/oleObject" Target="../embeddings/oleObject434.bin"/><Relationship Id="rId7" Type="http://schemas.openxmlformats.org/officeDocument/2006/relationships/oleObject" Target="../embeddings/oleObject436.bin"/><Relationship Id="rId12" Type="http://schemas.openxmlformats.org/officeDocument/2006/relationships/image" Target="../media/image25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6.vml"/><Relationship Id="rId6" Type="http://schemas.openxmlformats.org/officeDocument/2006/relationships/image" Target="../media/image347.wmf"/><Relationship Id="rId11" Type="http://schemas.openxmlformats.org/officeDocument/2006/relationships/oleObject" Target="../embeddings/oleObject438.bin"/><Relationship Id="rId5" Type="http://schemas.openxmlformats.org/officeDocument/2006/relationships/oleObject" Target="../embeddings/oleObject435.bin"/><Relationship Id="rId10" Type="http://schemas.openxmlformats.org/officeDocument/2006/relationships/image" Target="../media/image349.wmf"/><Relationship Id="rId4" Type="http://schemas.openxmlformats.org/officeDocument/2006/relationships/image" Target="../media/image346.wmf"/><Relationship Id="rId9" Type="http://schemas.openxmlformats.org/officeDocument/2006/relationships/oleObject" Target="../embeddings/oleObject437.bin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wmf"/><Relationship Id="rId13" Type="http://schemas.openxmlformats.org/officeDocument/2006/relationships/oleObject" Target="../embeddings/oleObject444.bin"/><Relationship Id="rId18" Type="http://schemas.openxmlformats.org/officeDocument/2006/relationships/image" Target="../media/image152.wmf"/><Relationship Id="rId3" Type="http://schemas.openxmlformats.org/officeDocument/2006/relationships/oleObject" Target="../embeddings/oleObject439.bin"/><Relationship Id="rId7" Type="http://schemas.openxmlformats.org/officeDocument/2006/relationships/oleObject" Target="../embeddings/oleObject441.bin"/><Relationship Id="rId12" Type="http://schemas.openxmlformats.org/officeDocument/2006/relationships/image" Target="../media/image149.wmf"/><Relationship Id="rId17" Type="http://schemas.openxmlformats.org/officeDocument/2006/relationships/oleObject" Target="../embeddings/oleObject446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51.wmf"/><Relationship Id="rId1" Type="http://schemas.openxmlformats.org/officeDocument/2006/relationships/vmlDrawing" Target="../drawings/vmlDrawing107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443.bin"/><Relationship Id="rId5" Type="http://schemas.openxmlformats.org/officeDocument/2006/relationships/oleObject" Target="../embeddings/oleObject440.bin"/><Relationship Id="rId15" Type="http://schemas.openxmlformats.org/officeDocument/2006/relationships/oleObject" Target="../embeddings/oleObject445.bin"/><Relationship Id="rId10" Type="http://schemas.openxmlformats.org/officeDocument/2006/relationships/image" Target="../media/image79.wmf"/><Relationship Id="rId4" Type="http://schemas.openxmlformats.org/officeDocument/2006/relationships/image" Target="../media/image10.wmf"/><Relationship Id="rId9" Type="http://schemas.openxmlformats.org/officeDocument/2006/relationships/oleObject" Target="../embeddings/oleObject442.bin"/><Relationship Id="rId14" Type="http://schemas.openxmlformats.org/officeDocument/2006/relationships/image" Target="../media/image150.wmf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13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13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13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13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3.png"/><Relationship Id="rId5" Type="http://schemas.openxmlformats.org/officeDocument/2006/relationships/image" Target="../media/image372.png"/><Relationship Id="rId4" Type="http://schemas.openxmlformats.org/officeDocument/2006/relationships/image" Target="../media/image37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13" Type="http://schemas.openxmlformats.org/officeDocument/2006/relationships/oleObject" Target="../embeddings/oleObject74.bin"/><Relationship Id="rId18" Type="http://schemas.openxmlformats.org/officeDocument/2006/relationships/image" Target="../media/image51.wmf"/><Relationship Id="rId3" Type="http://schemas.openxmlformats.org/officeDocument/2006/relationships/oleObject" Target="../embeddings/oleObject69.bin"/><Relationship Id="rId7" Type="http://schemas.openxmlformats.org/officeDocument/2006/relationships/oleObject" Target="../embeddings/oleObject71.bin"/><Relationship Id="rId12" Type="http://schemas.openxmlformats.org/officeDocument/2006/relationships/image" Target="../media/image57.wmf"/><Relationship Id="rId17" Type="http://schemas.openxmlformats.org/officeDocument/2006/relationships/oleObject" Target="../embeddings/oleObject76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50.w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4.wmf"/><Relationship Id="rId11" Type="http://schemas.openxmlformats.org/officeDocument/2006/relationships/oleObject" Target="../embeddings/oleObject73.bin"/><Relationship Id="rId5" Type="http://schemas.openxmlformats.org/officeDocument/2006/relationships/oleObject" Target="../embeddings/oleObject70.bin"/><Relationship Id="rId15" Type="http://schemas.openxmlformats.org/officeDocument/2006/relationships/oleObject" Target="../embeddings/oleObject75.bin"/><Relationship Id="rId10" Type="http://schemas.openxmlformats.org/officeDocument/2006/relationships/image" Target="../media/image56.wmf"/><Relationship Id="rId4" Type="http://schemas.openxmlformats.org/officeDocument/2006/relationships/image" Target="../media/image53.wmf"/><Relationship Id="rId9" Type="http://schemas.openxmlformats.org/officeDocument/2006/relationships/oleObject" Target="../embeddings/oleObject72.bin"/><Relationship Id="rId14" Type="http://schemas.openxmlformats.org/officeDocument/2006/relationships/image" Target="../media/image58.wmf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5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0.png"/><Relationship Id="rId4" Type="http://schemas.openxmlformats.org/officeDocument/2006/relationships/image" Target="../media/image378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13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13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13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7.bin"/><Relationship Id="rId7" Type="http://schemas.openxmlformats.org/officeDocument/2006/relationships/image" Target="../media/image358.png"/><Relationship Id="rId2" Type="http://schemas.openxmlformats.org/officeDocument/2006/relationships/slideLayout" Target="../slideLayouts/slideLayout48.xml"/><Relationship Id="rId1" Type="http://schemas.openxmlformats.org/officeDocument/2006/relationships/vmlDrawing" Target="../drawings/vmlDrawing108.vml"/><Relationship Id="rId6" Type="http://schemas.openxmlformats.org/officeDocument/2006/relationships/image" Target="../media/image351.wmf"/><Relationship Id="rId5" Type="http://schemas.openxmlformats.org/officeDocument/2006/relationships/oleObject" Target="../embeddings/oleObject448.bin"/><Relationship Id="rId4" Type="http://schemas.openxmlformats.org/officeDocument/2006/relationships/image" Target="../media/image350.wmf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13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13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wmf"/><Relationship Id="rId3" Type="http://schemas.openxmlformats.org/officeDocument/2006/relationships/oleObject" Target="../embeddings/oleObject449.bin"/><Relationship Id="rId7" Type="http://schemas.openxmlformats.org/officeDocument/2006/relationships/oleObject" Target="../embeddings/oleObject45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9.vml"/><Relationship Id="rId6" Type="http://schemas.openxmlformats.org/officeDocument/2006/relationships/image" Target="../media/image353.wmf"/><Relationship Id="rId5" Type="http://schemas.openxmlformats.org/officeDocument/2006/relationships/oleObject" Target="../embeddings/oleObject450.bin"/><Relationship Id="rId10" Type="http://schemas.openxmlformats.org/officeDocument/2006/relationships/image" Target="../media/image355.wmf"/><Relationship Id="rId4" Type="http://schemas.openxmlformats.org/officeDocument/2006/relationships/image" Target="../media/image352.wmf"/><Relationship Id="rId9" Type="http://schemas.openxmlformats.org/officeDocument/2006/relationships/oleObject" Target="../embeddings/oleObject452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3" Type="http://schemas.openxmlformats.org/officeDocument/2006/relationships/oleObject" Target="../embeddings/oleObject77.bin"/><Relationship Id="rId7" Type="http://schemas.openxmlformats.org/officeDocument/2006/relationships/oleObject" Target="../embeddings/oleObject7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78.bin"/><Relationship Id="rId10" Type="http://schemas.openxmlformats.org/officeDocument/2006/relationships/image" Target="../media/image62.wmf"/><Relationship Id="rId4" Type="http://schemas.openxmlformats.org/officeDocument/2006/relationships/image" Target="../media/image59.wmf"/><Relationship Id="rId9" Type="http://schemas.openxmlformats.org/officeDocument/2006/relationships/oleObject" Target="../embeddings/oleObject80.bin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wmf"/><Relationship Id="rId3" Type="http://schemas.openxmlformats.org/officeDocument/2006/relationships/image" Target="../media/image402.png"/><Relationship Id="rId7" Type="http://schemas.openxmlformats.org/officeDocument/2006/relationships/oleObject" Target="../embeddings/oleObject45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0.vml"/><Relationship Id="rId6" Type="http://schemas.openxmlformats.org/officeDocument/2006/relationships/image" Target="../media/image353.wmf"/><Relationship Id="rId5" Type="http://schemas.openxmlformats.org/officeDocument/2006/relationships/oleObject" Target="../embeddings/oleObject453.bin"/><Relationship Id="rId10" Type="http://schemas.openxmlformats.org/officeDocument/2006/relationships/oleObject" Target="../embeddings/oleObject456.bin"/><Relationship Id="rId4" Type="http://schemas.openxmlformats.org/officeDocument/2006/relationships/image" Target="../media/image403.png"/><Relationship Id="rId9" Type="http://schemas.openxmlformats.org/officeDocument/2006/relationships/oleObject" Target="../embeddings/oleObject455.bin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0.png"/><Relationship Id="rId2" Type="http://schemas.openxmlformats.org/officeDocument/2006/relationships/image" Target="../media/image38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8.png"/><Relationship Id="rId5" Type="http://schemas.openxmlformats.org/officeDocument/2006/relationships/image" Target="../media/image387.png"/><Relationship Id="rId4" Type="http://schemas.openxmlformats.org/officeDocument/2006/relationships/image" Target="../media/image386.pn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1.png"/><Relationship Id="rId5" Type="http://schemas.openxmlformats.org/officeDocument/2006/relationships/image" Target="../media/image388.png"/><Relationship Id="rId4" Type="http://schemas.openxmlformats.org/officeDocument/2006/relationships/image" Target="../media/image387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5.png"/><Relationship Id="rId4" Type="http://schemas.openxmlformats.org/officeDocument/2006/relationships/image" Target="../media/image394.png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wmf"/><Relationship Id="rId3" Type="http://schemas.openxmlformats.org/officeDocument/2006/relationships/oleObject" Target="../embeddings/oleObject457.bin"/><Relationship Id="rId7" Type="http://schemas.openxmlformats.org/officeDocument/2006/relationships/oleObject" Target="../embeddings/oleObject45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1.vml"/><Relationship Id="rId6" Type="http://schemas.openxmlformats.org/officeDocument/2006/relationships/image" Target="../media/image357.wmf"/><Relationship Id="rId5" Type="http://schemas.openxmlformats.org/officeDocument/2006/relationships/oleObject" Target="../embeddings/oleObject458.bin"/><Relationship Id="rId4" Type="http://schemas.openxmlformats.org/officeDocument/2006/relationships/image" Target="../media/image356.wmf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2.vml"/><Relationship Id="rId6" Type="http://schemas.openxmlformats.org/officeDocument/2006/relationships/image" Target="../media/image358.wmf"/><Relationship Id="rId5" Type="http://schemas.openxmlformats.org/officeDocument/2006/relationships/oleObject" Target="../embeddings/oleObject461.bin"/><Relationship Id="rId4" Type="http://schemas.openxmlformats.org/officeDocument/2006/relationships/image" Target="../media/image359.wmf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13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3.vml"/><Relationship Id="rId6" Type="http://schemas.openxmlformats.org/officeDocument/2006/relationships/image" Target="../media/image361.wmf"/><Relationship Id="rId5" Type="http://schemas.openxmlformats.org/officeDocument/2006/relationships/oleObject" Target="../embeddings/oleObject463.bin"/><Relationship Id="rId4" Type="http://schemas.openxmlformats.org/officeDocument/2006/relationships/image" Target="../media/image360.wmf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3.bin"/><Relationship Id="rId3" Type="http://schemas.openxmlformats.org/officeDocument/2006/relationships/oleObject" Target="../embeddings/oleObject81.bin"/><Relationship Id="rId7" Type="http://schemas.openxmlformats.org/officeDocument/2006/relationships/image" Target="../media/image64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82.bin"/><Relationship Id="rId11" Type="http://schemas.openxmlformats.org/officeDocument/2006/relationships/image" Target="../media/image66.wmf"/><Relationship Id="rId5" Type="http://schemas.openxmlformats.org/officeDocument/2006/relationships/image" Target="../media/image9.jpeg"/><Relationship Id="rId10" Type="http://schemas.openxmlformats.org/officeDocument/2006/relationships/oleObject" Target="../embeddings/oleObject84.bin"/><Relationship Id="rId4" Type="http://schemas.openxmlformats.org/officeDocument/2006/relationships/image" Target="../media/image63.wmf"/><Relationship Id="rId9" Type="http://schemas.openxmlformats.org/officeDocument/2006/relationships/image" Target="../media/image65.wmf"/></Relationships>
</file>

<file path=ppt/slides/_rels/slide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wmf"/><Relationship Id="rId3" Type="http://schemas.openxmlformats.org/officeDocument/2006/relationships/oleObject" Target="../embeddings/oleObject464.bin"/><Relationship Id="rId7" Type="http://schemas.openxmlformats.org/officeDocument/2006/relationships/oleObject" Target="../embeddings/oleObject46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4.vml"/><Relationship Id="rId6" Type="http://schemas.openxmlformats.org/officeDocument/2006/relationships/image" Target="../media/image363.wmf"/><Relationship Id="rId5" Type="http://schemas.openxmlformats.org/officeDocument/2006/relationships/oleObject" Target="../embeddings/oleObject465.bin"/><Relationship Id="rId4" Type="http://schemas.openxmlformats.org/officeDocument/2006/relationships/image" Target="../media/image362.wmf"/></Relationships>
</file>

<file path=ppt/slides/_rels/slide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wmf"/><Relationship Id="rId3" Type="http://schemas.openxmlformats.org/officeDocument/2006/relationships/oleObject" Target="../embeddings/oleObject467.bin"/><Relationship Id="rId7" Type="http://schemas.openxmlformats.org/officeDocument/2006/relationships/oleObject" Target="../embeddings/oleObject46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5.vml"/><Relationship Id="rId6" Type="http://schemas.openxmlformats.org/officeDocument/2006/relationships/image" Target="../media/image365.wmf"/><Relationship Id="rId5" Type="http://schemas.openxmlformats.org/officeDocument/2006/relationships/oleObject" Target="../embeddings/oleObject468.bin"/><Relationship Id="rId10" Type="http://schemas.openxmlformats.org/officeDocument/2006/relationships/image" Target="../media/image363.wmf"/><Relationship Id="rId4" Type="http://schemas.openxmlformats.org/officeDocument/2006/relationships/image" Target="../media/image364.wmf"/><Relationship Id="rId9" Type="http://schemas.openxmlformats.org/officeDocument/2006/relationships/oleObject" Target="../embeddings/oleObject470.bin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9.png"/></Relationships>
</file>

<file path=ppt/slides/_rels/slide2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png"/><Relationship Id="rId3" Type="http://schemas.openxmlformats.org/officeDocument/2006/relationships/oleObject" Target="../embeddings/oleObject471.bin"/><Relationship Id="rId7" Type="http://schemas.openxmlformats.org/officeDocument/2006/relationships/image" Target="../media/image418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6.vml"/><Relationship Id="rId6" Type="http://schemas.openxmlformats.org/officeDocument/2006/relationships/image" Target="../media/image367.wmf"/><Relationship Id="rId5" Type="http://schemas.openxmlformats.org/officeDocument/2006/relationships/oleObject" Target="../embeddings/oleObject472.bin"/><Relationship Id="rId4" Type="http://schemas.openxmlformats.org/officeDocument/2006/relationships/image" Target="../media/image366.wmf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7.vml"/><Relationship Id="rId6" Type="http://schemas.openxmlformats.org/officeDocument/2006/relationships/image" Target="../media/image408.png"/><Relationship Id="rId5" Type="http://schemas.openxmlformats.org/officeDocument/2006/relationships/image" Target="../media/image407.png"/><Relationship Id="rId4" Type="http://schemas.openxmlformats.org/officeDocument/2006/relationships/image" Target="../media/image368.wmf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4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8.vml"/><Relationship Id="rId6" Type="http://schemas.openxmlformats.org/officeDocument/2006/relationships/image" Target="../media/image370.wmf"/><Relationship Id="rId5" Type="http://schemas.openxmlformats.org/officeDocument/2006/relationships/oleObject" Target="../embeddings/oleObject475.bin"/><Relationship Id="rId4" Type="http://schemas.openxmlformats.org/officeDocument/2006/relationships/image" Target="../media/image369.wmf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9.vml"/><Relationship Id="rId6" Type="http://schemas.openxmlformats.org/officeDocument/2006/relationships/image" Target="../media/image370.wmf"/><Relationship Id="rId5" Type="http://schemas.openxmlformats.org/officeDocument/2006/relationships/oleObject" Target="../embeddings/oleObject477.bin"/><Relationship Id="rId4" Type="http://schemas.openxmlformats.org/officeDocument/2006/relationships/image" Target="../media/image369.wmf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0.vml"/><Relationship Id="rId6" Type="http://schemas.openxmlformats.org/officeDocument/2006/relationships/image" Target="../media/image372.wmf"/><Relationship Id="rId5" Type="http://schemas.openxmlformats.org/officeDocument/2006/relationships/oleObject" Target="../embeddings/oleObject479.bin"/><Relationship Id="rId4" Type="http://schemas.openxmlformats.org/officeDocument/2006/relationships/image" Target="../media/image371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7.bin"/><Relationship Id="rId3" Type="http://schemas.openxmlformats.org/officeDocument/2006/relationships/oleObject" Target="../embeddings/oleObject85.bin"/><Relationship Id="rId7" Type="http://schemas.openxmlformats.org/officeDocument/2006/relationships/image" Target="../media/image68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86.bin"/><Relationship Id="rId11" Type="http://schemas.openxmlformats.org/officeDocument/2006/relationships/image" Target="../media/image70.wmf"/><Relationship Id="rId5" Type="http://schemas.openxmlformats.org/officeDocument/2006/relationships/image" Target="../media/image9.jpeg"/><Relationship Id="rId10" Type="http://schemas.openxmlformats.org/officeDocument/2006/relationships/oleObject" Target="../embeddings/oleObject88.bin"/><Relationship Id="rId4" Type="http://schemas.openxmlformats.org/officeDocument/2006/relationships/image" Target="../media/image67.wmf"/><Relationship Id="rId9" Type="http://schemas.openxmlformats.org/officeDocument/2006/relationships/image" Target="../media/image69.wmf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1.vml"/><Relationship Id="rId4" Type="http://schemas.openxmlformats.org/officeDocument/2006/relationships/image" Target="../media/image373.wmf"/></Relationships>
</file>

<file path=ppt/slides/_rels/slide2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wmf"/><Relationship Id="rId3" Type="http://schemas.openxmlformats.org/officeDocument/2006/relationships/oleObject" Target="../embeddings/oleObject481.bin"/><Relationship Id="rId7" Type="http://schemas.openxmlformats.org/officeDocument/2006/relationships/oleObject" Target="../embeddings/oleObject48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2.vml"/><Relationship Id="rId6" Type="http://schemas.openxmlformats.org/officeDocument/2006/relationships/image" Target="../media/image374.wmf"/><Relationship Id="rId11" Type="http://schemas.openxmlformats.org/officeDocument/2006/relationships/image" Target="../media/image376.wmf"/><Relationship Id="rId5" Type="http://schemas.openxmlformats.org/officeDocument/2006/relationships/oleObject" Target="../embeddings/oleObject482.bin"/><Relationship Id="rId10" Type="http://schemas.openxmlformats.org/officeDocument/2006/relationships/oleObject" Target="../embeddings/oleObject484.bin"/><Relationship Id="rId4" Type="http://schemas.openxmlformats.org/officeDocument/2006/relationships/image" Target="../media/image369.wmf"/><Relationship Id="rId9" Type="http://schemas.openxmlformats.org/officeDocument/2006/relationships/image" Target="../media/image254.jpeg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wmf"/><Relationship Id="rId13" Type="http://schemas.openxmlformats.org/officeDocument/2006/relationships/oleObject" Target="../embeddings/oleObject490.bin"/><Relationship Id="rId18" Type="http://schemas.openxmlformats.org/officeDocument/2006/relationships/image" Target="../media/image384.wmf"/><Relationship Id="rId26" Type="http://schemas.openxmlformats.org/officeDocument/2006/relationships/image" Target="../media/image388.wmf"/><Relationship Id="rId3" Type="http://schemas.openxmlformats.org/officeDocument/2006/relationships/oleObject" Target="../embeddings/oleObject485.bin"/><Relationship Id="rId21" Type="http://schemas.openxmlformats.org/officeDocument/2006/relationships/oleObject" Target="../embeddings/oleObject494.bin"/><Relationship Id="rId7" Type="http://schemas.openxmlformats.org/officeDocument/2006/relationships/oleObject" Target="../embeddings/oleObject487.bin"/><Relationship Id="rId12" Type="http://schemas.openxmlformats.org/officeDocument/2006/relationships/image" Target="../media/image381.wmf"/><Relationship Id="rId17" Type="http://schemas.openxmlformats.org/officeDocument/2006/relationships/oleObject" Target="../embeddings/oleObject492.bin"/><Relationship Id="rId25" Type="http://schemas.openxmlformats.org/officeDocument/2006/relationships/oleObject" Target="../embeddings/oleObject496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383.wmf"/><Relationship Id="rId20" Type="http://schemas.openxmlformats.org/officeDocument/2006/relationships/image" Target="../media/image385.wmf"/><Relationship Id="rId29" Type="http://schemas.openxmlformats.org/officeDocument/2006/relationships/oleObject" Target="../embeddings/oleObject498.bin"/><Relationship Id="rId1" Type="http://schemas.openxmlformats.org/officeDocument/2006/relationships/vmlDrawing" Target="../drawings/vmlDrawing123.vml"/><Relationship Id="rId6" Type="http://schemas.openxmlformats.org/officeDocument/2006/relationships/image" Target="../media/image378.wmf"/><Relationship Id="rId11" Type="http://schemas.openxmlformats.org/officeDocument/2006/relationships/oleObject" Target="../embeddings/oleObject489.bin"/><Relationship Id="rId24" Type="http://schemas.openxmlformats.org/officeDocument/2006/relationships/image" Target="../media/image387.wmf"/><Relationship Id="rId5" Type="http://schemas.openxmlformats.org/officeDocument/2006/relationships/oleObject" Target="../embeddings/oleObject486.bin"/><Relationship Id="rId15" Type="http://schemas.openxmlformats.org/officeDocument/2006/relationships/oleObject" Target="../embeddings/oleObject491.bin"/><Relationship Id="rId23" Type="http://schemas.openxmlformats.org/officeDocument/2006/relationships/oleObject" Target="../embeddings/oleObject495.bin"/><Relationship Id="rId28" Type="http://schemas.openxmlformats.org/officeDocument/2006/relationships/image" Target="../media/image389.wmf"/><Relationship Id="rId10" Type="http://schemas.openxmlformats.org/officeDocument/2006/relationships/image" Target="../media/image380.wmf"/><Relationship Id="rId19" Type="http://schemas.openxmlformats.org/officeDocument/2006/relationships/oleObject" Target="../embeddings/oleObject493.bin"/><Relationship Id="rId4" Type="http://schemas.openxmlformats.org/officeDocument/2006/relationships/image" Target="../media/image377.wmf"/><Relationship Id="rId9" Type="http://schemas.openxmlformats.org/officeDocument/2006/relationships/oleObject" Target="../embeddings/oleObject488.bin"/><Relationship Id="rId14" Type="http://schemas.openxmlformats.org/officeDocument/2006/relationships/image" Target="../media/image382.wmf"/><Relationship Id="rId22" Type="http://schemas.openxmlformats.org/officeDocument/2006/relationships/image" Target="../media/image386.wmf"/><Relationship Id="rId27" Type="http://schemas.openxmlformats.org/officeDocument/2006/relationships/oleObject" Target="../embeddings/oleObject497.bin"/><Relationship Id="rId30" Type="http://schemas.openxmlformats.org/officeDocument/2006/relationships/image" Target="../media/image390.wmf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4.vml"/><Relationship Id="rId4" Type="http://schemas.openxmlformats.org/officeDocument/2006/relationships/image" Target="../media/image391.wmf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5.vml"/><Relationship Id="rId4" Type="http://schemas.openxmlformats.org/officeDocument/2006/relationships/image" Target="../media/image392.wmf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6.vml"/><Relationship Id="rId4" Type="http://schemas.openxmlformats.org/officeDocument/2006/relationships/image" Target="../media/image392.wmf"/></Relationships>
</file>

<file path=ppt/slides/_rels/slide2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wmf"/><Relationship Id="rId3" Type="http://schemas.openxmlformats.org/officeDocument/2006/relationships/oleObject" Target="../embeddings/oleObject502.bin"/><Relationship Id="rId7" Type="http://schemas.openxmlformats.org/officeDocument/2006/relationships/oleObject" Target="../embeddings/oleObject50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7.vml"/><Relationship Id="rId6" Type="http://schemas.openxmlformats.org/officeDocument/2006/relationships/image" Target="../media/image394.wmf"/><Relationship Id="rId5" Type="http://schemas.openxmlformats.org/officeDocument/2006/relationships/oleObject" Target="../embeddings/oleObject503.bin"/><Relationship Id="rId4" Type="http://schemas.openxmlformats.org/officeDocument/2006/relationships/image" Target="../media/image393.wmf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13" Type="http://schemas.openxmlformats.org/officeDocument/2006/relationships/oleObject" Target="../embeddings/oleObject94.bin"/><Relationship Id="rId3" Type="http://schemas.openxmlformats.org/officeDocument/2006/relationships/oleObject" Target="../embeddings/oleObject89.bin"/><Relationship Id="rId7" Type="http://schemas.openxmlformats.org/officeDocument/2006/relationships/oleObject" Target="../embeddings/oleObject91.bin"/><Relationship Id="rId12" Type="http://schemas.openxmlformats.org/officeDocument/2006/relationships/image" Target="../media/image12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25.wmf"/><Relationship Id="rId11" Type="http://schemas.openxmlformats.org/officeDocument/2006/relationships/oleObject" Target="../embeddings/oleObject93.bin"/><Relationship Id="rId5" Type="http://schemas.openxmlformats.org/officeDocument/2006/relationships/oleObject" Target="../embeddings/oleObject90.bin"/><Relationship Id="rId10" Type="http://schemas.openxmlformats.org/officeDocument/2006/relationships/image" Target="../media/image27.wmf"/><Relationship Id="rId4" Type="http://schemas.openxmlformats.org/officeDocument/2006/relationships/image" Target="../media/image24.wmf"/><Relationship Id="rId9" Type="http://schemas.openxmlformats.org/officeDocument/2006/relationships/oleObject" Target="../embeddings/oleObject92.bin"/><Relationship Id="rId14" Type="http://schemas.openxmlformats.org/officeDocument/2006/relationships/image" Target="../media/image28.wmf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8.vml"/><Relationship Id="rId4" Type="http://schemas.openxmlformats.org/officeDocument/2006/relationships/image" Target="../media/image396.wmf"/></Relationships>
</file>

<file path=ppt/slides/_rels/slide2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wmf"/><Relationship Id="rId13" Type="http://schemas.openxmlformats.org/officeDocument/2006/relationships/oleObject" Target="../embeddings/oleObject511.bin"/><Relationship Id="rId3" Type="http://schemas.openxmlformats.org/officeDocument/2006/relationships/oleObject" Target="../embeddings/oleObject506.bin"/><Relationship Id="rId7" Type="http://schemas.openxmlformats.org/officeDocument/2006/relationships/oleObject" Target="../embeddings/oleObject508.bin"/><Relationship Id="rId12" Type="http://schemas.openxmlformats.org/officeDocument/2006/relationships/image" Target="../media/image401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9.vml"/><Relationship Id="rId6" Type="http://schemas.openxmlformats.org/officeDocument/2006/relationships/image" Target="../media/image398.wmf"/><Relationship Id="rId11" Type="http://schemas.openxmlformats.org/officeDocument/2006/relationships/oleObject" Target="../embeddings/oleObject510.bin"/><Relationship Id="rId5" Type="http://schemas.openxmlformats.org/officeDocument/2006/relationships/oleObject" Target="../embeddings/oleObject507.bin"/><Relationship Id="rId10" Type="http://schemas.openxmlformats.org/officeDocument/2006/relationships/image" Target="../media/image400.wmf"/><Relationship Id="rId4" Type="http://schemas.openxmlformats.org/officeDocument/2006/relationships/image" Target="../media/image397.wmf"/><Relationship Id="rId9" Type="http://schemas.openxmlformats.org/officeDocument/2006/relationships/oleObject" Target="../embeddings/oleObject509.bin"/><Relationship Id="rId14" Type="http://schemas.openxmlformats.org/officeDocument/2006/relationships/image" Target="../media/image402.wmf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0.vml"/><Relationship Id="rId6" Type="http://schemas.openxmlformats.org/officeDocument/2006/relationships/image" Target="../media/image404.wmf"/><Relationship Id="rId5" Type="http://schemas.openxmlformats.org/officeDocument/2006/relationships/oleObject" Target="../embeddings/oleObject513.bin"/><Relationship Id="rId4" Type="http://schemas.openxmlformats.org/officeDocument/2006/relationships/image" Target="../media/image403.wmf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1.vml"/><Relationship Id="rId4" Type="http://schemas.openxmlformats.org/officeDocument/2006/relationships/image" Target="../media/image405.wmf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2.vml"/><Relationship Id="rId4" Type="http://schemas.openxmlformats.org/officeDocument/2006/relationships/image" Target="../media/image406.wmf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3.vml"/><Relationship Id="rId4" Type="http://schemas.openxmlformats.org/officeDocument/2006/relationships/image" Target="../media/image407.wmf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4.vml"/><Relationship Id="rId4" Type="http://schemas.openxmlformats.org/officeDocument/2006/relationships/image" Target="../media/image408.wmf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5.vml"/><Relationship Id="rId6" Type="http://schemas.openxmlformats.org/officeDocument/2006/relationships/image" Target="../media/image410.wmf"/><Relationship Id="rId5" Type="http://schemas.openxmlformats.org/officeDocument/2006/relationships/oleObject" Target="../embeddings/oleObject519.bin"/><Relationship Id="rId4" Type="http://schemas.openxmlformats.org/officeDocument/2006/relationships/image" Target="../media/image409.wmf"/></Relationships>
</file>

<file path=ppt/slides/_rels/slide2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wmf"/><Relationship Id="rId3" Type="http://schemas.openxmlformats.org/officeDocument/2006/relationships/oleObject" Target="../embeddings/oleObject520.bin"/><Relationship Id="rId7" Type="http://schemas.openxmlformats.org/officeDocument/2006/relationships/oleObject" Target="../embeddings/oleObject52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6.vml"/><Relationship Id="rId6" Type="http://schemas.openxmlformats.org/officeDocument/2006/relationships/image" Target="../media/image412.wmf"/><Relationship Id="rId5" Type="http://schemas.openxmlformats.org/officeDocument/2006/relationships/oleObject" Target="../embeddings/oleObject521.bin"/><Relationship Id="rId4" Type="http://schemas.openxmlformats.org/officeDocument/2006/relationships/image" Target="../media/image411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13" Type="http://schemas.openxmlformats.org/officeDocument/2006/relationships/oleObject" Target="../embeddings/oleObject100.bin"/><Relationship Id="rId3" Type="http://schemas.openxmlformats.org/officeDocument/2006/relationships/oleObject" Target="../embeddings/oleObject95.bin"/><Relationship Id="rId7" Type="http://schemas.openxmlformats.org/officeDocument/2006/relationships/oleObject" Target="../embeddings/oleObject97.bin"/><Relationship Id="rId12" Type="http://schemas.openxmlformats.org/officeDocument/2006/relationships/image" Target="../media/image73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24.wmf"/><Relationship Id="rId11" Type="http://schemas.openxmlformats.org/officeDocument/2006/relationships/oleObject" Target="../embeddings/oleObject99.bin"/><Relationship Id="rId5" Type="http://schemas.openxmlformats.org/officeDocument/2006/relationships/oleObject" Target="../embeddings/oleObject96.bin"/><Relationship Id="rId10" Type="http://schemas.openxmlformats.org/officeDocument/2006/relationships/image" Target="../media/image25.wmf"/><Relationship Id="rId4" Type="http://schemas.openxmlformats.org/officeDocument/2006/relationships/image" Target="../media/image71.wmf"/><Relationship Id="rId9" Type="http://schemas.openxmlformats.org/officeDocument/2006/relationships/oleObject" Target="../embeddings/oleObject98.bin"/><Relationship Id="rId14" Type="http://schemas.openxmlformats.org/officeDocument/2006/relationships/image" Target="../media/image74.wmf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7.vml"/><Relationship Id="rId4" Type="http://schemas.openxmlformats.org/officeDocument/2006/relationships/image" Target="../media/image413.wmf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8.vml"/><Relationship Id="rId6" Type="http://schemas.openxmlformats.org/officeDocument/2006/relationships/image" Target="../media/image415.wmf"/><Relationship Id="rId5" Type="http://schemas.openxmlformats.org/officeDocument/2006/relationships/oleObject" Target="../embeddings/oleObject525.bin"/><Relationship Id="rId4" Type="http://schemas.openxmlformats.org/officeDocument/2006/relationships/image" Target="../media/image414.wmf"/></Relationships>
</file>

<file path=ppt/slides/_rels/slide2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7.wmf"/><Relationship Id="rId3" Type="http://schemas.openxmlformats.org/officeDocument/2006/relationships/oleObject" Target="../embeddings/oleObject526.bin"/><Relationship Id="rId7" Type="http://schemas.openxmlformats.org/officeDocument/2006/relationships/oleObject" Target="../embeddings/oleObject52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9.vml"/><Relationship Id="rId6" Type="http://schemas.openxmlformats.org/officeDocument/2006/relationships/image" Target="../media/image416.wmf"/><Relationship Id="rId5" Type="http://schemas.openxmlformats.org/officeDocument/2006/relationships/oleObject" Target="../embeddings/oleObject527.bin"/><Relationship Id="rId4" Type="http://schemas.openxmlformats.org/officeDocument/2006/relationships/image" Target="../media/image415.wmf"/></Relationships>
</file>

<file path=ppt/slides/_rels/slide2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wmf"/><Relationship Id="rId3" Type="http://schemas.openxmlformats.org/officeDocument/2006/relationships/oleObject" Target="../embeddings/oleObject529.bin"/><Relationship Id="rId7" Type="http://schemas.openxmlformats.org/officeDocument/2006/relationships/oleObject" Target="../embeddings/oleObject53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40.vml"/><Relationship Id="rId6" Type="http://schemas.openxmlformats.org/officeDocument/2006/relationships/image" Target="../media/image419.wmf"/><Relationship Id="rId5" Type="http://schemas.openxmlformats.org/officeDocument/2006/relationships/oleObject" Target="../embeddings/oleObject530.bin"/><Relationship Id="rId10" Type="http://schemas.openxmlformats.org/officeDocument/2006/relationships/image" Target="../media/image421.wmf"/><Relationship Id="rId4" Type="http://schemas.openxmlformats.org/officeDocument/2006/relationships/image" Target="../media/image418.wmf"/><Relationship Id="rId9" Type="http://schemas.openxmlformats.org/officeDocument/2006/relationships/oleObject" Target="../embeddings/oleObject532.bin"/></Relationships>
</file>

<file path=ppt/slides/_rels/slide2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wmf"/><Relationship Id="rId3" Type="http://schemas.openxmlformats.org/officeDocument/2006/relationships/oleObject" Target="../embeddings/oleObject533.bin"/><Relationship Id="rId7" Type="http://schemas.openxmlformats.org/officeDocument/2006/relationships/oleObject" Target="../embeddings/oleObject53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41.vml"/><Relationship Id="rId6" Type="http://schemas.openxmlformats.org/officeDocument/2006/relationships/image" Target="../media/image423.wmf"/><Relationship Id="rId5" Type="http://schemas.openxmlformats.org/officeDocument/2006/relationships/oleObject" Target="../embeddings/oleObject534.bin"/><Relationship Id="rId4" Type="http://schemas.openxmlformats.org/officeDocument/2006/relationships/image" Target="../media/image422.wmf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6.bin"/><Relationship Id="rId2" Type="http://schemas.openxmlformats.org/officeDocument/2006/relationships/slideLayout" Target="../slideLayouts/slideLayout134.xml"/><Relationship Id="rId1" Type="http://schemas.openxmlformats.org/officeDocument/2006/relationships/vmlDrawing" Target="../drawings/vmlDrawing142.vml"/><Relationship Id="rId4" Type="http://schemas.openxmlformats.org/officeDocument/2006/relationships/image" Target="../media/image7.wmf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7.bin"/><Relationship Id="rId2" Type="http://schemas.openxmlformats.org/officeDocument/2006/relationships/slideLayout" Target="../slideLayouts/slideLayout189.xml"/><Relationship Id="rId1" Type="http://schemas.openxmlformats.org/officeDocument/2006/relationships/vmlDrawing" Target="../drawings/vmlDrawing143.vml"/><Relationship Id="rId6" Type="http://schemas.openxmlformats.org/officeDocument/2006/relationships/image" Target="../media/image426.wmf"/><Relationship Id="rId5" Type="http://schemas.openxmlformats.org/officeDocument/2006/relationships/oleObject" Target="../embeddings/oleObject538.bin"/><Relationship Id="rId4" Type="http://schemas.openxmlformats.org/officeDocument/2006/relationships/image" Target="../media/image425.wmf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13" Type="http://schemas.openxmlformats.org/officeDocument/2006/relationships/oleObject" Target="../embeddings/oleObject106.bin"/><Relationship Id="rId18" Type="http://schemas.openxmlformats.org/officeDocument/2006/relationships/image" Target="../media/image81.wmf"/><Relationship Id="rId3" Type="http://schemas.openxmlformats.org/officeDocument/2006/relationships/oleObject" Target="../embeddings/oleObject101.bin"/><Relationship Id="rId21" Type="http://schemas.openxmlformats.org/officeDocument/2006/relationships/oleObject" Target="../embeddings/oleObject110.bin"/><Relationship Id="rId7" Type="http://schemas.openxmlformats.org/officeDocument/2006/relationships/oleObject" Target="../embeddings/oleObject103.bin"/><Relationship Id="rId12" Type="http://schemas.openxmlformats.org/officeDocument/2006/relationships/image" Target="../media/image78.wmf"/><Relationship Id="rId17" Type="http://schemas.openxmlformats.org/officeDocument/2006/relationships/oleObject" Target="../embeddings/oleObject108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80.wmf"/><Relationship Id="rId20" Type="http://schemas.openxmlformats.org/officeDocument/2006/relationships/image" Target="../media/image11.wmf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0.wmf"/><Relationship Id="rId11" Type="http://schemas.openxmlformats.org/officeDocument/2006/relationships/oleObject" Target="../embeddings/oleObject105.bin"/><Relationship Id="rId24" Type="http://schemas.openxmlformats.org/officeDocument/2006/relationships/image" Target="../media/image83.wmf"/><Relationship Id="rId5" Type="http://schemas.openxmlformats.org/officeDocument/2006/relationships/oleObject" Target="../embeddings/oleObject102.bin"/><Relationship Id="rId15" Type="http://schemas.openxmlformats.org/officeDocument/2006/relationships/oleObject" Target="../embeddings/oleObject107.bin"/><Relationship Id="rId23" Type="http://schemas.openxmlformats.org/officeDocument/2006/relationships/oleObject" Target="../embeddings/oleObject111.bin"/><Relationship Id="rId10" Type="http://schemas.openxmlformats.org/officeDocument/2006/relationships/image" Target="../media/image77.wmf"/><Relationship Id="rId19" Type="http://schemas.openxmlformats.org/officeDocument/2006/relationships/oleObject" Target="../embeddings/oleObject109.bin"/><Relationship Id="rId4" Type="http://schemas.openxmlformats.org/officeDocument/2006/relationships/image" Target="../media/image75.wmf"/><Relationship Id="rId9" Type="http://schemas.openxmlformats.org/officeDocument/2006/relationships/oleObject" Target="../embeddings/oleObject104.bin"/><Relationship Id="rId14" Type="http://schemas.openxmlformats.org/officeDocument/2006/relationships/image" Target="../media/image79.wmf"/><Relationship Id="rId22" Type="http://schemas.openxmlformats.org/officeDocument/2006/relationships/image" Target="../media/image82.wmf"/></Relationships>
</file>

<file path=ppt/slides/_rels/slide3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9.wmf"/><Relationship Id="rId13" Type="http://schemas.openxmlformats.org/officeDocument/2006/relationships/oleObject" Target="../embeddings/oleObject544.bin"/><Relationship Id="rId18" Type="http://schemas.openxmlformats.org/officeDocument/2006/relationships/image" Target="../media/image434.wmf"/><Relationship Id="rId3" Type="http://schemas.openxmlformats.org/officeDocument/2006/relationships/oleObject" Target="../embeddings/oleObject539.bin"/><Relationship Id="rId7" Type="http://schemas.openxmlformats.org/officeDocument/2006/relationships/oleObject" Target="../embeddings/oleObject541.bin"/><Relationship Id="rId12" Type="http://schemas.openxmlformats.org/officeDocument/2006/relationships/image" Target="../media/image431.wmf"/><Relationship Id="rId17" Type="http://schemas.openxmlformats.org/officeDocument/2006/relationships/oleObject" Target="../embeddings/oleObject546.bin"/><Relationship Id="rId2" Type="http://schemas.openxmlformats.org/officeDocument/2006/relationships/slideLayout" Target="../slideLayouts/slideLayout250.xml"/><Relationship Id="rId16" Type="http://schemas.openxmlformats.org/officeDocument/2006/relationships/image" Target="../media/image433.wmf"/><Relationship Id="rId20" Type="http://schemas.openxmlformats.org/officeDocument/2006/relationships/image" Target="../media/image435.wmf"/><Relationship Id="rId1" Type="http://schemas.openxmlformats.org/officeDocument/2006/relationships/vmlDrawing" Target="../drawings/vmlDrawing144.vml"/><Relationship Id="rId6" Type="http://schemas.openxmlformats.org/officeDocument/2006/relationships/image" Target="../media/image428.wmf"/><Relationship Id="rId11" Type="http://schemas.openxmlformats.org/officeDocument/2006/relationships/oleObject" Target="../embeddings/oleObject543.bin"/><Relationship Id="rId5" Type="http://schemas.openxmlformats.org/officeDocument/2006/relationships/oleObject" Target="../embeddings/oleObject540.bin"/><Relationship Id="rId15" Type="http://schemas.openxmlformats.org/officeDocument/2006/relationships/oleObject" Target="../embeddings/oleObject545.bin"/><Relationship Id="rId10" Type="http://schemas.openxmlformats.org/officeDocument/2006/relationships/image" Target="../media/image430.wmf"/><Relationship Id="rId19" Type="http://schemas.openxmlformats.org/officeDocument/2006/relationships/oleObject" Target="../embeddings/oleObject547.bin"/><Relationship Id="rId4" Type="http://schemas.openxmlformats.org/officeDocument/2006/relationships/image" Target="../media/image427.wmf"/><Relationship Id="rId9" Type="http://schemas.openxmlformats.org/officeDocument/2006/relationships/oleObject" Target="../embeddings/oleObject542.bin"/><Relationship Id="rId14" Type="http://schemas.openxmlformats.org/officeDocument/2006/relationships/image" Target="../media/image432.wmf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8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8.bin"/><Relationship Id="rId2" Type="http://schemas.openxmlformats.org/officeDocument/2006/relationships/slideLayout" Target="../slideLayouts/slideLayout268.xml"/><Relationship Id="rId1" Type="http://schemas.openxmlformats.org/officeDocument/2006/relationships/vmlDrawing" Target="../drawings/vmlDrawing145.vml"/><Relationship Id="rId4" Type="http://schemas.openxmlformats.org/officeDocument/2006/relationships/image" Target="../media/image436.wmf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9.bin"/><Relationship Id="rId2" Type="http://schemas.openxmlformats.org/officeDocument/2006/relationships/slideLayout" Target="../slideLayouts/slideLayout274.xml"/><Relationship Id="rId1" Type="http://schemas.openxmlformats.org/officeDocument/2006/relationships/vmlDrawing" Target="../drawings/vmlDrawing146.vml"/><Relationship Id="rId4" Type="http://schemas.openxmlformats.org/officeDocument/2006/relationships/image" Target="../media/image437.wmf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0.bin"/><Relationship Id="rId2" Type="http://schemas.openxmlformats.org/officeDocument/2006/relationships/slideLayout" Target="../slideLayouts/slideLayout285.xml"/><Relationship Id="rId1" Type="http://schemas.openxmlformats.org/officeDocument/2006/relationships/vmlDrawing" Target="../drawings/vmlDrawing147.vml"/><Relationship Id="rId6" Type="http://schemas.openxmlformats.org/officeDocument/2006/relationships/image" Target="../media/image439.wmf"/><Relationship Id="rId5" Type="http://schemas.openxmlformats.org/officeDocument/2006/relationships/oleObject" Target="../embeddings/oleObject551.bin"/><Relationship Id="rId4" Type="http://schemas.openxmlformats.org/officeDocument/2006/relationships/image" Target="../media/image438.wmf"/></Relationships>
</file>

<file path=ppt/slides/_rels/slide3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2.wmf"/><Relationship Id="rId3" Type="http://schemas.openxmlformats.org/officeDocument/2006/relationships/oleObject" Target="../embeddings/oleObject552.bin"/><Relationship Id="rId7" Type="http://schemas.openxmlformats.org/officeDocument/2006/relationships/oleObject" Target="../embeddings/oleObject554.bin"/><Relationship Id="rId2" Type="http://schemas.openxmlformats.org/officeDocument/2006/relationships/slideLayout" Target="../slideLayouts/slideLayout285.xml"/><Relationship Id="rId1" Type="http://schemas.openxmlformats.org/officeDocument/2006/relationships/vmlDrawing" Target="../drawings/vmlDrawing148.vml"/><Relationship Id="rId6" Type="http://schemas.openxmlformats.org/officeDocument/2006/relationships/image" Target="../media/image441.wmf"/><Relationship Id="rId5" Type="http://schemas.openxmlformats.org/officeDocument/2006/relationships/oleObject" Target="../embeddings/oleObject553.bin"/><Relationship Id="rId4" Type="http://schemas.openxmlformats.org/officeDocument/2006/relationships/image" Target="../media/image440.wmf"/></Relationships>
</file>

<file path=ppt/slides/_rels/slide3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4.wmf"/><Relationship Id="rId3" Type="http://schemas.openxmlformats.org/officeDocument/2006/relationships/oleObject" Target="../embeddings/oleObject555.bin"/><Relationship Id="rId7" Type="http://schemas.openxmlformats.org/officeDocument/2006/relationships/oleObject" Target="../embeddings/oleObject557.bin"/><Relationship Id="rId2" Type="http://schemas.openxmlformats.org/officeDocument/2006/relationships/slideLayout" Target="../slideLayouts/slideLayout285.xml"/><Relationship Id="rId1" Type="http://schemas.openxmlformats.org/officeDocument/2006/relationships/vmlDrawing" Target="../drawings/vmlDrawing149.vml"/><Relationship Id="rId6" Type="http://schemas.openxmlformats.org/officeDocument/2006/relationships/image" Target="../media/image443.wmf"/><Relationship Id="rId5" Type="http://schemas.openxmlformats.org/officeDocument/2006/relationships/oleObject" Target="../embeddings/oleObject556.bin"/><Relationship Id="rId4" Type="http://schemas.openxmlformats.org/officeDocument/2006/relationships/image" Target="../media/image440.wmf"/></Relationships>
</file>

<file path=ppt/slides/_rels/slide3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6.wmf"/><Relationship Id="rId3" Type="http://schemas.openxmlformats.org/officeDocument/2006/relationships/oleObject" Target="../embeddings/oleObject558.bin"/><Relationship Id="rId7" Type="http://schemas.openxmlformats.org/officeDocument/2006/relationships/oleObject" Target="../embeddings/oleObject560.bin"/><Relationship Id="rId2" Type="http://schemas.openxmlformats.org/officeDocument/2006/relationships/slideLayout" Target="../slideLayouts/slideLayout285.xml"/><Relationship Id="rId1" Type="http://schemas.openxmlformats.org/officeDocument/2006/relationships/vmlDrawing" Target="../drawings/vmlDrawing150.vml"/><Relationship Id="rId6" Type="http://schemas.openxmlformats.org/officeDocument/2006/relationships/image" Target="../media/image445.wmf"/><Relationship Id="rId5" Type="http://schemas.openxmlformats.org/officeDocument/2006/relationships/oleObject" Target="../embeddings/oleObject559.bin"/><Relationship Id="rId4" Type="http://schemas.openxmlformats.org/officeDocument/2006/relationships/image" Target="../media/image440.wmf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1.bin"/><Relationship Id="rId2" Type="http://schemas.openxmlformats.org/officeDocument/2006/relationships/slideLayout" Target="../slideLayouts/slideLayout298.xml"/><Relationship Id="rId1" Type="http://schemas.openxmlformats.org/officeDocument/2006/relationships/vmlDrawing" Target="../drawings/vmlDrawing151.vml"/><Relationship Id="rId6" Type="http://schemas.openxmlformats.org/officeDocument/2006/relationships/image" Target="../media/image448.wmf"/><Relationship Id="rId5" Type="http://schemas.openxmlformats.org/officeDocument/2006/relationships/oleObject" Target="../embeddings/oleObject562.bin"/><Relationship Id="rId4" Type="http://schemas.openxmlformats.org/officeDocument/2006/relationships/image" Target="../media/image447.wmf"/></Relationships>
</file>

<file path=ppt/slides/_rels/slide3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8.wmf"/><Relationship Id="rId3" Type="http://schemas.openxmlformats.org/officeDocument/2006/relationships/oleObject" Target="../embeddings/oleObject563.bin"/><Relationship Id="rId7" Type="http://schemas.openxmlformats.org/officeDocument/2006/relationships/oleObject" Target="../embeddings/oleObject565.bin"/><Relationship Id="rId2" Type="http://schemas.openxmlformats.org/officeDocument/2006/relationships/slideLayout" Target="../slideLayouts/slideLayout298.xml"/><Relationship Id="rId1" Type="http://schemas.openxmlformats.org/officeDocument/2006/relationships/vmlDrawing" Target="../drawings/vmlDrawing152.vml"/><Relationship Id="rId6" Type="http://schemas.openxmlformats.org/officeDocument/2006/relationships/image" Target="../media/image450.wmf"/><Relationship Id="rId5" Type="http://schemas.openxmlformats.org/officeDocument/2006/relationships/oleObject" Target="../embeddings/oleObject564.bin"/><Relationship Id="rId4" Type="http://schemas.openxmlformats.org/officeDocument/2006/relationships/image" Target="../media/image449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13" Type="http://schemas.openxmlformats.org/officeDocument/2006/relationships/oleObject" Target="../embeddings/oleObject117.bin"/><Relationship Id="rId18" Type="http://schemas.openxmlformats.org/officeDocument/2006/relationships/image" Target="../media/image77.wmf"/><Relationship Id="rId3" Type="http://schemas.openxmlformats.org/officeDocument/2006/relationships/oleObject" Target="../embeddings/oleObject112.bin"/><Relationship Id="rId7" Type="http://schemas.openxmlformats.org/officeDocument/2006/relationships/oleObject" Target="../embeddings/oleObject114.bin"/><Relationship Id="rId12" Type="http://schemas.openxmlformats.org/officeDocument/2006/relationships/image" Target="../media/image79.wmf"/><Relationship Id="rId17" Type="http://schemas.openxmlformats.org/officeDocument/2006/relationships/oleObject" Target="../embeddings/oleObject119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87.wmf"/><Relationship Id="rId20" Type="http://schemas.openxmlformats.org/officeDocument/2006/relationships/image" Target="../media/image83.wmf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0.wmf"/><Relationship Id="rId11" Type="http://schemas.openxmlformats.org/officeDocument/2006/relationships/oleObject" Target="../embeddings/oleObject116.bin"/><Relationship Id="rId5" Type="http://schemas.openxmlformats.org/officeDocument/2006/relationships/oleObject" Target="../embeddings/oleObject113.bin"/><Relationship Id="rId15" Type="http://schemas.openxmlformats.org/officeDocument/2006/relationships/oleObject" Target="../embeddings/oleObject118.bin"/><Relationship Id="rId10" Type="http://schemas.openxmlformats.org/officeDocument/2006/relationships/image" Target="../media/image85.wmf"/><Relationship Id="rId19" Type="http://schemas.openxmlformats.org/officeDocument/2006/relationships/oleObject" Target="../embeddings/oleObject120.bin"/><Relationship Id="rId4" Type="http://schemas.openxmlformats.org/officeDocument/2006/relationships/image" Target="../media/image84.wmf"/><Relationship Id="rId9" Type="http://schemas.openxmlformats.org/officeDocument/2006/relationships/oleObject" Target="../embeddings/oleObject115.bin"/><Relationship Id="rId14" Type="http://schemas.openxmlformats.org/officeDocument/2006/relationships/image" Target="../media/image86.wmf"/></Relationships>
</file>

<file path=ppt/slides/_rels/slide3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3.wmf"/><Relationship Id="rId3" Type="http://schemas.openxmlformats.org/officeDocument/2006/relationships/oleObject" Target="../embeddings/oleObject566.bin"/><Relationship Id="rId7" Type="http://schemas.openxmlformats.org/officeDocument/2006/relationships/oleObject" Target="../embeddings/oleObject568.bin"/><Relationship Id="rId2" Type="http://schemas.openxmlformats.org/officeDocument/2006/relationships/slideLayout" Target="../slideLayouts/slideLayout298.xml"/><Relationship Id="rId1" Type="http://schemas.openxmlformats.org/officeDocument/2006/relationships/vmlDrawing" Target="../drawings/vmlDrawing153.vml"/><Relationship Id="rId6" Type="http://schemas.openxmlformats.org/officeDocument/2006/relationships/image" Target="../media/image452.wmf"/><Relationship Id="rId5" Type="http://schemas.openxmlformats.org/officeDocument/2006/relationships/oleObject" Target="../embeddings/oleObject567.bin"/><Relationship Id="rId10" Type="http://schemas.openxmlformats.org/officeDocument/2006/relationships/image" Target="../media/image448.wmf"/><Relationship Id="rId4" Type="http://schemas.openxmlformats.org/officeDocument/2006/relationships/image" Target="../media/image451.wmf"/><Relationship Id="rId9" Type="http://schemas.openxmlformats.org/officeDocument/2006/relationships/oleObject" Target="../embeddings/oleObject569.bin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0.bin"/><Relationship Id="rId2" Type="http://schemas.openxmlformats.org/officeDocument/2006/relationships/slideLayout" Target="../slideLayouts/slideLayout298.xml"/><Relationship Id="rId1" Type="http://schemas.openxmlformats.org/officeDocument/2006/relationships/vmlDrawing" Target="../drawings/vmlDrawing154.vml"/><Relationship Id="rId6" Type="http://schemas.openxmlformats.org/officeDocument/2006/relationships/image" Target="../media/image454.wmf"/><Relationship Id="rId5" Type="http://schemas.openxmlformats.org/officeDocument/2006/relationships/oleObject" Target="../embeddings/oleObject571.bin"/><Relationship Id="rId4" Type="http://schemas.openxmlformats.org/officeDocument/2006/relationships/image" Target="../media/image366.wmf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2.bin"/><Relationship Id="rId2" Type="http://schemas.openxmlformats.org/officeDocument/2006/relationships/slideLayout" Target="../slideLayouts/slideLayout298.xml"/><Relationship Id="rId1" Type="http://schemas.openxmlformats.org/officeDocument/2006/relationships/vmlDrawing" Target="../drawings/vmlDrawing155.vml"/><Relationship Id="rId6" Type="http://schemas.openxmlformats.org/officeDocument/2006/relationships/image" Target="../media/image456.wmf"/><Relationship Id="rId5" Type="http://schemas.openxmlformats.org/officeDocument/2006/relationships/oleObject" Target="../embeddings/oleObject573.bin"/><Relationship Id="rId4" Type="http://schemas.openxmlformats.org/officeDocument/2006/relationships/image" Target="../media/image455.wmf"/></Relationships>
</file>

<file path=ppt/slides/_rels/slide3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wmf"/><Relationship Id="rId3" Type="http://schemas.openxmlformats.org/officeDocument/2006/relationships/oleObject" Target="../embeddings/oleObject574.bin"/><Relationship Id="rId7" Type="http://schemas.openxmlformats.org/officeDocument/2006/relationships/oleObject" Target="../embeddings/oleObject576.bin"/><Relationship Id="rId12" Type="http://schemas.openxmlformats.org/officeDocument/2006/relationships/image" Target="../media/image457.wmf"/><Relationship Id="rId2" Type="http://schemas.openxmlformats.org/officeDocument/2006/relationships/slideLayout" Target="../slideLayouts/slideLayout311.xml"/><Relationship Id="rId1" Type="http://schemas.openxmlformats.org/officeDocument/2006/relationships/vmlDrawing" Target="../drawings/vmlDrawing156.vml"/><Relationship Id="rId6" Type="http://schemas.openxmlformats.org/officeDocument/2006/relationships/image" Target="../media/image283.wmf"/><Relationship Id="rId11" Type="http://schemas.openxmlformats.org/officeDocument/2006/relationships/oleObject" Target="../embeddings/oleObject578.bin"/><Relationship Id="rId5" Type="http://schemas.openxmlformats.org/officeDocument/2006/relationships/oleObject" Target="../embeddings/oleObject575.bin"/><Relationship Id="rId10" Type="http://schemas.openxmlformats.org/officeDocument/2006/relationships/image" Target="../media/image285.wmf"/><Relationship Id="rId4" Type="http://schemas.openxmlformats.org/officeDocument/2006/relationships/image" Target="../media/image282.wmf"/><Relationship Id="rId9" Type="http://schemas.openxmlformats.org/officeDocument/2006/relationships/oleObject" Target="../embeddings/oleObject577.bin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9.bin"/><Relationship Id="rId2" Type="http://schemas.openxmlformats.org/officeDocument/2006/relationships/slideLayout" Target="../slideLayouts/slideLayout311.xml"/><Relationship Id="rId1" Type="http://schemas.openxmlformats.org/officeDocument/2006/relationships/vmlDrawing" Target="../drawings/vmlDrawing157.vml"/><Relationship Id="rId6" Type="http://schemas.openxmlformats.org/officeDocument/2006/relationships/image" Target="../media/image459.wmf"/><Relationship Id="rId5" Type="http://schemas.openxmlformats.org/officeDocument/2006/relationships/oleObject" Target="../embeddings/oleObject580.bin"/><Relationship Id="rId4" Type="http://schemas.openxmlformats.org/officeDocument/2006/relationships/image" Target="../media/image458.wmf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13" Type="http://schemas.openxmlformats.org/officeDocument/2006/relationships/oleObject" Target="../embeddings/oleObject126.bin"/><Relationship Id="rId18" Type="http://schemas.openxmlformats.org/officeDocument/2006/relationships/image" Target="../media/image90.wmf"/><Relationship Id="rId3" Type="http://schemas.openxmlformats.org/officeDocument/2006/relationships/oleObject" Target="../embeddings/oleObject121.bin"/><Relationship Id="rId7" Type="http://schemas.openxmlformats.org/officeDocument/2006/relationships/oleObject" Target="../embeddings/oleObject123.bin"/><Relationship Id="rId12" Type="http://schemas.openxmlformats.org/officeDocument/2006/relationships/image" Target="../media/image89.wmf"/><Relationship Id="rId17" Type="http://schemas.openxmlformats.org/officeDocument/2006/relationships/oleObject" Target="../embeddings/oleObject128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86.wmf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0.wmf"/><Relationship Id="rId11" Type="http://schemas.openxmlformats.org/officeDocument/2006/relationships/oleObject" Target="../embeddings/oleObject125.bin"/><Relationship Id="rId5" Type="http://schemas.openxmlformats.org/officeDocument/2006/relationships/oleObject" Target="../embeddings/oleObject122.bin"/><Relationship Id="rId15" Type="http://schemas.openxmlformats.org/officeDocument/2006/relationships/oleObject" Target="../embeddings/oleObject127.bin"/><Relationship Id="rId10" Type="http://schemas.openxmlformats.org/officeDocument/2006/relationships/image" Target="../media/image88.wmf"/><Relationship Id="rId4" Type="http://schemas.openxmlformats.org/officeDocument/2006/relationships/image" Target="../media/image84.wmf"/><Relationship Id="rId9" Type="http://schemas.openxmlformats.org/officeDocument/2006/relationships/oleObject" Target="../embeddings/oleObject124.bin"/><Relationship Id="rId14" Type="http://schemas.openxmlformats.org/officeDocument/2006/relationships/image" Target="../media/image79.w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wmf"/><Relationship Id="rId13" Type="http://schemas.openxmlformats.org/officeDocument/2006/relationships/oleObject" Target="../embeddings/oleObject134.bin"/><Relationship Id="rId18" Type="http://schemas.openxmlformats.org/officeDocument/2006/relationships/oleObject" Target="../embeddings/oleObject137.bin"/><Relationship Id="rId3" Type="http://schemas.openxmlformats.org/officeDocument/2006/relationships/oleObject" Target="../embeddings/oleObject129.bin"/><Relationship Id="rId21" Type="http://schemas.openxmlformats.org/officeDocument/2006/relationships/image" Target="../media/image99.wmf"/><Relationship Id="rId7" Type="http://schemas.openxmlformats.org/officeDocument/2006/relationships/oleObject" Target="../embeddings/oleObject131.bin"/><Relationship Id="rId12" Type="http://schemas.openxmlformats.org/officeDocument/2006/relationships/image" Target="../media/image95.wmf"/><Relationship Id="rId17" Type="http://schemas.openxmlformats.org/officeDocument/2006/relationships/oleObject" Target="../embeddings/oleObject136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97.wmf"/><Relationship Id="rId20" Type="http://schemas.openxmlformats.org/officeDocument/2006/relationships/oleObject" Target="../embeddings/oleObject138.bin"/><Relationship Id="rId1" Type="http://schemas.openxmlformats.org/officeDocument/2006/relationships/vmlDrawing" Target="../drawings/vmlDrawing22.vml"/><Relationship Id="rId6" Type="http://schemas.openxmlformats.org/officeDocument/2006/relationships/image" Target="../media/image92.wmf"/><Relationship Id="rId11" Type="http://schemas.openxmlformats.org/officeDocument/2006/relationships/oleObject" Target="../embeddings/oleObject133.bin"/><Relationship Id="rId5" Type="http://schemas.openxmlformats.org/officeDocument/2006/relationships/oleObject" Target="../embeddings/oleObject130.bin"/><Relationship Id="rId15" Type="http://schemas.openxmlformats.org/officeDocument/2006/relationships/oleObject" Target="../embeddings/oleObject135.bin"/><Relationship Id="rId23" Type="http://schemas.openxmlformats.org/officeDocument/2006/relationships/image" Target="../media/image100.wmf"/><Relationship Id="rId10" Type="http://schemas.openxmlformats.org/officeDocument/2006/relationships/image" Target="../media/image94.wmf"/><Relationship Id="rId19" Type="http://schemas.openxmlformats.org/officeDocument/2006/relationships/image" Target="../media/image98.wmf"/><Relationship Id="rId4" Type="http://schemas.openxmlformats.org/officeDocument/2006/relationships/image" Target="../media/image91.wmf"/><Relationship Id="rId9" Type="http://schemas.openxmlformats.org/officeDocument/2006/relationships/oleObject" Target="../embeddings/oleObject132.bin"/><Relationship Id="rId14" Type="http://schemas.openxmlformats.org/officeDocument/2006/relationships/image" Target="../media/image96.wmf"/><Relationship Id="rId22" Type="http://schemas.openxmlformats.org/officeDocument/2006/relationships/oleObject" Target="../embeddings/oleObject139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101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oleObject" Target="../embeddings/oleObject141.bin"/><Relationship Id="rId7" Type="http://schemas.openxmlformats.org/officeDocument/2006/relationships/image" Target="../media/image104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03.wmf"/><Relationship Id="rId5" Type="http://schemas.openxmlformats.org/officeDocument/2006/relationships/oleObject" Target="../embeddings/oleObject142.bin"/><Relationship Id="rId4" Type="http://schemas.openxmlformats.org/officeDocument/2006/relationships/image" Target="../media/image102.wmf"/><Relationship Id="rId9" Type="http://schemas.openxmlformats.org/officeDocument/2006/relationships/image" Target="../media/image10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oleObject" Target="../embeddings/oleObject143.bin"/><Relationship Id="rId7" Type="http://schemas.openxmlformats.org/officeDocument/2006/relationships/image" Target="../media/image108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03.wmf"/><Relationship Id="rId5" Type="http://schemas.openxmlformats.org/officeDocument/2006/relationships/oleObject" Target="../embeddings/oleObject144.bin"/><Relationship Id="rId4" Type="http://schemas.openxmlformats.org/officeDocument/2006/relationships/image" Target="../media/image104.wmf"/><Relationship Id="rId9" Type="http://schemas.openxmlformats.org/officeDocument/2006/relationships/image" Target="../media/image11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oleObject" Target="../embeddings/oleObject145.bin"/><Relationship Id="rId7" Type="http://schemas.openxmlformats.org/officeDocument/2006/relationships/image" Target="../media/image112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03.wmf"/><Relationship Id="rId5" Type="http://schemas.openxmlformats.org/officeDocument/2006/relationships/oleObject" Target="../embeddings/oleObject146.bin"/><Relationship Id="rId4" Type="http://schemas.openxmlformats.org/officeDocument/2006/relationships/image" Target="../media/image105.wmf"/><Relationship Id="rId9" Type="http://schemas.openxmlformats.org/officeDocument/2006/relationships/image" Target="../media/image1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3" Type="http://schemas.openxmlformats.org/officeDocument/2006/relationships/oleObject" Target="../embeddings/oleObject147.bin"/><Relationship Id="rId7" Type="http://schemas.openxmlformats.org/officeDocument/2006/relationships/oleObject" Target="../embeddings/oleObject14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07.wmf"/><Relationship Id="rId5" Type="http://schemas.openxmlformats.org/officeDocument/2006/relationships/oleObject" Target="../embeddings/oleObject148.bin"/><Relationship Id="rId10" Type="http://schemas.openxmlformats.org/officeDocument/2006/relationships/image" Target="../media/image103.wmf"/><Relationship Id="rId4" Type="http://schemas.openxmlformats.org/officeDocument/2006/relationships/image" Target="../media/image106.wmf"/><Relationship Id="rId9" Type="http://schemas.openxmlformats.org/officeDocument/2006/relationships/oleObject" Target="../embeddings/oleObject150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wmf"/><Relationship Id="rId3" Type="http://schemas.openxmlformats.org/officeDocument/2006/relationships/oleObject" Target="../embeddings/oleObject151.bin"/><Relationship Id="rId7" Type="http://schemas.openxmlformats.org/officeDocument/2006/relationships/oleObject" Target="../embeddings/oleObject15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10.wmf"/><Relationship Id="rId5" Type="http://schemas.openxmlformats.org/officeDocument/2006/relationships/oleObject" Target="../embeddings/oleObject152.bin"/><Relationship Id="rId10" Type="http://schemas.openxmlformats.org/officeDocument/2006/relationships/image" Target="../media/image112.wmf"/><Relationship Id="rId4" Type="http://schemas.openxmlformats.org/officeDocument/2006/relationships/image" Target="../media/image109.wmf"/><Relationship Id="rId9" Type="http://schemas.openxmlformats.org/officeDocument/2006/relationships/oleObject" Target="../embeddings/oleObject154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14.wmf"/><Relationship Id="rId5" Type="http://schemas.openxmlformats.org/officeDocument/2006/relationships/oleObject" Target="../embeddings/oleObject156.bin"/><Relationship Id="rId4" Type="http://schemas.openxmlformats.org/officeDocument/2006/relationships/image" Target="../media/image113.w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16.wmf"/><Relationship Id="rId5" Type="http://schemas.openxmlformats.org/officeDocument/2006/relationships/oleObject" Target="../embeddings/oleObject158.bin"/><Relationship Id="rId4" Type="http://schemas.openxmlformats.org/officeDocument/2006/relationships/image" Target="../media/image115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18.wmf"/><Relationship Id="rId5" Type="http://schemas.openxmlformats.org/officeDocument/2006/relationships/oleObject" Target="../embeddings/oleObject160.bin"/><Relationship Id="rId4" Type="http://schemas.openxmlformats.org/officeDocument/2006/relationships/image" Target="../media/image117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wmf"/><Relationship Id="rId3" Type="http://schemas.openxmlformats.org/officeDocument/2006/relationships/oleObject" Target="../embeddings/oleObject161.bin"/><Relationship Id="rId7" Type="http://schemas.openxmlformats.org/officeDocument/2006/relationships/oleObject" Target="../embeddings/oleObject16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18.wmf"/><Relationship Id="rId5" Type="http://schemas.openxmlformats.org/officeDocument/2006/relationships/oleObject" Target="../embeddings/oleObject162.bin"/><Relationship Id="rId10" Type="http://schemas.openxmlformats.org/officeDocument/2006/relationships/image" Target="../media/image121.wmf"/><Relationship Id="rId4" Type="http://schemas.openxmlformats.org/officeDocument/2006/relationships/image" Target="../media/image119.wmf"/><Relationship Id="rId9" Type="http://schemas.openxmlformats.org/officeDocument/2006/relationships/oleObject" Target="../embeddings/oleObject164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122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wmf"/><Relationship Id="rId13" Type="http://schemas.openxmlformats.org/officeDocument/2006/relationships/oleObject" Target="../embeddings/oleObject171.bin"/><Relationship Id="rId18" Type="http://schemas.openxmlformats.org/officeDocument/2006/relationships/image" Target="../media/image130.wmf"/><Relationship Id="rId26" Type="http://schemas.openxmlformats.org/officeDocument/2006/relationships/image" Target="../media/image134.wmf"/><Relationship Id="rId3" Type="http://schemas.openxmlformats.org/officeDocument/2006/relationships/oleObject" Target="../embeddings/oleObject166.bin"/><Relationship Id="rId21" Type="http://schemas.openxmlformats.org/officeDocument/2006/relationships/oleObject" Target="../embeddings/oleObject175.bin"/><Relationship Id="rId7" Type="http://schemas.openxmlformats.org/officeDocument/2006/relationships/oleObject" Target="../embeddings/oleObject168.bin"/><Relationship Id="rId12" Type="http://schemas.openxmlformats.org/officeDocument/2006/relationships/image" Target="../media/image127.wmf"/><Relationship Id="rId17" Type="http://schemas.openxmlformats.org/officeDocument/2006/relationships/oleObject" Target="../embeddings/oleObject173.bin"/><Relationship Id="rId25" Type="http://schemas.openxmlformats.org/officeDocument/2006/relationships/oleObject" Target="../embeddings/oleObject177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29.wmf"/><Relationship Id="rId20" Type="http://schemas.openxmlformats.org/officeDocument/2006/relationships/image" Target="../media/image131.wmf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24.wmf"/><Relationship Id="rId11" Type="http://schemas.openxmlformats.org/officeDocument/2006/relationships/oleObject" Target="../embeddings/oleObject170.bin"/><Relationship Id="rId24" Type="http://schemas.openxmlformats.org/officeDocument/2006/relationships/image" Target="../media/image133.wmf"/><Relationship Id="rId5" Type="http://schemas.openxmlformats.org/officeDocument/2006/relationships/oleObject" Target="../embeddings/oleObject167.bin"/><Relationship Id="rId15" Type="http://schemas.openxmlformats.org/officeDocument/2006/relationships/oleObject" Target="../embeddings/oleObject172.bin"/><Relationship Id="rId23" Type="http://schemas.openxmlformats.org/officeDocument/2006/relationships/oleObject" Target="../embeddings/oleObject176.bin"/><Relationship Id="rId10" Type="http://schemas.openxmlformats.org/officeDocument/2006/relationships/image" Target="../media/image126.wmf"/><Relationship Id="rId19" Type="http://schemas.openxmlformats.org/officeDocument/2006/relationships/oleObject" Target="../embeddings/oleObject174.bin"/><Relationship Id="rId4" Type="http://schemas.openxmlformats.org/officeDocument/2006/relationships/image" Target="../media/image123.wmf"/><Relationship Id="rId9" Type="http://schemas.openxmlformats.org/officeDocument/2006/relationships/oleObject" Target="../embeddings/oleObject169.bin"/><Relationship Id="rId14" Type="http://schemas.openxmlformats.org/officeDocument/2006/relationships/image" Target="../media/image128.wmf"/><Relationship Id="rId22" Type="http://schemas.openxmlformats.org/officeDocument/2006/relationships/image" Target="../media/image132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wmf"/><Relationship Id="rId3" Type="http://schemas.openxmlformats.org/officeDocument/2006/relationships/oleObject" Target="../embeddings/oleObject178.bin"/><Relationship Id="rId7" Type="http://schemas.openxmlformats.org/officeDocument/2006/relationships/oleObject" Target="../embeddings/oleObject18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36.wmf"/><Relationship Id="rId5" Type="http://schemas.openxmlformats.org/officeDocument/2006/relationships/oleObject" Target="../embeddings/oleObject179.bin"/><Relationship Id="rId10" Type="http://schemas.openxmlformats.org/officeDocument/2006/relationships/image" Target="../media/image138.wmf"/><Relationship Id="rId4" Type="http://schemas.openxmlformats.org/officeDocument/2006/relationships/image" Target="../media/image135.wmf"/><Relationship Id="rId9" Type="http://schemas.openxmlformats.org/officeDocument/2006/relationships/oleObject" Target="../embeddings/oleObject181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1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4.wmf"/><Relationship Id="rId4" Type="http://schemas.openxmlformats.org/officeDocument/2006/relationships/image" Target="../media/image1.wmf"/><Relationship Id="rId9" Type="http://schemas.openxmlformats.org/officeDocument/2006/relationships/oleObject" Target="../embeddings/oleObject4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40.wmf"/><Relationship Id="rId5" Type="http://schemas.openxmlformats.org/officeDocument/2006/relationships/oleObject" Target="../embeddings/oleObject183.bin"/><Relationship Id="rId4" Type="http://schemas.openxmlformats.org/officeDocument/2006/relationships/image" Target="../media/image139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7.vml"/><Relationship Id="rId4" Type="http://schemas.openxmlformats.org/officeDocument/2006/relationships/image" Target="../media/image141.w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wmf"/><Relationship Id="rId3" Type="http://schemas.openxmlformats.org/officeDocument/2006/relationships/oleObject" Target="../embeddings/oleObject185.bin"/><Relationship Id="rId7" Type="http://schemas.openxmlformats.org/officeDocument/2006/relationships/oleObject" Target="../embeddings/oleObject18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43.wmf"/><Relationship Id="rId5" Type="http://schemas.openxmlformats.org/officeDocument/2006/relationships/oleObject" Target="../embeddings/oleObject186.bin"/><Relationship Id="rId4" Type="http://schemas.openxmlformats.org/officeDocument/2006/relationships/image" Target="../media/image142.w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wmf"/><Relationship Id="rId3" Type="http://schemas.openxmlformats.org/officeDocument/2006/relationships/oleObject" Target="../embeddings/oleObject188.bin"/><Relationship Id="rId7" Type="http://schemas.openxmlformats.org/officeDocument/2006/relationships/oleObject" Target="../embeddings/oleObject190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45.wmf"/><Relationship Id="rId5" Type="http://schemas.openxmlformats.org/officeDocument/2006/relationships/oleObject" Target="../embeddings/oleObject189.bin"/><Relationship Id="rId10" Type="http://schemas.openxmlformats.org/officeDocument/2006/relationships/image" Target="../media/image147.wmf"/><Relationship Id="rId4" Type="http://schemas.openxmlformats.org/officeDocument/2006/relationships/image" Target="../media/image93.wmf"/><Relationship Id="rId9" Type="http://schemas.openxmlformats.org/officeDocument/2006/relationships/oleObject" Target="../embeddings/oleObject191.bin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wmf"/><Relationship Id="rId13" Type="http://schemas.openxmlformats.org/officeDocument/2006/relationships/oleObject" Target="../embeddings/oleObject197.bin"/><Relationship Id="rId18" Type="http://schemas.openxmlformats.org/officeDocument/2006/relationships/image" Target="../media/image152.wmf"/><Relationship Id="rId3" Type="http://schemas.openxmlformats.org/officeDocument/2006/relationships/oleObject" Target="../embeddings/oleObject192.bin"/><Relationship Id="rId7" Type="http://schemas.openxmlformats.org/officeDocument/2006/relationships/oleObject" Target="../embeddings/oleObject194.bin"/><Relationship Id="rId12" Type="http://schemas.openxmlformats.org/officeDocument/2006/relationships/image" Target="../media/image149.wmf"/><Relationship Id="rId17" Type="http://schemas.openxmlformats.org/officeDocument/2006/relationships/oleObject" Target="../embeddings/oleObject199.bin"/><Relationship Id="rId2" Type="http://schemas.openxmlformats.org/officeDocument/2006/relationships/slideLayout" Target="../slideLayouts/slideLayout152.xml"/><Relationship Id="rId16" Type="http://schemas.openxmlformats.org/officeDocument/2006/relationships/image" Target="../media/image151.wmf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196.bin"/><Relationship Id="rId5" Type="http://schemas.openxmlformats.org/officeDocument/2006/relationships/oleObject" Target="../embeddings/oleObject193.bin"/><Relationship Id="rId15" Type="http://schemas.openxmlformats.org/officeDocument/2006/relationships/oleObject" Target="../embeddings/oleObject198.bin"/><Relationship Id="rId10" Type="http://schemas.openxmlformats.org/officeDocument/2006/relationships/image" Target="../media/image79.wmf"/><Relationship Id="rId4" Type="http://schemas.openxmlformats.org/officeDocument/2006/relationships/image" Target="../media/image10.wmf"/><Relationship Id="rId9" Type="http://schemas.openxmlformats.org/officeDocument/2006/relationships/oleObject" Target="../embeddings/oleObject195.bin"/><Relationship Id="rId14" Type="http://schemas.openxmlformats.org/officeDocument/2006/relationships/image" Target="../media/image150.w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wmf"/><Relationship Id="rId3" Type="http://schemas.openxmlformats.org/officeDocument/2006/relationships/oleObject" Target="../embeddings/oleObject200.bin"/><Relationship Id="rId7" Type="http://schemas.openxmlformats.org/officeDocument/2006/relationships/oleObject" Target="../embeddings/oleObject202.bin"/><Relationship Id="rId2" Type="http://schemas.openxmlformats.org/officeDocument/2006/relationships/slideLayout" Target="../slideLayouts/slideLayout163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36.wmf"/><Relationship Id="rId5" Type="http://schemas.openxmlformats.org/officeDocument/2006/relationships/oleObject" Target="../embeddings/oleObject201.bin"/><Relationship Id="rId10" Type="http://schemas.openxmlformats.org/officeDocument/2006/relationships/image" Target="../media/image138.wmf"/><Relationship Id="rId4" Type="http://schemas.openxmlformats.org/officeDocument/2006/relationships/image" Target="../media/image135.wmf"/><Relationship Id="rId9" Type="http://schemas.openxmlformats.org/officeDocument/2006/relationships/oleObject" Target="../embeddings/oleObject203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4.bin"/><Relationship Id="rId2" Type="http://schemas.openxmlformats.org/officeDocument/2006/relationships/slideLayout" Target="../slideLayouts/slideLayout163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40.wmf"/><Relationship Id="rId5" Type="http://schemas.openxmlformats.org/officeDocument/2006/relationships/oleObject" Target="../embeddings/oleObject205.bin"/><Relationship Id="rId4" Type="http://schemas.openxmlformats.org/officeDocument/2006/relationships/image" Target="../media/image139.w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wmf"/><Relationship Id="rId3" Type="http://schemas.openxmlformats.org/officeDocument/2006/relationships/oleObject" Target="../embeddings/oleObject206.bin"/><Relationship Id="rId7" Type="http://schemas.openxmlformats.org/officeDocument/2006/relationships/oleObject" Target="../embeddings/oleObject20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95.wmf"/><Relationship Id="rId5" Type="http://schemas.openxmlformats.org/officeDocument/2006/relationships/oleObject" Target="../embeddings/oleObject207.bin"/><Relationship Id="rId10" Type="http://schemas.openxmlformats.org/officeDocument/2006/relationships/image" Target="../media/image154.wmf"/><Relationship Id="rId4" Type="http://schemas.openxmlformats.org/officeDocument/2006/relationships/image" Target="../media/image153.wmf"/><Relationship Id="rId9" Type="http://schemas.openxmlformats.org/officeDocument/2006/relationships/oleObject" Target="../embeddings/oleObject209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1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w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0.bin"/><Relationship Id="rId2" Type="http://schemas.openxmlformats.org/officeDocument/2006/relationships/slideLayout" Target="../slideLayouts/slideLayout103.xml"/><Relationship Id="rId1" Type="http://schemas.openxmlformats.org/officeDocument/2006/relationships/vmlDrawing" Target="../drawings/vmlDrawing44.vml"/><Relationship Id="rId5" Type="http://schemas.openxmlformats.org/officeDocument/2006/relationships/image" Target="../media/image156.png"/><Relationship Id="rId4" Type="http://schemas.openxmlformats.org/officeDocument/2006/relationships/image" Target="../media/image155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5.vml"/><Relationship Id="rId5" Type="http://schemas.openxmlformats.org/officeDocument/2006/relationships/image" Target="../media/image156.wmf"/><Relationship Id="rId4" Type="http://schemas.openxmlformats.org/officeDocument/2006/relationships/oleObject" Target="../embeddings/oleObject211.bin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wmf"/><Relationship Id="rId3" Type="http://schemas.openxmlformats.org/officeDocument/2006/relationships/oleObject" Target="../embeddings/oleObject212.bin"/><Relationship Id="rId7" Type="http://schemas.openxmlformats.org/officeDocument/2006/relationships/oleObject" Target="../embeddings/oleObject21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158.wmf"/><Relationship Id="rId5" Type="http://schemas.openxmlformats.org/officeDocument/2006/relationships/oleObject" Target="../embeddings/oleObject213.bin"/><Relationship Id="rId4" Type="http://schemas.openxmlformats.org/officeDocument/2006/relationships/image" Target="../media/image157.w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7.vml"/><Relationship Id="rId5" Type="http://schemas.openxmlformats.org/officeDocument/2006/relationships/image" Target="../media/image160.wmf"/><Relationship Id="rId4" Type="http://schemas.openxmlformats.org/officeDocument/2006/relationships/oleObject" Target="../embeddings/oleObject215.bin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wmf"/><Relationship Id="rId3" Type="http://schemas.openxmlformats.org/officeDocument/2006/relationships/oleObject" Target="../embeddings/oleObject216.bin"/><Relationship Id="rId7" Type="http://schemas.openxmlformats.org/officeDocument/2006/relationships/oleObject" Target="../embeddings/oleObject218.bin"/><Relationship Id="rId12" Type="http://schemas.openxmlformats.org/officeDocument/2006/relationships/oleObject" Target="../embeddings/oleObject22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162.wmf"/><Relationship Id="rId11" Type="http://schemas.openxmlformats.org/officeDocument/2006/relationships/oleObject" Target="../embeddings/oleObject220.bin"/><Relationship Id="rId5" Type="http://schemas.openxmlformats.org/officeDocument/2006/relationships/oleObject" Target="../embeddings/oleObject217.bin"/><Relationship Id="rId10" Type="http://schemas.openxmlformats.org/officeDocument/2006/relationships/image" Target="../media/image164.wmf"/><Relationship Id="rId4" Type="http://schemas.openxmlformats.org/officeDocument/2006/relationships/image" Target="../media/image161.wmf"/><Relationship Id="rId9" Type="http://schemas.openxmlformats.org/officeDocument/2006/relationships/oleObject" Target="../embeddings/oleObject219.bin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2.bin"/><Relationship Id="rId7" Type="http://schemas.openxmlformats.org/officeDocument/2006/relationships/image" Target="../media/image166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9.vml"/><Relationship Id="rId6" Type="http://schemas.openxmlformats.org/officeDocument/2006/relationships/oleObject" Target="../embeddings/oleObject223.bin"/><Relationship Id="rId5" Type="http://schemas.openxmlformats.org/officeDocument/2006/relationships/image" Target="../media/image9.jpeg"/><Relationship Id="rId4" Type="http://schemas.openxmlformats.org/officeDocument/2006/relationships/image" Target="../media/image165.w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wmf"/><Relationship Id="rId13" Type="http://schemas.openxmlformats.org/officeDocument/2006/relationships/image" Target="../media/image171.wmf"/><Relationship Id="rId3" Type="http://schemas.openxmlformats.org/officeDocument/2006/relationships/oleObject" Target="../embeddings/oleObject224.bin"/><Relationship Id="rId7" Type="http://schemas.openxmlformats.org/officeDocument/2006/relationships/oleObject" Target="../embeddings/oleObject226.bin"/><Relationship Id="rId12" Type="http://schemas.openxmlformats.org/officeDocument/2006/relationships/oleObject" Target="../embeddings/oleObject22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168.wmf"/><Relationship Id="rId11" Type="http://schemas.openxmlformats.org/officeDocument/2006/relationships/image" Target="../media/image170.wmf"/><Relationship Id="rId5" Type="http://schemas.openxmlformats.org/officeDocument/2006/relationships/oleObject" Target="../embeddings/oleObject225.bin"/><Relationship Id="rId10" Type="http://schemas.openxmlformats.org/officeDocument/2006/relationships/oleObject" Target="../embeddings/oleObject228.bin"/><Relationship Id="rId4" Type="http://schemas.openxmlformats.org/officeDocument/2006/relationships/image" Target="../media/image167.wmf"/><Relationship Id="rId9" Type="http://schemas.openxmlformats.org/officeDocument/2006/relationships/oleObject" Target="../embeddings/oleObject227.bin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13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6.wmf"/><Relationship Id="rId9" Type="http://schemas.openxmlformats.org/officeDocument/2006/relationships/oleObject" Target="../embeddings/oleObject9.bin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3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7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3.bin"/><Relationship Id="rId3" Type="http://schemas.openxmlformats.org/officeDocument/2006/relationships/oleObject" Target="../embeddings/oleObject230.bin"/><Relationship Id="rId7" Type="http://schemas.openxmlformats.org/officeDocument/2006/relationships/image" Target="../media/image173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1.vml"/><Relationship Id="rId6" Type="http://schemas.openxmlformats.org/officeDocument/2006/relationships/oleObject" Target="../embeddings/oleObject232.bin"/><Relationship Id="rId5" Type="http://schemas.openxmlformats.org/officeDocument/2006/relationships/oleObject" Target="../embeddings/oleObject231.bin"/><Relationship Id="rId4" Type="http://schemas.openxmlformats.org/officeDocument/2006/relationships/image" Target="../media/image172.wmf"/><Relationship Id="rId9" Type="http://schemas.openxmlformats.org/officeDocument/2006/relationships/image" Target="../media/image174.w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wmf"/><Relationship Id="rId3" Type="http://schemas.openxmlformats.org/officeDocument/2006/relationships/oleObject" Target="../embeddings/oleObject234.bin"/><Relationship Id="rId7" Type="http://schemas.openxmlformats.org/officeDocument/2006/relationships/oleObject" Target="../embeddings/oleObject236.bin"/><Relationship Id="rId12" Type="http://schemas.openxmlformats.org/officeDocument/2006/relationships/image" Target="../media/image179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176.wmf"/><Relationship Id="rId11" Type="http://schemas.openxmlformats.org/officeDocument/2006/relationships/oleObject" Target="../embeddings/oleObject238.bin"/><Relationship Id="rId5" Type="http://schemas.openxmlformats.org/officeDocument/2006/relationships/oleObject" Target="../embeddings/oleObject235.bin"/><Relationship Id="rId10" Type="http://schemas.openxmlformats.org/officeDocument/2006/relationships/image" Target="../media/image178.wmf"/><Relationship Id="rId4" Type="http://schemas.openxmlformats.org/officeDocument/2006/relationships/image" Target="../media/image175.wmf"/><Relationship Id="rId9" Type="http://schemas.openxmlformats.org/officeDocument/2006/relationships/oleObject" Target="../embeddings/oleObject237.bin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wmf"/><Relationship Id="rId13" Type="http://schemas.openxmlformats.org/officeDocument/2006/relationships/oleObject" Target="../embeddings/oleObject244.bin"/><Relationship Id="rId18" Type="http://schemas.openxmlformats.org/officeDocument/2006/relationships/image" Target="../media/image186.wmf"/><Relationship Id="rId3" Type="http://schemas.openxmlformats.org/officeDocument/2006/relationships/oleObject" Target="../embeddings/oleObject239.bin"/><Relationship Id="rId7" Type="http://schemas.openxmlformats.org/officeDocument/2006/relationships/oleObject" Target="../embeddings/oleObject241.bin"/><Relationship Id="rId12" Type="http://schemas.openxmlformats.org/officeDocument/2006/relationships/image" Target="../media/image183.wmf"/><Relationship Id="rId17" Type="http://schemas.openxmlformats.org/officeDocument/2006/relationships/oleObject" Target="../embeddings/oleObject246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85.wmf"/><Relationship Id="rId1" Type="http://schemas.openxmlformats.org/officeDocument/2006/relationships/vmlDrawing" Target="../drawings/vmlDrawing53.vml"/><Relationship Id="rId6" Type="http://schemas.openxmlformats.org/officeDocument/2006/relationships/image" Target="../media/image177.wmf"/><Relationship Id="rId11" Type="http://schemas.openxmlformats.org/officeDocument/2006/relationships/oleObject" Target="../embeddings/oleObject243.bin"/><Relationship Id="rId5" Type="http://schemas.openxmlformats.org/officeDocument/2006/relationships/oleObject" Target="../embeddings/oleObject240.bin"/><Relationship Id="rId15" Type="http://schemas.openxmlformats.org/officeDocument/2006/relationships/oleObject" Target="../embeddings/oleObject245.bin"/><Relationship Id="rId10" Type="http://schemas.openxmlformats.org/officeDocument/2006/relationships/image" Target="../media/image182.wmf"/><Relationship Id="rId4" Type="http://schemas.openxmlformats.org/officeDocument/2006/relationships/image" Target="../media/image180.wmf"/><Relationship Id="rId9" Type="http://schemas.openxmlformats.org/officeDocument/2006/relationships/oleObject" Target="../embeddings/oleObject242.bin"/><Relationship Id="rId14" Type="http://schemas.openxmlformats.org/officeDocument/2006/relationships/image" Target="../media/image184.wmf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258888" y="4292600"/>
            <a:ext cx="7129462" cy="1223963"/>
          </a:xfrm>
        </p:spPr>
        <p:txBody>
          <a:bodyPr/>
          <a:lstStyle/>
          <a:p>
            <a:pPr eaLnBrk="1" hangingPunct="1">
              <a:lnSpc>
                <a:spcPct val="125000"/>
              </a:lnSpc>
            </a:pPr>
            <a:r>
              <a:rPr lang="zh-CN" altLang="en-US" sz="4200" b="1" dirty="0" smtClean="0">
                <a:solidFill>
                  <a:schemeClr val="tx2"/>
                </a:solidFill>
                <a:latin typeface="Times New Roman" pitchFamily="18" charset="0"/>
              </a:rPr>
              <a:t>助教 </a:t>
            </a:r>
            <a:r>
              <a:rPr lang="en-US" altLang="zh-CN" sz="4200" b="1" dirty="0" smtClean="0">
                <a:solidFill>
                  <a:schemeClr val="tx2"/>
                </a:solidFill>
                <a:latin typeface="Times New Roman" pitchFamily="18" charset="0"/>
              </a:rPr>
              <a:t>:  </a:t>
            </a:r>
            <a:r>
              <a:rPr lang="zh-CN" altLang="en-US" sz="4000" b="1" dirty="0" smtClean="0">
                <a:solidFill>
                  <a:schemeClr val="tx2"/>
                </a:solidFill>
                <a:latin typeface="Times New Roman" pitchFamily="18" charset="0"/>
              </a:rPr>
              <a:t>朱果  贾晓东 </a:t>
            </a:r>
            <a:r>
              <a:rPr lang="zh-CN" altLang="en-US" sz="4000" dirty="0" smtClean="0"/>
              <a:t>邓</a:t>
            </a:r>
            <a:r>
              <a:rPr lang="zh-CN" altLang="en-US" sz="4000" dirty="0"/>
              <a:t>思圆</a:t>
            </a:r>
            <a:endParaRPr lang="zh-CN" altLang="en-US" sz="4000" b="1" dirty="0" smtClean="0">
              <a:solidFill>
                <a:schemeClr val="tx2"/>
              </a:solidFill>
            </a:endParaRP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0" y="908050"/>
            <a:ext cx="8229600" cy="3025775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4800" b="1" smtClean="0"/>
              <a:t>高等代数  </a:t>
            </a:r>
            <a:r>
              <a:rPr lang="en-US" altLang="zh-CN" sz="4800" b="1" smtClean="0"/>
              <a:t>I</a:t>
            </a:r>
            <a:br>
              <a:rPr lang="en-US" altLang="zh-CN" sz="4800" b="1" smtClean="0"/>
            </a:br>
            <a:r>
              <a:rPr lang="zh-CN" altLang="en-US" b="1" smtClean="0"/>
              <a:t>主讲教师 </a:t>
            </a:r>
            <a:r>
              <a:rPr lang="en-US" altLang="zh-CN" b="1" smtClean="0">
                <a:latin typeface="Times New Roman" pitchFamily="18" charset="0"/>
              </a:rPr>
              <a:t>:</a:t>
            </a:r>
            <a:r>
              <a:rPr lang="en-US" altLang="zh-CN" b="1" smtClean="0"/>
              <a:t> </a:t>
            </a:r>
            <a:r>
              <a:rPr lang="zh-CN" altLang="en-US" b="1" smtClean="0"/>
              <a:t>高 峡 </a:t>
            </a:r>
            <a:r>
              <a:rPr lang="zh-CN" altLang="en-US" sz="6000" b="1" smtClean="0"/>
              <a:t/>
            </a:r>
            <a:br>
              <a:rPr lang="zh-CN" altLang="en-US" sz="6000" b="1" smtClean="0"/>
            </a:br>
            <a:r>
              <a:rPr lang="zh-CN" altLang="en-US" sz="6000" b="1" smtClean="0"/>
              <a:t> </a:t>
            </a:r>
            <a:r>
              <a:rPr lang="zh-CN" altLang="en-US" sz="3600" b="1" smtClean="0"/>
              <a:t>理科楼 </a:t>
            </a:r>
            <a:r>
              <a:rPr lang="en-US" altLang="zh-CN" sz="3600" b="1" smtClean="0"/>
              <a:t>1473W</a:t>
            </a:r>
            <a:r>
              <a:rPr lang="en-US" altLang="zh-CN" b="1" smtClean="0"/>
              <a:t>   </a:t>
            </a:r>
            <a:endParaRPr lang="en-US" altLang="zh-CN" sz="3600"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57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476250"/>
            <a:ext cx="8229600" cy="576103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                    </a:t>
            </a:r>
            <a:r>
              <a:rPr lang="zh-CN" altLang="en-US" sz="3600" b="1" smtClean="0">
                <a:solidFill>
                  <a:srgbClr val="0000FF"/>
                </a:solidFill>
                <a:latin typeface="Times New Roman" pitchFamily="18" charset="0"/>
              </a:rPr>
              <a:t>罗素悖论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某班的学生作游戏</a:t>
            </a:r>
            <a:r>
              <a:rPr lang="en-US" altLang="zh-CN" b="1" smtClean="0">
                <a:latin typeface="Times New Roman" pitchFamily="18" charset="0"/>
              </a:rPr>
              <a:t>.  </a:t>
            </a:r>
            <a:r>
              <a:rPr lang="zh-CN" altLang="en-US" b="1" smtClean="0">
                <a:latin typeface="Times New Roman" pitchFamily="18" charset="0"/>
              </a:rPr>
              <a:t>每个学生给班里任意多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同学发短信</a:t>
            </a:r>
            <a:r>
              <a:rPr lang="en-US" altLang="zh-CN" b="1" smtClean="0">
                <a:latin typeface="Times New Roman" pitchFamily="18" charset="0"/>
              </a:rPr>
              <a:t>(</a:t>
            </a:r>
            <a:r>
              <a:rPr lang="zh-CN" altLang="en-US" b="1" smtClean="0">
                <a:latin typeface="Times New Roman" pitchFamily="18" charset="0"/>
              </a:rPr>
              <a:t>可以给自己发</a:t>
            </a:r>
            <a:r>
              <a:rPr lang="en-US" altLang="zh-CN" b="1" smtClean="0">
                <a:latin typeface="Times New Roman" pitchFamily="18" charset="0"/>
              </a:rPr>
              <a:t>). </a:t>
            </a:r>
            <a:r>
              <a:rPr lang="zh-CN" altLang="en-US" b="1" smtClean="0">
                <a:latin typeface="Times New Roman" pitchFamily="18" charset="0"/>
              </a:rPr>
              <a:t>记 </a:t>
            </a:r>
            <a:r>
              <a:rPr lang="en-US" altLang="zh-CN" b="1" smtClean="0">
                <a:latin typeface="Times New Roman" pitchFamily="18" charset="0"/>
              </a:rPr>
              <a:t>X </a:t>
            </a:r>
            <a:r>
              <a:rPr lang="zh-CN" altLang="en-US" b="1" smtClean="0">
                <a:latin typeface="Times New Roman" pitchFamily="18" charset="0"/>
              </a:rPr>
              <a:t>是</a:t>
            </a:r>
            <a:r>
              <a:rPr lang="zh-CN" altLang="en-US" b="1" smtClean="0">
                <a:solidFill>
                  <a:srgbClr val="0000FF"/>
                </a:solidFill>
                <a:latin typeface="Times New Roman" pitchFamily="18" charset="0"/>
              </a:rPr>
              <a:t>没有给</a:t>
            </a:r>
            <a:endParaRPr lang="en-US" altLang="zh-CN" b="1" smtClean="0">
              <a:solidFill>
                <a:srgbClr val="0000FF"/>
              </a:solidFill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solidFill>
                  <a:srgbClr val="0000FF"/>
                </a:solidFill>
                <a:latin typeface="Times New Roman" pitchFamily="18" charset="0"/>
              </a:rPr>
              <a:t>自己发短信的同学构成的集合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.</a:t>
            </a:r>
            <a:r>
              <a:rPr lang="en-US" altLang="zh-CN" b="1" smtClean="0">
                <a:latin typeface="Times New Roman" pitchFamily="18" charset="0"/>
              </a:rPr>
              <a:t>  </a:t>
            </a:r>
            <a:r>
              <a:rPr lang="zh-CN" altLang="en-US" b="1" smtClean="0">
                <a:latin typeface="Times New Roman" pitchFamily="18" charset="0"/>
              </a:rPr>
              <a:t>若某同学猜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中 </a:t>
            </a:r>
            <a:r>
              <a:rPr lang="en-US" altLang="zh-CN" b="1" smtClean="0">
                <a:latin typeface="Times New Roman" pitchFamily="18" charset="0"/>
              </a:rPr>
              <a:t>X </a:t>
            </a:r>
            <a:r>
              <a:rPr lang="zh-CN" altLang="en-US" b="1" smtClean="0">
                <a:latin typeface="Times New Roman" pitchFamily="18" charset="0"/>
              </a:rPr>
              <a:t>并给且只给 </a:t>
            </a:r>
            <a:r>
              <a:rPr lang="en-US" altLang="zh-CN" b="1" smtClean="0">
                <a:latin typeface="Times New Roman" pitchFamily="18" charset="0"/>
              </a:rPr>
              <a:t>X </a:t>
            </a:r>
            <a:r>
              <a:rPr lang="zh-CN" altLang="en-US" b="1" smtClean="0">
                <a:latin typeface="Times New Roman" pitchFamily="18" charset="0"/>
              </a:rPr>
              <a:t>中的每个同学发了短信</a:t>
            </a:r>
            <a:r>
              <a:rPr lang="en-US" altLang="zh-CN" b="1" smtClean="0">
                <a:latin typeface="Times New Roman" pitchFamily="18" charset="0"/>
              </a:rPr>
              <a:t>,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则该同学获胜</a:t>
            </a:r>
            <a:r>
              <a:rPr lang="en-US" altLang="zh-CN" b="1" smtClean="0">
                <a:latin typeface="Times New Roman" pitchFamily="18" charset="0"/>
              </a:rPr>
              <a:t>.  </a:t>
            </a:r>
            <a:r>
              <a:rPr lang="zh-CN" altLang="en-US" b="1" smtClean="0">
                <a:latin typeface="Times New Roman" pitchFamily="18" charset="0"/>
              </a:rPr>
              <a:t>问</a:t>
            </a:r>
            <a:r>
              <a:rPr lang="en-US" altLang="zh-CN" b="1" smtClean="0">
                <a:latin typeface="Times New Roman" pitchFamily="18" charset="0"/>
              </a:rPr>
              <a:t>: </a:t>
            </a:r>
            <a:r>
              <a:rPr lang="zh-CN" altLang="en-US" b="1" smtClean="0">
                <a:latin typeface="Times New Roman" pitchFamily="18" charset="0"/>
              </a:rPr>
              <a:t>此游戏有无获胜者</a:t>
            </a:r>
            <a:r>
              <a:rPr lang="en-US" altLang="zh-CN" b="1" smtClean="0">
                <a:latin typeface="Times New Roman" pitchFamily="18" charset="0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4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83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836613"/>
            <a:ext cx="8229600" cy="5289550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</a:t>
            </a:r>
            <a:r>
              <a:rPr lang="zh-CN" altLang="en-US" sz="3600" b="1" smtClean="0">
                <a:latin typeface="Times New Roman" pitchFamily="18" charset="0"/>
              </a:rPr>
              <a:t>行列式的行与列地位是对等的：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      对行成立的结果</a:t>
            </a:r>
            <a:r>
              <a:rPr lang="en-US" altLang="zh-CN" sz="3600" b="1" smtClean="0">
                <a:latin typeface="Times New Roman" pitchFamily="18" charset="0"/>
              </a:rPr>
              <a:t>,  </a:t>
            </a:r>
            <a:r>
              <a:rPr lang="zh-CN" altLang="en-US" sz="3600" b="1" smtClean="0">
                <a:latin typeface="Times New Roman" pitchFamily="18" charset="0"/>
              </a:rPr>
              <a:t>对列也成立</a:t>
            </a:r>
            <a:r>
              <a:rPr lang="en-US" altLang="zh-CN" sz="3600" b="1" smtClean="0">
                <a:latin typeface="Times New Roman" pitchFamily="18" charset="0"/>
              </a:rPr>
              <a:t>;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       </a:t>
            </a:r>
            <a:r>
              <a:rPr lang="zh-CN" altLang="en-US" sz="3600" b="1" smtClean="0">
                <a:latin typeface="Times New Roman" pitchFamily="18" charset="0"/>
              </a:rPr>
              <a:t>对列成立的结果</a:t>
            </a:r>
            <a:r>
              <a:rPr lang="en-US" altLang="zh-CN" sz="3600" b="1" smtClean="0">
                <a:latin typeface="Times New Roman" pitchFamily="18" charset="0"/>
              </a:rPr>
              <a:t>,  </a:t>
            </a:r>
            <a:r>
              <a:rPr lang="zh-CN" altLang="en-US" sz="3600" b="1" smtClean="0">
                <a:latin typeface="Times New Roman" pitchFamily="18" charset="0"/>
              </a:rPr>
              <a:t>对行也成立</a:t>
            </a:r>
            <a:r>
              <a:rPr lang="en-US" altLang="zh-CN" sz="3600" b="1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35000"/>
              </a:lnSpc>
            </a:pPr>
            <a:r>
              <a:rPr lang="zh-CN" altLang="en-US" sz="3600" b="1" smtClean="0">
                <a:latin typeface="Times New Roman" pitchFamily="18" charset="0"/>
              </a:rPr>
              <a:t>两行互换</a:t>
            </a:r>
            <a:r>
              <a:rPr lang="en-US" altLang="zh-CN" sz="3600" b="1" smtClean="0">
                <a:latin typeface="Times New Roman" pitchFamily="18" charset="0"/>
              </a:rPr>
              <a:t>, </a:t>
            </a:r>
            <a:r>
              <a:rPr lang="zh-CN" altLang="en-US" sz="3600" b="1" smtClean="0">
                <a:latin typeface="Times New Roman" pitchFamily="18" charset="0"/>
              </a:rPr>
              <a:t>行列式反号 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  <a:sym typeface="Symbol" pitchFamily="18" charset="2"/>
              </a:rPr>
              <a:t>              </a:t>
            </a:r>
            <a:r>
              <a:rPr lang="zh-CN" altLang="en-US" sz="3600" b="1" smtClean="0">
                <a:latin typeface="Times New Roman" pitchFamily="18" charset="0"/>
              </a:rPr>
              <a:t>  两列互换</a:t>
            </a:r>
            <a:r>
              <a:rPr lang="en-US" altLang="zh-CN" sz="3600" b="1" smtClean="0">
                <a:latin typeface="Times New Roman" pitchFamily="18" charset="0"/>
              </a:rPr>
              <a:t>, </a:t>
            </a:r>
            <a:r>
              <a:rPr lang="zh-CN" altLang="en-US" sz="3600" b="1" smtClean="0">
                <a:latin typeface="Times New Roman" pitchFamily="18" charset="0"/>
              </a:rPr>
              <a:t>行列式反号</a:t>
            </a:r>
            <a:r>
              <a:rPr lang="zh-CN" altLang="en-US" sz="4000" b="1" smtClean="0">
                <a:latin typeface="Times New Roman" pitchFamily="18" charset="0"/>
              </a:rPr>
              <a:t>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8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728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8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728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9411" name="Rectangle 3"/>
          <p:cNvSpPr>
            <a:spLocks noChangeArrowheads="1"/>
          </p:cNvSpPr>
          <p:nvPr/>
        </p:nvSpPr>
        <p:spPr bwMode="auto">
          <a:xfrm>
            <a:off x="1476375" y="836613"/>
            <a:ext cx="649288" cy="2232025"/>
          </a:xfrm>
          <a:prstGeom prst="rect">
            <a:avLst/>
          </a:prstGeom>
          <a:solidFill>
            <a:srgbClr val="FFCC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729412" name="Rectangle 4"/>
          <p:cNvSpPr>
            <a:spLocks noChangeArrowheads="1"/>
          </p:cNvSpPr>
          <p:nvPr/>
        </p:nvSpPr>
        <p:spPr bwMode="auto">
          <a:xfrm>
            <a:off x="7164388" y="836613"/>
            <a:ext cx="576262" cy="2232025"/>
          </a:xfrm>
          <a:prstGeom prst="rect">
            <a:avLst/>
          </a:prstGeom>
          <a:solidFill>
            <a:srgbClr val="FFCC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729413" name="Rectangle 5"/>
          <p:cNvSpPr>
            <a:spLocks noChangeArrowheads="1"/>
          </p:cNvSpPr>
          <p:nvPr/>
        </p:nvSpPr>
        <p:spPr bwMode="auto">
          <a:xfrm>
            <a:off x="3059113" y="836613"/>
            <a:ext cx="647700" cy="2232025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729414" name="Rectangle 6"/>
          <p:cNvSpPr>
            <a:spLocks noChangeArrowheads="1"/>
          </p:cNvSpPr>
          <p:nvPr/>
        </p:nvSpPr>
        <p:spPr bwMode="auto">
          <a:xfrm>
            <a:off x="5508625" y="836613"/>
            <a:ext cx="647700" cy="2232025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729415" name="Text Box 7"/>
          <p:cNvSpPr txBox="1">
            <a:spLocks noChangeArrowheads="1"/>
          </p:cNvSpPr>
          <p:nvPr/>
        </p:nvSpPr>
        <p:spPr bwMode="auto">
          <a:xfrm>
            <a:off x="4067175" y="1196975"/>
            <a:ext cx="69215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 sz="8000">
                <a:solidFill>
                  <a:srgbClr val="FF6600"/>
                </a:solidFill>
                <a:latin typeface="Times New Roman" pitchFamily="18" charset="0"/>
              </a:rPr>
              <a:t>?</a:t>
            </a:r>
          </a:p>
        </p:txBody>
      </p:sp>
      <p:sp>
        <p:nvSpPr>
          <p:cNvPr id="3729416" name="Rectangle 8"/>
          <p:cNvSpPr>
            <a:spLocks noChangeArrowheads="1"/>
          </p:cNvSpPr>
          <p:nvPr/>
        </p:nvSpPr>
        <p:spPr bwMode="auto">
          <a:xfrm>
            <a:off x="1476375" y="3860800"/>
            <a:ext cx="2303463" cy="647700"/>
          </a:xfrm>
          <a:prstGeom prst="rect">
            <a:avLst/>
          </a:prstGeom>
          <a:solidFill>
            <a:srgbClr val="FFCC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729417" name="Rectangle 9"/>
          <p:cNvSpPr>
            <a:spLocks noChangeArrowheads="1"/>
          </p:cNvSpPr>
          <p:nvPr/>
        </p:nvSpPr>
        <p:spPr bwMode="auto">
          <a:xfrm>
            <a:off x="5580063" y="5589588"/>
            <a:ext cx="2305050" cy="647700"/>
          </a:xfrm>
          <a:prstGeom prst="rect">
            <a:avLst/>
          </a:prstGeom>
          <a:solidFill>
            <a:srgbClr val="FFCC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729418" name="Rectangle 10"/>
          <p:cNvSpPr>
            <a:spLocks noChangeArrowheads="1"/>
          </p:cNvSpPr>
          <p:nvPr/>
        </p:nvSpPr>
        <p:spPr bwMode="auto">
          <a:xfrm>
            <a:off x="1476375" y="5516563"/>
            <a:ext cx="2303463" cy="647700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729419" name="Rectangle 11"/>
          <p:cNvSpPr>
            <a:spLocks noChangeArrowheads="1"/>
          </p:cNvSpPr>
          <p:nvPr/>
        </p:nvSpPr>
        <p:spPr bwMode="auto">
          <a:xfrm>
            <a:off x="5580063" y="3860800"/>
            <a:ext cx="2305050" cy="647700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729420" name="Text Box 12"/>
          <p:cNvSpPr txBox="1">
            <a:spLocks noChangeArrowheads="1"/>
          </p:cNvSpPr>
          <p:nvPr/>
        </p:nvSpPr>
        <p:spPr bwMode="auto">
          <a:xfrm rot="-5400000">
            <a:off x="2411413" y="2998788"/>
            <a:ext cx="4762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4400">
                <a:latin typeface="Times New Roman" pitchFamily="18" charset="0"/>
                <a:ea typeface="华文行楷" pitchFamily="2" charset="-122"/>
              </a:rPr>
              <a:t>=</a:t>
            </a:r>
          </a:p>
        </p:txBody>
      </p:sp>
      <p:sp>
        <p:nvSpPr>
          <p:cNvPr id="3729421" name="Text Box 13"/>
          <p:cNvSpPr txBox="1">
            <a:spLocks noChangeArrowheads="1"/>
          </p:cNvSpPr>
          <p:nvPr/>
        </p:nvSpPr>
        <p:spPr bwMode="auto">
          <a:xfrm rot="-5400000">
            <a:off x="6515100" y="2998788"/>
            <a:ext cx="4762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4400">
                <a:latin typeface="Times New Roman" pitchFamily="18" charset="0"/>
                <a:ea typeface="华文行楷" pitchFamily="2" charset="-122"/>
              </a:rPr>
              <a:t>=</a:t>
            </a:r>
          </a:p>
        </p:txBody>
      </p:sp>
      <p:graphicFrame>
        <p:nvGraphicFramePr>
          <p:cNvPr id="3729422" name="Object 14"/>
          <p:cNvGraphicFramePr>
            <a:graphicFrameLocks noChangeAspect="1"/>
          </p:cNvGraphicFramePr>
          <p:nvPr/>
        </p:nvGraphicFramePr>
        <p:xfrm>
          <a:off x="1403350" y="3860800"/>
          <a:ext cx="2447925" cy="2411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211" name="公式" r:id="rId3" imgW="863225" imgH="850531" progId="Equation.3">
                  <p:embed/>
                </p:oleObj>
              </mc:Choice>
              <mc:Fallback>
                <p:oleObj name="公式" r:id="rId3" imgW="863225" imgH="850531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3860800"/>
                        <a:ext cx="2447925" cy="2411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4901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29423" name="Object 15"/>
          <p:cNvGraphicFramePr>
            <a:graphicFrameLocks noChangeAspect="1"/>
          </p:cNvGraphicFramePr>
          <p:nvPr/>
        </p:nvGraphicFramePr>
        <p:xfrm>
          <a:off x="5508625" y="3860800"/>
          <a:ext cx="2519363" cy="248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212" name="公式" r:id="rId5" imgW="863225" imgH="850531" progId="Equation.3">
                  <p:embed/>
                </p:oleObj>
              </mc:Choice>
              <mc:Fallback>
                <p:oleObj name="公式" r:id="rId5" imgW="863225" imgH="850531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25" y="3860800"/>
                        <a:ext cx="2519363" cy="2482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4901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29424" name="Object 16"/>
          <p:cNvGraphicFramePr>
            <a:graphicFrameLocks noChangeAspect="1"/>
          </p:cNvGraphicFramePr>
          <p:nvPr/>
        </p:nvGraphicFramePr>
        <p:xfrm>
          <a:off x="4067175" y="4724400"/>
          <a:ext cx="1308100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213" name="公式" r:id="rId7" imgW="444114" imgH="177646" progId="Equation.3">
                  <p:embed/>
                </p:oleObj>
              </mc:Choice>
              <mc:Fallback>
                <p:oleObj name="公式" r:id="rId7" imgW="444114" imgH="177646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4724400"/>
                        <a:ext cx="1308100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4901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29425" name="AutoShape 17"/>
          <p:cNvSpPr>
            <a:spLocks noChangeArrowheads="1"/>
          </p:cNvSpPr>
          <p:nvPr/>
        </p:nvSpPr>
        <p:spPr bwMode="auto">
          <a:xfrm>
            <a:off x="1547813" y="476250"/>
            <a:ext cx="2303462" cy="373063"/>
          </a:xfrm>
          <a:prstGeom prst="curvedDownArrow">
            <a:avLst>
              <a:gd name="adj1" fmla="val 123489"/>
              <a:gd name="adj2" fmla="val 246978"/>
              <a:gd name="adj3" fmla="val 33333"/>
            </a:avLst>
          </a:prstGeom>
          <a:solidFill>
            <a:srgbClr val="FF0000">
              <a:alpha val="6784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729426" name="AutoShape 18"/>
          <p:cNvSpPr>
            <a:spLocks noChangeArrowheads="1"/>
          </p:cNvSpPr>
          <p:nvPr/>
        </p:nvSpPr>
        <p:spPr bwMode="auto">
          <a:xfrm rot="10800000">
            <a:off x="1258888" y="3068638"/>
            <a:ext cx="2303462" cy="360362"/>
          </a:xfrm>
          <a:prstGeom prst="curvedDownArrow">
            <a:avLst>
              <a:gd name="adj1" fmla="val 127842"/>
              <a:gd name="adj2" fmla="val 255683"/>
              <a:gd name="adj3" fmla="val 33333"/>
            </a:avLst>
          </a:prstGeom>
          <a:solidFill>
            <a:srgbClr val="FFCC00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170002" name="Object 21"/>
          <p:cNvGraphicFramePr>
            <a:graphicFrameLocks noGrp="1" noChangeAspect="1"/>
          </p:cNvGraphicFramePr>
          <p:nvPr>
            <p:ph type="body" idx="1"/>
          </p:nvPr>
        </p:nvGraphicFramePr>
        <p:xfrm>
          <a:off x="1403350" y="765175"/>
          <a:ext cx="6419850" cy="237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214" name="公式" r:id="rId9" imgW="2298700" imgH="850900" progId="Equation.3">
                  <p:embed/>
                </p:oleObj>
              </mc:Choice>
              <mc:Fallback>
                <p:oleObj name="公式" r:id="rId9" imgW="2298700" imgH="8509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765175"/>
                        <a:ext cx="6419850" cy="2376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9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29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29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29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9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3729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9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3729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9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729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9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1000"/>
                                        <p:tgtEl>
                                          <p:spTgt spid="3729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9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729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9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29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9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29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729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294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7294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9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29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729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729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729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9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729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729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729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729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7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9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729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729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729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729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9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3729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9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3729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9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3729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9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3729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9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7294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7294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729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0" dur="1000"/>
                                        <p:tgtEl>
                                          <p:spTgt spid="37294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29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29411" grpId="0" animBg="1"/>
      <p:bldP spid="3729412" grpId="0" animBg="1"/>
      <p:bldP spid="3729413" grpId="0" animBg="1"/>
      <p:bldP spid="3729414" grpId="0" animBg="1"/>
      <p:bldP spid="3729415" grpId="0"/>
      <p:bldP spid="3729415" grpId="1"/>
      <p:bldP spid="3729416" grpId="0" animBg="1"/>
      <p:bldP spid="3729417" grpId="0" animBg="1"/>
      <p:bldP spid="3729418" grpId="0" animBg="1"/>
      <p:bldP spid="3729419" grpId="0" animBg="1"/>
      <p:bldP spid="3729420" grpId="0"/>
      <p:bldP spid="3729421" grpId="0"/>
      <p:bldP spid="3729425" grpId="0" animBg="1"/>
      <p:bldP spid="3729426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96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989138"/>
            <a:ext cx="8229600" cy="4319587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4000" b="1" dirty="0" smtClean="0">
                <a:latin typeface="Times New Roman" pitchFamily="18" charset="0"/>
              </a:rPr>
              <a:t>   </a:t>
            </a:r>
            <a:r>
              <a:rPr lang="en-US" altLang="zh-CN" b="1" dirty="0" smtClean="0">
                <a:latin typeface="Times New Roman" pitchFamily="18" charset="0"/>
              </a:rPr>
              <a:t>1. </a:t>
            </a:r>
            <a:r>
              <a:rPr lang="zh-CN" altLang="en-US" b="1" dirty="0" smtClean="0">
                <a:latin typeface="Times New Roman" pitchFamily="18" charset="0"/>
              </a:rPr>
              <a:t>两列互换</a:t>
            </a:r>
            <a:r>
              <a:rPr lang="en-US" altLang="zh-CN" b="1" dirty="0" smtClean="0">
                <a:latin typeface="Times New Roman" pitchFamily="18" charset="0"/>
              </a:rPr>
              <a:t>, </a:t>
            </a:r>
            <a:r>
              <a:rPr lang="zh-CN" altLang="en-US" b="1" dirty="0" smtClean="0">
                <a:latin typeface="Times New Roman" pitchFamily="18" charset="0"/>
              </a:rPr>
              <a:t>行列式反号</a:t>
            </a:r>
          </a:p>
          <a:p>
            <a:pPr eaLnBrk="1" hangingPunct="1">
              <a:lnSpc>
                <a:spcPct val="135000"/>
              </a:lnSpc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</a:rPr>
              <a:t>   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</a:rPr>
              <a:t>2. 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</a:rPr>
              <a:t>一</a:t>
            </a:r>
            <a:r>
              <a:rPr lang="zh-CN" altLang="en-US" b="1" dirty="0" smtClean="0">
                <a:latin typeface="Times New Roman" pitchFamily="18" charset="0"/>
              </a:rPr>
              <a:t>列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</a:rPr>
              <a:t>的公因子可以提到外面来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</a:rPr>
              <a:t>   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</a:rPr>
              <a:t>3. 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</a:rPr>
              <a:t>沿一</a:t>
            </a:r>
            <a:r>
              <a:rPr lang="zh-CN" altLang="en-US" b="1" dirty="0" smtClean="0">
                <a:latin typeface="Times New Roman" pitchFamily="18" charset="0"/>
              </a:rPr>
              <a:t>列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</a:rPr>
              <a:t>可拆成两个行列式的和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</a:t>
            </a:r>
            <a:r>
              <a:rPr lang="en-US" altLang="zh-CN" b="1" dirty="0" smtClean="0">
                <a:latin typeface="Times New Roman" pitchFamily="18" charset="0"/>
              </a:rPr>
              <a:t>4. </a:t>
            </a:r>
            <a:r>
              <a:rPr lang="zh-CN" altLang="en-US" b="1" dirty="0" smtClean="0">
                <a:latin typeface="Times New Roman" pitchFamily="18" charset="0"/>
              </a:rPr>
              <a:t>一列加另一列的倍数</a:t>
            </a:r>
            <a:r>
              <a:rPr lang="en-US" altLang="zh-CN" b="1" dirty="0" smtClean="0">
                <a:latin typeface="Times New Roman" pitchFamily="18" charset="0"/>
              </a:rPr>
              <a:t>, </a:t>
            </a:r>
            <a:r>
              <a:rPr lang="zh-CN" altLang="en-US" b="1" dirty="0" smtClean="0">
                <a:latin typeface="Times New Roman" pitchFamily="18" charset="0"/>
              </a:rPr>
              <a:t>行列式值不变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</a:endParaRPr>
          </a:p>
        </p:txBody>
      </p:sp>
      <p:pic>
        <p:nvPicPr>
          <p:cNvPr id="171011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06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1012" name="Rectangle 4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268413"/>
          </a:xfrm>
          <a:noFill/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zh-CN" altLang="en-US" sz="4000" b="1" smtClean="0">
                <a:solidFill>
                  <a:schemeClr val="bg1"/>
                </a:solidFill>
                <a:latin typeface="Times New Roman" pitchFamily="18" charset="0"/>
              </a:rPr>
              <a:t>对行成立的性质</a:t>
            </a:r>
            <a:r>
              <a:rPr lang="en-US" altLang="zh-CN" sz="4000" b="1" smtClean="0">
                <a:solidFill>
                  <a:schemeClr val="bg1"/>
                </a:solidFill>
                <a:latin typeface="Times New Roman" pitchFamily="18" charset="0"/>
              </a:rPr>
              <a:t>, </a:t>
            </a:r>
            <a:r>
              <a:rPr lang="zh-CN" altLang="en-US" sz="4000" b="1" smtClean="0">
                <a:solidFill>
                  <a:schemeClr val="bg1"/>
                </a:solidFill>
                <a:latin typeface="Times New Roman" pitchFamily="18" charset="0"/>
              </a:rPr>
              <a:t>对列也成立</a:t>
            </a:r>
          </a:p>
        </p:txBody>
      </p:sp>
    </p:spTree>
    <p:extLst>
      <p:ext uri="{BB962C8B-B14F-4D97-AF65-F5344CB8AC3E}">
        <p14:creationId xmlns:p14="http://schemas.microsoft.com/office/powerpoint/2010/main" val="212041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96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7396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96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37396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96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37396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635" name="Rectangle 3"/>
          <p:cNvSpPr>
            <a:spLocks noChangeArrowheads="1"/>
          </p:cNvSpPr>
          <p:nvPr/>
        </p:nvSpPr>
        <p:spPr bwMode="auto">
          <a:xfrm>
            <a:off x="2771800" y="1878612"/>
            <a:ext cx="4608512" cy="574178"/>
          </a:xfrm>
          <a:prstGeom prst="rect">
            <a:avLst/>
          </a:prstGeom>
          <a:solidFill>
            <a:srgbClr val="FF99CC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pic>
        <p:nvPicPr>
          <p:cNvPr id="19" name="Picture 12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73322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3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  <a:noFill/>
        </p:spPr>
        <p:txBody>
          <a:bodyPr/>
          <a:lstStyle/>
          <a:p>
            <a:pPr algn="just" eaLnBrk="1" hangingPunct="1"/>
            <a:r>
              <a:rPr lang="en-US" altLang="zh-CN" b="1" dirty="0" smtClean="0"/>
              <a:t>          </a:t>
            </a:r>
            <a:r>
              <a:rPr lang="en-US" altLang="zh-CN" sz="4000" b="1" dirty="0" smtClean="0">
                <a:solidFill>
                  <a:schemeClr val="bg1"/>
                </a:solidFill>
                <a:latin typeface="Times New Roman" pitchFamily="18" charset="0"/>
              </a:rPr>
              <a:t>n</a:t>
            </a:r>
            <a:r>
              <a:rPr lang="en-US" altLang="zh-CN" sz="4000" b="1" dirty="0" smtClean="0">
                <a:solidFill>
                  <a:schemeClr val="bg1"/>
                </a:solidFill>
              </a:rPr>
              <a:t> </a:t>
            </a:r>
            <a:r>
              <a:rPr lang="zh-CN" altLang="en-US" sz="4000" b="1" dirty="0" smtClean="0">
                <a:solidFill>
                  <a:schemeClr val="bg1"/>
                </a:solidFill>
              </a:rPr>
              <a:t>阶行列式的完全展开式</a:t>
            </a: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2771800" y="2528253"/>
            <a:ext cx="4608512" cy="574178"/>
          </a:xfrm>
          <a:prstGeom prst="rect">
            <a:avLst/>
          </a:prstGeom>
          <a:solidFill>
            <a:srgbClr val="FF99CC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2771800" y="3169656"/>
            <a:ext cx="4608512" cy="475368"/>
          </a:xfrm>
          <a:prstGeom prst="rect">
            <a:avLst/>
          </a:prstGeom>
          <a:solidFill>
            <a:srgbClr val="FF99CC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2771800" y="3743834"/>
            <a:ext cx="4608512" cy="574178"/>
          </a:xfrm>
          <a:prstGeom prst="rect">
            <a:avLst/>
          </a:prstGeom>
          <a:solidFill>
            <a:srgbClr val="FF99CC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" name="圆角矩形 1"/>
          <p:cNvSpPr/>
          <p:nvPr/>
        </p:nvSpPr>
        <p:spPr bwMode="auto">
          <a:xfrm>
            <a:off x="4085119" y="1888750"/>
            <a:ext cx="1003083" cy="578133"/>
          </a:xfrm>
          <a:prstGeom prst="roundRect">
            <a:avLst/>
          </a:prstGeom>
          <a:solidFill>
            <a:srgbClr val="FF00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6377229" y="2539027"/>
            <a:ext cx="1003083" cy="578133"/>
          </a:xfrm>
          <a:prstGeom prst="roundRect">
            <a:avLst/>
          </a:prstGeom>
          <a:solidFill>
            <a:srgbClr val="FF00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8" name="圆角矩形 17"/>
          <p:cNvSpPr/>
          <p:nvPr/>
        </p:nvSpPr>
        <p:spPr bwMode="auto">
          <a:xfrm>
            <a:off x="2771800" y="3743834"/>
            <a:ext cx="1003083" cy="578133"/>
          </a:xfrm>
          <a:prstGeom prst="roundRect">
            <a:avLst/>
          </a:prstGeom>
          <a:solidFill>
            <a:srgbClr val="FF00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75772" y="1916832"/>
                <a:ext cx="7185632" cy="240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400" dirty="0" smtClean="0"/>
                  <a:t>| A | </a:t>
                </a:r>
                <a:r>
                  <a:rPr lang="en-US" altLang="zh-CN" sz="4000" dirty="0" smtClean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400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4000" b="1" i="1" smtClean="0"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4000" b="1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40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𝟏𝟏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40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𝟏𝟐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400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40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𝟏</m:t>
                                  </m:r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40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𝟐𝟏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40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𝟐𝟐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400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40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𝟐</m:t>
                                  </m:r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400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400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/>
                            <m:e>
                              <m:r>
                                <a:rPr lang="en-US" altLang="zh-CN" sz="4000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40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40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400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40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𝒏𝒏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altLang="zh-CN" sz="4000" b="1" i="1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72" y="1916832"/>
                <a:ext cx="7185632" cy="240065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圆角矩形 3"/>
          <p:cNvSpPr/>
          <p:nvPr/>
        </p:nvSpPr>
        <p:spPr bwMode="auto">
          <a:xfrm>
            <a:off x="5120476" y="5269656"/>
            <a:ext cx="995966" cy="614676"/>
          </a:xfrm>
          <a:prstGeom prst="roundRect">
            <a:avLst/>
          </a:prstGeom>
          <a:solidFill>
            <a:srgbClr val="FF00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5" name="圆角矩形 24"/>
          <p:cNvSpPr/>
          <p:nvPr/>
        </p:nvSpPr>
        <p:spPr bwMode="auto">
          <a:xfrm>
            <a:off x="6174422" y="5282255"/>
            <a:ext cx="995966" cy="614676"/>
          </a:xfrm>
          <a:prstGeom prst="roundRect">
            <a:avLst/>
          </a:prstGeom>
          <a:solidFill>
            <a:srgbClr val="FF00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6" name="圆角矩形 25"/>
          <p:cNvSpPr/>
          <p:nvPr/>
        </p:nvSpPr>
        <p:spPr bwMode="auto">
          <a:xfrm>
            <a:off x="7596336" y="5278747"/>
            <a:ext cx="995966" cy="614676"/>
          </a:xfrm>
          <a:prstGeom prst="roundRect">
            <a:avLst/>
          </a:prstGeom>
          <a:solidFill>
            <a:srgbClr val="FF00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775772" y="4869158"/>
                <a:ext cx="7979685" cy="14338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3600" b="1" i="0" smtClean="0">
                              <a:latin typeface="Cambria Math"/>
                            </a:rPr>
                            <m:t>𝐬𝐠𝐧</m:t>
                          </m:r>
                          <m:d>
                            <m:dPr>
                              <m:ctrlPr>
                                <a:rPr lang="en-US" altLang="zh-CN" sz="3600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CN" sz="36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600" i="1">
                                          <a:latin typeface="Cambria Math"/>
                                        </a:rPr>
                                        <m:t>𝒋</m:t>
                                      </m:r>
                                    </m:e>
                                    <m:sub>
                                      <m:r>
                                        <a:rPr lang="en-US" altLang="zh-CN" sz="3600" i="1">
                                          <a:latin typeface="Cambria Math"/>
                                        </a:rPr>
                                        <m:t>𝟏</m:t>
                                      </m:r>
                                      <m:r>
                                        <a:rPr lang="en-US" altLang="zh-CN" sz="3600" b="1" i="1" smtClean="0">
                                          <a:latin typeface="Cambria Math"/>
                                        </a:rPr>
                                        <m:t> </m:t>
                                      </m:r>
                                    </m:sub>
                                  </m:s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⋯</m:t>
                              </m:r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CN" sz="36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  </m:t>
                              </m:r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𝟏</m:t>
                              </m:r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en-US" altLang="zh-CN" sz="36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𝟐</m:t>
                              </m:r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sz="3600" b="1" i="1" smtClean="0">
                              <a:latin typeface="Cambria Math"/>
                            </a:rPr>
                            <m:t>⋯ </m:t>
                          </m:r>
                          <m:sSub>
                            <m:sSubPr>
                              <m:ctrlPr>
                                <a:rPr lang="en-US" altLang="zh-CN" sz="36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𝒏</m:t>
                              </m:r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72" y="4869158"/>
                <a:ext cx="7979685" cy="143385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8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3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013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3635" grpId="0" animBg="1"/>
      <p:bldP spid="13" grpId="0" animBg="1"/>
      <p:bldP spid="14" grpId="0" animBg="1"/>
      <p:bldP spid="15" grpId="0" animBg="1"/>
      <p:bldP spid="2" grpId="0" animBg="1"/>
      <p:bldP spid="17" grpId="0" animBg="1"/>
      <p:bldP spid="18" grpId="0" animBg="1"/>
      <p:bldP spid="4" grpId="0" animBg="1"/>
      <p:bldP spid="25" grpId="0" animBg="1"/>
      <p:bldP spid="26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874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7875" name="Rectangle 4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  <a:latin typeface="Times New Roman" pitchFamily="18" charset="0"/>
              </a:rPr>
              <a:t>行列式基本性质</a:t>
            </a:r>
            <a:r>
              <a:rPr lang="en-US" altLang="zh-CN" sz="4000" b="1" smtClean="0">
                <a:solidFill>
                  <a:schemeClr val="bg1"/>
                </a:solidFill>
                <a:latin typeface="Times New Roman" pitchFamily="18" charset="0"/>
              </a:rPr>
              <a:t>:</a:t>
            </a:r>
          </a:p>
        </p:txBody>
      </p:sp>
      <p:sp>
        <p:nvSpPr>
          <p:cNvPr id="3347464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457200" y="1557338"/>
            <a:ext cx="8229600" cy="4824412"/>
          </a:xfrm>
          <a:noFill/>
        </p:spPr>
        <p:txBody>
          <a:bodyPr/>
          <a:lstStyle/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1.  </a:t>
            </a:r>
            <a:r>
              <a:rPr lang="zh-CN" altLang="en-US" b="1" dirty="0" smtClean="0">
                <a:latin typeface="Times New Roman" pitchFamily="18" charset="0"/>
              </a:rPr>
              <a:t>方阵作转置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行列式值不变</a:t>
            </a: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2.  </a:t>
            </a:r>
            <a:r>
              <a:rPr lang="zh-CN" altLang="en-US" b="1" dirty="0" smtClean="0">
                <a:latin typeface="Times New Roman" pitchFamily="18" charset="0"/>
              </a:rPr>
              <a:t>两行</a:t>
            </a:r>
            <a:r>
              <a:rPr lang="en-US" altLang="zh-CN" b="1" dirty="0" smtClean="0">
                <a:latin typeface="Times New Roman" pitchFamily="18" charset="0"/>
              </a:rPr>
              <a:t>(</a:t>
            </a:r>
            <a:r>
              <a:rPr lang="zh-CN" altLang="en-US" b="1" dirty="0" smtClean="0">
                <a:latin typeface="Times New Roman" pitchFamily="18" charset="0"/>
              </a:rPr>
              <a:t>两列</a:t>
            </a:r>
            <a:r>
              <a:rPr lang="en-US" altLang="zh-CN" b="1" dirty="0" smtClean="0">
                <a:latin typeface="Times New Roman" pitchFamily="18" charset="0"/>
              </a:rPr>
              <a:t>)</a:t>
            </a:r>
            <a:r>
              <a:rPr lang="zh-CN" altLang="en-US" b="1" dirty="0" smtClean="0">
                <a:latin typeface="Times New Roman" pitchFamily="18" charset="0"/>
              </a:rPr>
              <a:t>互换</a:t>
            </a:r>
            <a:r>
              <a:rPr lang="en-US" altLang="zh-CN" b="1" dirty="0" smtClean="0">
                <a:latin typeface="Times New Roman" pitchFamily="18" charset="0"/>
              </a:rPr>
              <a:t>,   </a:t>
            </a:r>
            <a:r>
              <a:rPr lang="zh-CN" altLang="en-US" b="1" dirty="0" smtClean="0">
                <a:latin typeface="Times New Roman" pitchFamily="18" charset="0"/>
              </a:rPr>
              <a:t>行列式反号</a:t>
            </a:r>
          </a:p>
          <a:p>
            <a:pPr marL="609600" indent="-609600" eaLnBrk="1" hangingPunct="1">
              <a:lnSpc>
                <a:spcPct val="150000"/>
              </a:lnSpc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</a:rPr>
              <a:t>3.  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</a:rPr>
              <a:t>一行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</a:rPr>
              <a:t>列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</a:rPr>
              <a:t>) 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</a:rPr>
              <a:t>的公因子可以提到</a:t>
            </a:r>
            <a:r>
              <a:rPr lang="zh-CN" altLang="en-US" b="1" dirty="0">
                <a:latin typeface="Times New Roman" pitchFamily="18" charset="0"/>
              </a:rPr>
              <a:t>行列式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</a:rPr>
              <a:t>外面去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</a:rPr>
              <a:t>;</a:t>
            </a:r>
          </a:p>
          <a:p>
            <a:pPr marL="609600" indent="-609600" eaLnBrk="1" hangingPunct="1">
              <a:lnSpc>
                <a:spcPct val="150000"/>
              </a:lnSpc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</a:rPr>
              <a:t>  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</a:rPr>
              <a:t>沿一行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</a:rPr>
              <a:t>列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</a:rPr>
              <a:t>) 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</a:rPr>
              <a:t>可拆成两个行列式的和</a:t>
            </a:r>
          </a:p>
          <a:p>
            <a:pPr marL="609600" indent="-609600" eaLnBrk="1" hangingPunct="1">
              <a:lnSpc>
                <a:spcPct val="150000"/>
              </a:lnSpc>
              <a:buFontTx/>
              <a:buAutoNum type="arabicPeriod" startAt="4"/>
            </a:pPr>
            <a:r>
              <a:rPr lang="zh-CN" altLang="en-US" b="1" dirty="0" smtClean="0">
                <a:latin typeface="Times New Roman" pitchFamily="18" charset="0"/>
              </a:rPr>
              <a:t>一行 </a:t>
            </a:r>
            <a:r>
              <a:rPr lang="en-US" altLang="zh-CN" b="1" dirty="0" smtClean="0">
                <a:latin typeface="Times New Roman" pitchFamily="18" charset="0"/>
              </a:rPr>
              <a:t>(</a:t>
            </a:r>
            <a:r>
              <a:rPr lang="zh-CN" altLang="en-US" b="1" dirty="0" smtClean="0">
                <a:latin typeface="Times New Roman" pitchFamily="18" charset="0"/>
              </a:rPr>
              <a:t>列</a:t>
            </a:r>
            <a:r>
              <a:rPr lang="en-US" altLang="zh-CN" b="1" dirty="0" smtClean="0">
                <a:latin typeface="Times New Roman" pitchFamily="18" charset="0"/>
              </a:rPr>
              <a:t>) </a:t>
            </a:r>
            <a:r>
              <a:rPr lang="zh-CN" altLang="en-US" b="1" dirty="0" smtClean="0">
                <a:latin typeface="Times New Roman" pitchFamily="18" charset="0"/>
              </a:rPr>
              <a:t>加另一行 </a:t>
            </a:r>
            <a:r>
              <a:rPr lang="en-US" altLang="zh-CN" b="1" dirty="0" smtClean="0">
                <a:latin typeface="Times New Roman" pitchFamily="18" charset="0"/>
              </a:rPr>
              <a:t>(</a:t>
            </a:r>
            <a:r>
              <a:rPr lang="zh-CN" altLang="en-US" b="1" dirty="0" smtClean="0">
                <a:latin typeface="Times New Roman" pitchFamily="18" charset="0"/>
              </a:rPr>
              <a:t>列</a:t>
            </a:r>
            <a:r>
              <a:rPr lang="en-US" altLang="zh-CN" b="1" dirty="0" smtClean="0">
                <a:latin typeface="Times New Roman" pitchFamily="18" charset="0"/>
              </a:rPr>
              <a:t>) </a:t>
            </a:r>
            <a:r>
              <a:rPr lang="zh-CN" altLang="en-US" b="1" dirty="0" smtClean="0">
                <a:latin typeface="Times New Roman" pitchFamily="18" charset="0"/>
              </a:rPr>
              <a:t>的倍数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行列式</a:t>
            </a: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 值不变</a:t>
            </a:r>
          </a:p>
        </p:txBody>
      </p:sp>
    </p:spTree>
    <p:extLst>
      <p:ext uri="{BB962C8B-B14F-4D97-AF65-F5344CB8AC3E}">
        <p14:creationId xmlns:p14="http://schemas.microsoft.com/office/powerpoint/2010/main" val="964680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74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3474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74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3474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74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474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474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474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74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474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474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474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74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474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474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474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/>
              <a:t>上三角型行列式</a:t>
            </a:r>
          </a:p>
        </p:txBody>
      </p:sp>
      <p:sp>
        <p:nvSpPr>
          <p:cNvPr id="3549187" name="Rectangle 3"/>
          <p:cNvSpPr>
            <a:spLocks noChangeArrowheads="1"/>
          </p:cNvSpPr>
          <p:nvPr/>
        </p:nvSpPr>
        <p:spPr bwMode="auto">
          <a:xfrm>
            <a:off x="684213" y="2276475"/>
            <a:ext cx="1079500" cy="3024188"/>
          </a:xfrm>
          <a:prstGeom prst="rect">
            <a:avLst/>
          </a:prstGeom>
          <a:solidFill>
            <a:srgbClr val="FFCC00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549188" name="Rectangle 4"/>
          <p:cNvSpPr>
            <a:spLocks noChangeArrowheads="1"/>
          </p:cNvSpPr>
          <p:nvPr/>
        </p:nvSpPr>
        <p:spPr bwMode="auto">
          <a:xfrm>
            <a:off x="684213" y="2276475"/>
            <a:ext cx="1079500" cy="792163"/>
          </a:xfrm>
          <a:prstGeom prst="rect">
            <a:avLst/>
          </a:prstGeom>
          <a:solidFill>
            <a:srgbClr val="FF0000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549189" name="Rectangle 5"/>
          <p:cNvSpPr>
            <a:spLocks noChangeArrowheads="1"/>
          </p:cNvSpPr>
          <p:nvPr/>
        </p:nvSpPr>
        <p:spPr bwMode="auto">
          <a:xfrm>
            <a:off x="1763713" y="3068638"/>
            <a:ext cx="1150937" cy="2232025"/>
          </a:xfrm>
          <a:prstGeom prst="rect">
            <a:avLst/>
          </a:prstGeom>
          <a:solidFill>
            <a:srgbClr val="FFCC00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549190" name="Rectangle 6"/>
          <p:cNvSpPr>
            <a:spLocks noChangeArrowheads="1"/>
          </p:cNvSpPr>
          <p:nvPr/>
        </p:nvSpPr>
        <p:spPr bwMode="auto">
          <a:xfrm>
            <a:off x="1763713" y="3068638"/>
            <a:ext cx="1150937" cy="792162"/>
          </a:xfrm>
          <a:prstGeom prst="rect">
            <a:avLst/>
          </a:prstGeom>
          <a:solidFill>
            <a:srgbClr val="FF0000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549191" name="Rectangle 7"/>
          <p:cNvSpPr>
            <a:spLocks noChangeArrowheads="1"/>
          </p:cNvSpPr>
          <p:nvPr/>
        </p:nvSpPr>
        <p:spPr bwMode="auto">
          <a:xfrm>
            <a:off x="2916238" y="3860800"/>
            <a:ext cx="1081087" cy="1439863"/>
          </a:xfrm>
          <a:prstGeom prst="rect">
            <a:avLst/>
          </a:prstGeom>
          <a:solidFill>
            <a:srgbClr val="FFCC00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549192" name="Rectangle 8"/>
          <p:cNvSpPr>
            <a:spLocks noChangeArrowheads="1"/>
          </p:cNvSpPr>
          <p:nvPr/>
        </p:nvSpPr>
        <p:spPr bwMode="auto">
          <a:xfrm>
            <a:off x="2916238" y="3860800"/>
            <a:ext cx="1081087" cy="719138"/>
          </a:xfrm>
          <a:prstGeom prst="rect">
            <a:avLst/>
          </a:prstGeom>
          <a:solidFill>
            <a:srgbClr val="FF0000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549193" name="Rectangle 9"/>
          <p:cNvSpPr>
            <a:spLocks noChangeArrowheads="1"/>
          </p:cNvSpPr>
          <p:nvPr/>
        </p:nvSpPr>
        <p:spPr bwMode="auto">
          <a:xfrm>
            <a:off x="3995738" y="4581525"/>
            <a:ext cx="1079500" cy="720725"/>
          </a:xfrm>
          <a:prstGeom prst="rect">
            <a:avLst/>
          </a:prstGeom>
          <a:solidFill>
            <a:srgbClr val="FFCC00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549194" name="Rectangle 10"/>
          <p:cNvSpPr>
            <a:spLocks noChangeArrowheads="1"/>
          </p:cNvSpPr>
          <p:nvPr/>
        </p:nvSpPr>
        <p:spPr bwMode="auto">
          <a:xfrm>
            <a:off x="3995738" y="4581525"/>
            <a:ext cx="1079500" cy="719138"/>
          </a:xfrm>
          <a:prstGeom prst="rect">
            <a:avLst/>
          </a:prstGeom>
          <a:solidFill>
            <a:srgbClr val="FF0000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172043" name="Object 11"/>
          <p:cNvGraphicFramePr>
            <a:graphicFrameLocks noGrp="1" noChangeAspect="1"/>
          </p:cNvGraphicFramePr>
          <p:nvPr>
            <p:ph type="body" idx="1"/>
          </p:nvPr>
        </p:nvGraphicFramePr>
        <p:xfrm>
          <a:off x="468313" y="2266950"/>
          <a:ext cx="8207375" cy="308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106" name="公式" r:id="rId3" imgW="2501900" imgH="939800" progId="Equation.3">
                  <p:embed/>
                </p:oleObj>
              </mc:Choice>
              <mc:Fallback>
                <p:oleObj name="公式" r:id="rId3" imgW="2501900" imgH="9398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2266950"/>
                        <a:ext cx="8207375" cy="308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49196" name="Rectangle 12"/>
          <p:cNvSpPr>
            <a:spLocks noChangeArrowheads="1"/>
          </p:cNvSpPr>
          <p:nvPr/>
        </p:nvSpPr>
        <p:spPr bwMode="auto">
          <a:xfrm>
            <a:off x="5580063" y="3429000"/>
            <a:ext cx="647700" cy="7921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549197" name="Rectangle 13"/>
          <p:cNvSpPr>
            <a:spLocks noChangeArrowheads="1"/>
          </p:cNvSpPr>
          <p:nvPr/>
        </p:nvSpPr>
        <p:spPr bwMode="auto">
          <a:xfrm>
            <a:off x="6372225" y="3429000"/>
            <a:ext cx="720725" cy="7921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549198" name="Rectangle 14"/>
          <p:cNvSpPr>
            <a:spLocks noChangeArrowheads="1"/>
          </p:cNvSpPr>
          <p:nvPr/>
        </p:nvSpPr>
        <p:spPr bwMode="auto">
          <a:xfrm>
            <a:off x="7164388" y="3429000"/>
            <a:ext cx="647700" cy="7921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549199" name="Rectangle 15"/>
          <p:cNvSpPr>
            <a:spLocks noChangeArrowheads="1"/>
          </p:cNvSpPr>
          <p:nvPr/>
        </p:nvSpPr>
        <p:spPr bwMode="auto">
          <a:xfrm>
            <a:off x="7956550" y="3429000"/>
            <a:ext cx="647700" cy="7921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549200" name="Rectangle 16"/>
          <p:cNvSpPr>
            <a:spLocks noChangeArrowheads="1"/>
          </p:cNvSpPr>
          <p:nvPr/>
        </p:nvSpPr>
        <p:spPr bwMode="auto">
          <a:xfrm>
            <a:off x="684213" y="3068638"/>
            <a:ext cx="1079500" cy="2232025"/>
          </a:xfrm>
          <a:prstGeom prst="rect">
            <a:avLst/>
          </a:prstGeom>
          <a:solidFill>
            <a:srgbClr val="C0C0C0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549201" name="Rectangle 17"/>
          <p:cNvSpPr>
            <a:spLocks noChangeArrowheads="1"/>
          </p:cNvSpPr>
          <p:nvPr/>
        </p:nvSpPr>
        <p:spPr bwMode="auto">
          <a:xfrm>
            <a:off x="1763713" y="2276475"/>
            <a:ext cx="3311525" cy="792163"/>
          </a:xfrm>
          <a:prstGeom prst="rect">
            <a:avLst/>
          </a:prstGeom>
          <a:solidFill>
            <a:srgbClr val="C0C0C0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549202" name="Rectangle 18"/>
          <p:cNvSpPr>
            <a:spLocks noChangeArrowheads="1"/>
          </p:cNvSpPr>
          <p:nvPr/>
        </p:nvSpPr>
        <p:spPr bwMode="auto">
          <a:xfrm>
            <a:off x="1763713" y="3860800"/>
            <a:ext cx="1150937" cy="1439863"/>
          </a:xfrm>
          <a:prstGeom prst="rect">
            <a:avLst/>
          </a:prstGeom>
          <a:solidFill>
            <a:srgbClr val="C0C0C0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549203" name="Rectangle 19"/>
          <p:cNvSpPr>
            <a:spLocks noChangeArrowheads="1"/>
          </p:cNvSpPr>
          <p:nvPr/>
        </p:nvSpPr>
        <p:spPr bwMode="auto">
          <a:xfrm>
            <a:off x="2916238" y="3068638"/>
            <a:ext cx="2160587" cy="792162"/>
          </a:xfrm>
          <a:prstGeom prst="rect">
            <a:avLst/>
          </a:prstGeom>
          <a:solidFill>
            <a:srgbClr val="C0C0C0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549204" name="Rectangle 20"/>
          <p:cNvSpPr>
            <a:spLocks noChangeArrowheads="1"/>
          </p:cNvSpPr>
          <p:nvPr/>
        </p:nvSpPr>
        <p:spPr bwMode="auto">
          <a:xfrm>
            <a:off x="2916238" y="4581525"/>
            <a:ext cx="1081087" cy="720725"/>
          </a:xfrm>
          <a:prstGeom prst="rect">
            <a:avLst/>
          </a:prstGeom>
          <a:solidFill>
            <a:srgbClr val="C0C0C0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549205" name="Rectangle 21"/>
          <p:cNvSpPr>
            <a:spLocks noChangeArrowheads="1"/>
          </p:cNvSpPr>
          <p:nvPr/>
        </p:nvSpPr>
        <p:spPr bwMode="auto">
          <a:xfrm>
            <a:off x="3995738" y="3860800"/>
            <a:ext cx="1079500" cy="719138"/>
          </a:xfrm>
          <a:prstGeom prst="rect">
            <a:avLst/>
          </a:prstGeom>
          <a:solidFill>
            <a:srgbClr val="C0C0C0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9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3549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9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49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49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1000"/>
                                        <p:tgtEl>
                                          <p:spTgt spid="3549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49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9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3549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9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000"/>
                                        <p:tgtEl>
                                          <p:spTgt spid="3549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9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000"/>
                                        <p:tgtEl>
                                          <p:spTgt spid="3549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9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549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549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7" dur="1000"/>
                                        <p:tgtEl>
                                          <p:spTgt spid="3549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49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9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0"/>
                                        <p:tgtEl>
                                          <p:spTgt spid="3549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9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000"/>
                                        <p:tgtEl>
                                          <p:spTgt spid="3549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9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2000"/>
                                        <p:tgtEl>
                                          <p:spTgt spid="3549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9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549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49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9" dur="1000"/>
                                        <p:tgtEl>
                                          <p:spTgt spid="3549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49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9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000"/>
                                        <p:tgtEl>
                                          <p:spTgt spid="3549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9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2000"/>
                                        <p:tgtEl>
                                          <p:spTgt spid="3549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9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2000"/>
                                        <p:tgtEl>
                                          <p:spTgt spid="3549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9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549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549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0" dur="1000"/>
                                        <p:tgtEl>
                                          <p:spTgt spid="3549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49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9187" grpId="0" animBg="1"/>
      <p:bldP spid="3549188" grpId="0" animBg="1"/>
      <p:bldP spid="3549189" grpId="0" animBg="1"/>
      <p:bldP spid="3549190" grpId="0" animBg="1"/>
      <p:bldP spid="3549191" grpId="0" animBg="1"/>
      <p:bldP spid="3549192" grpId="0" animBg="1"/>
      <p:bldP spid="3549193" grpId="0" animBg="1"/>
      <p:bldP spid="3549194" grpId="0" animBg="1"/>
      <p:bldP spid="3549196" grpId="0" animBg="1"/>
      <p:bldP spid="3549197" grpId="0" animBg="1"/>
      <p:bldP spid="3549198" grpId="0" animBg="1"/>
      <p:bldP spid="3549199" grpId="0" animBg="1"/>
      <p:bldP spid="3549200" grpId="0" animBg="1"/>
      <p:bldP spid="3549201" grpId="0" animBg="1"/>
      <p:bldP spid="3549202" grpId="0" animBg="1"/>
      <p:bldP spid="3549203" grpId="0" animBg="1"/>
      <p:bldP spid="3549204" grpId="0" animBg="1"/>
      <p:bldP spid="3549205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58" name="Picture 4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3059" name="Rectangle 5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altLang="zh-CN" sz="3600" b="1" smtClean="0"/>
              <a:t> </a:t>
            </a:r>
            <a:r>
              <a:rPr lang="zh-CN" altLang="en-US" sz="4000" b="1" smtClean="0">
                <a:solidFill>
                  <a:schemeClr val="bg1"/>
                </a:solidFill>
              </a:rPr>
              <a:t>上三角行列式等于其对角元的乘积</a:t>
            </a:r>
          </a:p>
        </p:txBody>
      </p:sp>
      <p:sp>
        <p:nvSpPr>
          <p:cNvPr id="3550214" name="AutoShape 6"/>
          <p:cNvSpPr>
            <a:spLocks noChangeArrowheads="1"/>
          </p:cNvSpPr>
          <p:nvPr/>
        </p:nvSpPr>
        <p:spPr bwMode="auto">
          <a:xfrm rot="17861756">
            <a:off x="2627813" y="1245019"/>
            <a:ext cx="663739" cy="4648818"/>
          </a:xfrm>
          <a:prstGeom prst="roundRect">
            <a:avLst>
              <a:gd name="adj" fmla="val 20972"/>
            </a:avLst>
          </a:prstGeom>
          <a:solidFill>
            <a:srgbClr val="00FF00">
              <a:alpha val="8313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9512" y="2492896"/>
                <a:ext cx="8712968" cy="2183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360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3600" b="1" i="1" smtClean="0"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b="1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𝟏𝟏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𝟏𝟐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𝟏</m:t>
                                  </m:r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𝟐𝟐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𝟐</m:t>
                                  </m:r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/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𝒏𝒏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altLang="zh-CN" sz="3600" b="1" i="1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altLang="zh-CN" sz="3600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sz="3600" i="1">
                            <a:latin typeface="Cambria Math"/>
                          </a:rPr>
                          <m:t>𝟏𝟏</m:t>
                        </m:r>
                      </m:sub>
                    </m:sSub>
                    <m:sSub>
                      <m:sSubPr>
                        <m:ctrlPr>
                          <a:rPr lang="en-US" altLang="zh-CN" sz="3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𝟐𝟐</m:t>
                        </m:r>
                      </m:sub>
                    </m:sSub>
                    <m:sSub>
                      <m:sSubPr>
                        <m:ctrlPr>
                          <a:rPr lang="en-US" altLang="zh-CN" sz="3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i="1" smtClean="0">
                            <a:latin typeface="Cambria Math"/>
                          </a:rPr>
                          <m:t>⋯</m:t>
                        </m:r>
                        <m:r>
                          <a:rPr lang="en-US" altLang="zh-CN" sz="3600" i="1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𝒏𝒏</m:t>
                        </m:r>
                      </m:sub>
                    </m:sSub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2492896"/>
                <a:ext cx="8712968" cy="218393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0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50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0214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58" name="Picture 4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3059" name="Rectangle 5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altLang="zh-CN" sz="3600" b="1" dirty="0" smtClean="0"/>
              <a:t> </a:t>
            </a:r>
            <a:r>
              <a:rPr lang="zh-CN" altLang="en-US" sz="4000" b="1" dirty="0">
                <a:solidFill>
                  <a:schemeClr val="bg1"/>
                </a:solidFill>
              </a:rPr>
              <a:t>下</a:t>
            </a:r>
            <a:r>
              <a:rPr lang="zh-CN" altLang="en-US" sz="4000" b="1" dirty="0" smtClean="0">
                <a:solidFill>
                  <a:schemeClr val="bg1"/>
                </a:solidFill>
              </a:rPr>
              <a:t>三角行列式也等于对角元乘积</a:t>
            </a:r>
          </a:p>
        </p:txBody>
      </p:sp>
      <p:sp>
        <p:nvSpPr>
          <p:cNvPr id="3550214" name="AutoShape 6"/>
          <p:cNvSpPr>
            <a:spLocks noChangeArrowheads="1"/>
          </p:cNvSpPr>
          <p:nvPr/>
        </p:nvSpPr>
        <p:spPr bwMode="auto">
          <a:xfrm rot="17861756">
            <a:off x="2627813" y="1245019"/>
            <a:ext cx="663739" cy="4648818"/>
          </a:xfrm>
          <a:prstGeom prst="roundRect">
            <a:avLst>
              <a:gd name="adj" fmla="val 20972"/>
            </a:avLst>
          </a:prstGeom>
          <a:solidFill>
            <a:srgbClr val="00FF00">
              <a:alpha val="8313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9512" y="2492896"/>
                <a:ext cx="8712968" cy="2301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360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3600" b="1" i="1" smtClean="0"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b="1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𝟏𝟏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𝟐𝟏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𝟐𝟐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/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3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𝒏𝒏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altLang="zh-CN" sz="3600" b="1" i="1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altLang="zh-CN" sz="3600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sz="3600" i="1">
                            <a:latin typeface="Cambria Math"/>
                          </a:rPr>
                          <m:t>𝟏𝟏</m:t>
                        </m:r>
                      </m:sub>
                    </m:sSub>
                    <m:sSub>
                      <m:sSubPr>
                        <m:ctrlPr>
                          <a:rPr lang="en-US" altLang="zh-CN" sz="3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𝟐𝟐</m:t>
                        </m:r>
                      </m:sub>
                    </m:sSub>
                    <m:sSub>
                      <m:sSubPr>
                        <m:ctrlPr>
                          <a:rPr lang="en-US" altLang="zh-CN" sz="3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i="1" smtClean="0">
                            <a:latin typeface="Cambria Math"/>
                          </a:rPr>
                          <m:t>⋯</m:t>
                        </m:r>
                        <m:r>
                          <a:rPr lang="en-US" altLang="zh-CN" sz="3600" i="1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𝒏𝒏</m:t>
                        </m:r>
                      </m:sub>
                    </m:sSub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2492896"/>
                <a:ext cx="8712968" cy="230159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625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1175" name="AutoShape 7"/>
          <p:cNvSpPr>
            <a:spLocks noChangeArrowheads="1"/>
          </p:cNvSpPr>
          <p:nvPr/>
        </p:nvSpPr>
        <p:spPr bwMode="auto">
          <a:xfrm rot="4001740">
            <a:off x="4451841" y="-675754"/>
            <a:ext cx="849881" cy="5315511"/>
          </a:xfrm>
          <a:prstGeom prst="roundRect">
            <a:avLst>
              <a:gd name="adj" fmla="val 20972"/>
            </a:avLst>
          </a:prstGeom>
          <a:solidFill>
            <a:srgbClr val="00FF00">
              <a:alpha val="8313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16233" y="836712"/>
                <a:ext cx="7457121" cy="2253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360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3600" b="1" i="1" smtClean="0"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b="1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3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𝟏</m:t>
                                  </m:r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/>
                            <m:e>
                              <m:sSub>
                                <m:sSubPr>
                                  <m:ctrlPr>
                                    <a:rPr lang="en-US" altLang="zh-CN" sz="3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𝟐</m:t>
                                  </m:r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3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altLang="zh-CN" sz="3600" b="1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3600" b="1" i="1" smtClean="0">
                                          <a:latin typeface="Cambria Math"/>
                                        </a:rPr>
                                        <m:t>𝒏</m:t>
                                      </m:r>
                                      <m:r>
                                        <a:rPr lang="en-US" altLang="zh-CN" sz="3600" b="1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altLang="zh-CN" sz="3600" b="1" i="1" smtClean="0">
                                          <a:latin typeface="Cambria Math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3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𝒏𝒏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altLang="zh-CN" sz="3600" b="1" i="1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233" y="836712"/>
                <a:ext cx="7457121" cy="225382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圆角矩形 1"/>
          <p:cNvSpPr/>
          <p:nvPr/>
        </p:nvSpPr>
        <p:spPr bwMode="auto">
          <a:xfrm>
            <a:off x="359530" y="3877299"/>
            <a:ext cx="3816424" cy="632161"/>
          </a:xfrm>
          <a:prstGeom prst="roundRect">
            <a:avLst>
              <a:gd name="adj" fmla="val 28147"/>
            </a:avLst>
          </a:prstGeom>
          <a:solidFill>
            <a:srgbClr val="FFC0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8" name="圆角矩形 7"/>
          <p:cNvSpPr/>
          <p:nvPr/>
        </p:nvSpPr>
        <p:spPr bwMode="auto">
          <a:xfrm>
            <a:off x="1021169" y="5079746"/>
            <a:ext cx="7134717" cy="1418768"/>
          </a:xfrm>
          <a:prstGeom prst="roundRect">
            <a:avLst>
              <a:gd name="adj" fmla="val 28147"/>
            </a:avLst>
          </a:prstGeom>
          <a:solidFill>
            <a:srgbClr val="FFC0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96780" y="5301208"/>
                <a:ext cx="7373622" cy="9758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/>
                          </a:rPr>
                          <m:t>(−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)</m:t>
                        </m:r>
                      </m:e>
                      <m:sup>
                        <m:r>
                          <a:rPr lang="en-US" altLang="zh-CN" b="1" i="1" smtClean="0">
                            <a:latin typeface="Cambria Math"/>
                          </a:rPr>
                          <m:t>[</m:t>
                        </m:r>
                        <m:f>
                          <m:fPr>
                            <m:type m:val="lin"/>
                            <m:ctrlPr>
                              <a:rPr lang="en-US" altLang="zh-CN" b="1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b="1" i="1" smtClean="0">
                                <a:latin typeface="Cambria Math"/>
                              </a:rPr>
                              <m:t>𝒏</m:t>
                            </m:r>
                          </m:num>
                          <m:den>
                            <m:r>
                              <a:rPr lang="en-US" altLang="zh-CN" b="1" i="1" smtClean="0">
                                <a:latin typeface="Cambria Math"/>
                              </a:rPr>
                              <m:t>𝟐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]  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altLang="zh-CN" dirty="0" smtClean="0"/>
                  <a:t>=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i="1" dirty="0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dirty="0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1" i="1" dirty="0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𝟏</m:t>
                              </m:r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,    </m:t>
                              </m:r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𝒏</m:t>
                              </m:r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= </m:t>
                              </m:r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𝟒</m:t>
                              </m:r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𝒌</m:t>
                              </m:r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  ,    </m:t>
                              </m:r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𝟒</m:t>
                              </m:r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𝒌</m:t>
                              </m:r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𝟏</m:t>
                              </m:r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 ;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 −</m:t>
                              </m:r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𝟏</m:t>
                              </m:r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,   </m:t>
                              </m:r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𝒏</m:t>
                              </m:r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𝟒</m:t>
                              </m:r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𝒌</m:t>
                              </m:r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𝟐</m:t>
                              </m:r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𝟒</m:t>
                              </m:r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𝒌</m:t>
                              </m:r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𝟑</m:t>
                              </m:r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 . 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80" y="5301208"/>
                <a:ext cx="7373622" cy="97584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0" y="3905335"/>
                <a:ext cx="9018046" cy="6321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=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/>
                      </a:rPr>
                      <m:t>𝐬𝐠𝐧</m:t>
                    </m:r>
                    <m:d>
                      <m:dPr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 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𝒏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(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𝒏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)</m:t>
                        </m:r>
                        <m:r>
                          <a:rPr lang="en-US" altLang="zh-CN" i="1">
                            <a:latin typeface="Cambria Math"/>
                          </a:rPr>
                          <m:t>⋯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𝟐𝟏</m:t>
                        </m:r>
                      </m:e>
                    </m:d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  </m:t>
                        </m:r>
                        <m:r>
                          <a:rPr lang="en-US" altLang="zh-CN" i="1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𝟐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(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𝒏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)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⋯</m:t>
                    </m:r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𝒂</m:t>
                            </m:r>
                          </m:e>
                          <m:sub>
                            <m:d>
                              <m:dPr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𝒏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𝟏</m:t>
                                </m:r>
                              </m:e>
                            </m:d>
                            <m:r>
                              <a:rPr lang="en-US" altLang="zh-CN" b="1" i="1" smtClean="0">
                                <a:latin typeface="Cambria Math"/>
                              </a:rPr>
                              <m:t>𝟐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 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𝒏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 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05335"/>
                <a:ext cx="9018046" cy="632161"/>
              </a:xfrm>
              <a:prstGeom prst="rect">
                <a:avLst/>
              </a:prstGeom>
              <a:blipFill rotWithShape="1">
                <a:blip r:embed="rId7"/>
                <a:stretch>
                  <a:fillRect l="-1082" t="-13592" b="-233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/>
          <p:cNvCxnSpPr>
            <a:stCxn id="2" idx="2"/>
          </p:cNvCxnSpPr>
          <p:nvPr/>
        </p:nvCxnSpPr>
        <p:spPr bwMode="auto">
          <a:xfrm>
            <a:off x="2267742" y="4509460"/>
            <a:ext cx="792090" cy="570286"/>
          </a:xfrm>
          <a:prstGeom prst="straightConnector1">
            <a:avLst/>
          </a:prstGeom>
          <a:solidFill>
            <a:srgbClr val="00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13483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91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1175" grpId="0" animBg="1"/>
      <p:bldP spid="2" grpId="0" animBg="1"/>
      <p:bldP spid="8" grpId="0" animBg="1"/>
      <p:bldP spid="9" grpId="0"/>
      <p:bldP spid="10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0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557338"/>
            <a:ext cx="8229600" cy="4824412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  </a:t>
            </a: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 </a:t>
            </a:r>
            <a:endParaRPr lang="en-US" altLang="zh-CN" sz="3600" b="1" dirty="0" smtClean="0">
              <a:latin typeface="Times New Roman" pitchFamily="18" charset="0"/>
              <a:ea typeface="华文楷体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  </a:t>
            </a: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    =   A 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的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n 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个列向量在 </a:t>
            </a:r>
            <a:r>
              <a:rPr lang="en-US" altLang="zh-CN" sz="3600" b="1" dirty="0" err="1" smtClean="0">
                <a:latin typeface="Times New Roman" pitchFamily="18" charset="0"/>
                <a:ea typeface="华文楷体" pitchFamily="2" charset="-122"/>
              </a:rPr>
              <a:t>R</a:t>
            </a:r>
            <a:r>
              <a:rPr lang="en-US" altLang="zh-CN" sz="4000" b="1" baseline="30000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中张成的</a:t>
            </a:r>
            <a:endParaRPr lang="en-US" altLang="zh-CN" sz="3600" b="1" dirty="0" smtClean="0">
              <a:latin typeface="Times New Roman" pitchFamily="18" charset="0"/>
              <a:ea typeface="华文楷体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            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平行多面体的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 “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有向体积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”</a:t>
            </a:r>
          </a:p>
          <a:p>
            <a:pPr marL="609600" indent="-609600" eaLnBrk="1" hangingPunct="1">
              <a:lnSpc>
                <a:spcPct val="125000"/>
              </a:lnSpc>
              <a:buFontTx/>
              <a:buNone/>
              <a:defRPr/>
            </a:pPr>
            <a:endParaRPr lang="en-US" altLang="zh-CN" b="1" dirty="0" smtClean="0"/>
          </a:p>
        </p:txBody>
      </p:sp>
      <p:pic>
        <p:nvPicPr>
          <p:cNvPr id="176131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132" name="Rectangle 4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dirty="0" smtClean="0">
                <a:solidFill>
                  <a:schemeClr val="bg1"/>
                </a:solidFill>
                <a:latin typeface="Times New Roman" pitchFamily="18" charset="0"/>
              </a:rPr>
              <a:t>行列式的几何意义</a:t>
            </a:r>
          </a:p>
        </p:txBody>
      </p:sp>
      <p:sp>
        <p:nvSpPr>
          <p:cNvPr id="6" name="圆角矩形 5"/>
          <p:cNvSpPr>
            <a:spLocks noChangeArrowheads="1"/>
          </p:cNvSpPr>
          <p:nvPr/>
        </p:nvSpPr>
        <p:spPr bwMode="auto">
          <a:xfrm>
            <a:off x="2843808" y="1763294"/>
            <a:ext cx="998808" cy="2304852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2" name="圆角矩形 11"/>
          <p:cNvSpPr>
            <a:spLocks noChangeArrowheads="1"/>
          </p:cNvSpPr>
          <p:nvPr/>
        </p:nvSpPr>
        <p:spPr bwMode="auto">
          <a:xfrm>
            <a:off x="3995936" y="1763294"/>
            <a:ext cx="998808" cy="2304852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" name="圆角矩形 12"/>
          <p:cNvSpPr>
            <a:spLocks noChangeArrowheads="1"/>
          </p:cNvSpPr>
          <p:nvPr/>
        </p:nvSpPr>
        <p:spPr bwMode="auto">
          <a:xfrm>
            <a:off x="5148064" y="1763294"/>
            <a:ext cx="864096" cy="2304852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4" name="圆角矩形 13"/>
          <p:cNvSpPr>
            <a:spLocks noChangeArrowheads="1"/>
          </p:cNvSpPr>
          <p:nvPr/>
        </p:nvSpPr>
        <p:spPr bwMode="auto">
          <a:xfrm>
            <a:off x="6156176" y="1763294"/>
            <a:ext cx="998808" cy="2304852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321425" y="1830840"/>
                <a:ext cx="6069102" cy="2169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dirty="0" smtClean="0"/>
                  <a:t>| A | 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360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3600" b="1" i="1" smtClean="0"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b="1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𝟏𝟏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𝟏𝟐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𝟏</m:t>
                                  </m:r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𝟐𝟏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𝟐𝟐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𝟐</m:t>
                                  </m:r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/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𝒏𝒏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altLang="zh-CN" sz="3600" b="1" i="1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425" y="1830840"/>
                <a:ext cx="6069102" cy="2169761"/>
              </a:xfrm>
              <a:prstGeom prst="rect">
                <a:avLst/>
              </a:prstGeom>
              <a:blipFill rotWithShape="1">
                <a:blip r:embed="rId3"/>
                <a:stretch>
                  <a:fillRect l="-1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50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700213"/>
            <a:ext cx="8229600" cy="4537075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sz="3600" b="1" dirty="0" smtClean="0">
                <a:solidFill>
                  <a:schemeClr val="accent2"/>
                </a:solidFill>
                <a:latin typeface="华文楷体" pitchFamily="2" charset="-122"/>
                <a:ea typeface="华文楷体" pitchFamily="2" charset="-122"/>
              </a:rPr>
              <a:t>世上所有集合</a:t>
            </a: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可以分成两大类 </a:t>
            </a:r>
            <a:r>
              <a:rPr lang="en-US" altLang="zh-CN" sz="3600" b="1" dirty="0" smtClean="0">
                <a:latin typeface="华文楷体" pitchFamily="2" charset="-122"/>
                <a:ea typeface="华文楷体" pitchFamily="2" charset="-122"/>
              </a:rPr>
              <a:t>:  </a:t>
            </a:r>
          </a:p>
          <a:p>
            <a:pPr eaLnBrk="1" hangingPunct="1">
              <a:lnSpc>
                <a:spcPct val="130000"/>
              </a:lnSpc>
              <a:buFontTx/>
              <a:buNone/>
              <a:defRPr/>
            </a:pPr>
            <a:r>
              <a:rPr lang="en-US" altLang="zh-CN" sz="3600" b="1" dirty="0" smtClean="0">
                <a:latin typeface="华文楷体" pitchFamily="2" charset="-122"/>
                <a:ea typeface="华文楷体" pitchFamily="2" charset="-122"/>
              </a:rPr>
              <a:t>      </a:t>
            </a: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第一类</a:t>
            </a:r>
            <a:r>
              <a:rPr lang="zh-CN" altLang="zh-CN" sz="3600" b="1" dirty="0" smtClean="0">
                <a:latin typeface="华文楷体" pitchFamily="2" charset="-122"/>
                <a:ea typeface="华文楷体" pitchFamily="2" charset="-122"/>
              </a:rPr>
              <a:t>集合</a:t>
            </a: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不包含自身作为元素</a:t>
            </a:r>
            <a:r>
              <a:rPr lang="en-US" altLang="zh-CN" sz="3600" b="1" dirty="0" smtClean="0">
                <a:latin typeface="华文楷体" pitchFamily="2" charset="-122"/>
                <a:ea typeface="华文楷体" pitchFamily="2" charset="-122"/>
              </a:rPr>
              <a:t>;  </a:t>
            </a:r>
          </a:p>
          <a:p>
            <a:pPr eaLnBrk="1" hangingPunct="1">
              <a:lnSpc>
                <a:spcPct val="130000"/>
              </a:lnSpc>
              <a:buFontTx/>
              <a:buNone/>
              <a:defRPr/>
            </a:pPr>
            <a:r>
              <a:rPr lang="en-US" altLang="zh-CN" sz="3600" b="1" dirty="0" smtClean="0">
                <a:latin typeface="华文楷体" pitchFamily="2" charset="-122"/>
                <a:ea typeface="华文楷体" pitchFamily="2" charset="-122"/>
              </a:rPr>
              <a:t>      </a:t>
            </a: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第二类</a:t>
            </a:r>
            <a:r>
              <a:rPr lang="zh-CN" altLang="zh-CN" sz="3600" b="1" dirty="0" smtClean="0">
                <a:latin typeface="华文楷体" pitchFamily="2" charset="-122"/>
                <a:ea typeface="华文楷体" pitchFamily="2" charset="-122"/>
              </a:rPr>
              <a:t>集合</a:t>
            </a: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包含自身作为元素</a:t>
            </a:r>
            <a:r>
              <a:rPr lang="en-US" altLang="zh-CN" sz="3600" b="1" dirty="0" smtClean="0">
                <a:latin typeface="华文楷体" pitchFamily="2" charset="-122"/>
                <a:ea typeface="华文楷体" pitchFamily="2" charset="-122"/>
              </a:rPr>
              <a:t>. </a:t>
            </a:r>
          </a:p>
          <a:p>
            <a:pPr eaLnBrk="1" hangingPunct="1">
              <a:lnSpc>
                <a:spcPct val="130000"/>
              </a:lnSpc>
              <a:buFontTx/>
              <a:buNone/>
              <a:defRPr/>
            </a:pPr>
            <a:r>
              <a:rPr lang="en-US" altLang="zh-CN" sz="3600" b="1" dirty="0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问</a:t>
            </a:r>
            <a:r>
              <a:rPr lang="en-US" altLang="zh-CN" sz="3600" b="1" dirty="0" smtClean="0">
                <a:latin typeface="华文楷体" pitchFamily="2" charset="-122"/>
                <a:ea typeface="华文楷体" pitchFamily="2" charset="-122"/>
              </a:rPr>
              <a:t>:  </a:t>
            </a:r>
            <a:r>
              <a:rPr lang="zh-CN" altLang="en-US" sz="3600" b="1" dirty="0" smtClean="0">
                <a:solidFill>
                  <a:schemeClr val="accent2"/>
                </a:solidFill>
                <a:latin typeface="华文楷体" pitchFamily="2" charset="-122"/>
                <a:ea typeface="华文楷体" pitchFamily="2" charset="-122"/>
              </a:rPr>
              <a:t>世上所有第一类集合</a:t>
            </a: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放在一起</a:t>
            </a:r>
            <a:r>
              <a:rPr lang="en-US" altLang="zh-CN" sz="3600" b="1" dirty="0" smtClean="0">
                <a:latin typeface="华文楷体" pitchFamily="2" charset="-122"/>
                <a:ea typeface="华文楷体" pitchFamily="2" charset="-122"/>
              </a:rPr>
              <a:t>,  </a:t>
            </a:r>
          </a:p>
          <a:p>
            <a:pPr eaLnBrk="1" hangingPunct="1">
              <a:lnSpc>
                <a:spcPct val="130000"/>
              </a:lnSpc>
              <a:buFontTx/>
              <a:buNone/>
              <a:defRPr/>
            </a:pPr>
            <a:r>
              <a:rPr lang="en-US" altLang="zh-CN" sz="3600" b="1" dirty="0" smtClean="0">
                <a:latin typeface="华文楷体" pitchFamily="2" charset="-122"/>
                <a:ea typeface="华文楷体" pitchFamily="2" charset="-122"/>
              </a:rPr>
              <a:t>   </a:t>
            </a: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是否</a:t>
            </a:r>
            <a:r>
              <a:rPr lang="zh-CN" altLang="en-US" sz="3600" b="1" dirty="0" smtClean="0">
                <a:solidFill>
                  <a:schemeClr val="accent2">
                    <a:lumMod val="75000"/>
                  </a:schemeClr>
                </a:solidFill>
                <a:latin typeface="华文楷体" pitchFamily="2" charset="-122"/>
                <a:ea typeface="华文楷体" pitchFamily="2" charset="-122"/>
              </a:rPr>
              <a:t>组成</a:t>
            </a: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一个集合</a:t>
            </a:r>
            <a:r>
              <a:rPr lang="zh-CN" altLang="en-US" sz="3600" b="1" dirty="0" smtClean="0">
                <a:latin typeface="Times New Roman" pitchFamily="18" charset="0"/>
              </a:rPr>
              <a:t> </a:t>
            </a:r>
            <a:r>
              <a:rPr lang="en-US" altLang="zh-CN" sz="3600" b="1" dirty="0" smtClean="0">
                <a:latin typeface="Times New Roman" pitchFamily="18" charset="0"/>
              </a:rPr>
              <a:t>? 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它属于哪一类</a:t>
            </a:r>
            <a:r>
              <a:rPr lang="en-US" altLang="zh-CN" sz="3600" b="1" dirty="0" smtClean="0">
                <a:latin typeface="Times New Roman" pitchFamily="18" charset="0"/>
              </a:rPr>
              <a:t>?</a:t>
            </a:r>
          </a:p>
        </p:txBody>
      </p:sp>
      <p:pic>
        <p:nvPicPr>
          <p:cNvPr id="76803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4" name="Rectangle 4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b="1" smtClean="0">
                <a:solidFill>
                  <a:schemeClr val="bg1"/>
                </a:solidFill>
                <a:ea typeface="华文楷体" pitchFamily="2" charset="-122"/>
              </a:rPr>
              <a:t>罗素悖论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8650" name="Rectangle 26"/>
          <p:cNvSpPr>
            <a:spLocks noChangeArrowheads="1"/>
          </p:cNvSpPr>
          <p:nvPr/>
        </p:nvSpPr>
        <p:spPr bwMode="auto">
          <a:xfrm>
            <a:off x="468313" y="2349500"/>
            <a:ext cx="719137" cy="2087563"/>
          </a:xfrm>
          <a:prstGeom prst="rect">
            <a:avLst/>
          </a:prstGeom>
          <a:solidFill>
            <a:srgbClr val="0000FF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098652" name="Rectangle 28"/>
          <p:cNvSpPr>
            <a:spLocks noChangeArrowheads="1"/>
          </p:cNvSpPr>
          <p:nvPr/>
        </p:nvSpPr>
        <p:spPr bwMode="auto">
          <a:xfrm>
            <a:off x="1547813" y="2349500"/>
            <a:ext cx="719137" cy="2087563"/>
          </a:xfrm>
          <a:prstGeom prst="rect">
            <a:avLst/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77156" name="Rectangle 29"/>
          <p:cNvSpPr>
            <a:spLocks noChangeArrowheads="1"/>
          </p:cNvSpPr>
          <p:nvPr/>
        </p:nvSpPr>
        <p:spPr bwMode="auto">
          <a:xfrm>
            <a:off x="395288" y="333375"/>
            <a:ext cx="4392612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3600" dirty="0">
                <a:latin typeface="Times New Roman" pitchFamily="18" charset="0"/>
              </a:rPr>
              <a:t>一列加另一列倍数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3600" dirty="0">
                <a:latin typeface="Times New Roman" pitchFamily="18" charset="0"/>
              </a:rPr>
              <a:t>的几何意义</a:t>
            </a:r>
          </a:p>
        </p:txBody>
      </p:sp>
      <p:sp>
        <p:nvSpPr>
          <p:cNvPr id="3098656" name="AutoShape 32"/>
          <p:cNvSpPr>
            <a:spLocks noChangeArrowheads="1"/>
          </p:cNvSpPr>
          <p:nvPr/>
        </p:nvSpPr>
        <p:spPr bwMode="auto">
          <a:xfrm rot="-5400000">
            <a:off x="1310482" y="1218406"/>
            <a:ext cx="474662" cy="1584325"/>
          </a:xfrm>
          <a:prstGeom prst="curvedLeftArrow">
            <a:avLst>
              <a:gd name="adj1" fmla="val 66756"/>
              <a:gd name="adj2" fmla="val 133512"/>
              <a:gd name="adj3" fmla="val 33333"/>
            </a:avLst>
          </a:prstGeom>
          <a:solidFill>
            <a:srgbClr val="FF00FF">
              <a:alpha val="9411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177158" name="Object 33"/>
          <p:cNvGraphicFramePr>
            <a:graphicFrameLocks noChangeAspect="1"/>
          </p:cNvGraphicFramePr>
          <p:nvPr/>
        </p:nvGraphicFramePr>
        <p:xfrm>
          <a:off x="323850" y="2276475"/>
          <a:ext cx="3640138" cy="226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788" name="公式" r:id="rId3" imgW="1143000" imgH="711200" progId="Equation.3">
                  <p:embed/>
                </p:oleObj>
              </mc:Choice>
              <mc:Fallback>
                <p:oleObj name="公式" r:id="rId3" imgW="1143000" imgH="71120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2276475"/>
                        <a:ext cx="3640138" cy="2263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8658" name="Text Box 34"/>
          <p:cNvSpPr txBox="1">
            <a:spLocks noChangeArrowheads="1"/>
          </p:cNvSpPr>
          <p:nvPr/>
        </p:nvSpPr>
        <p:spPr bwMode="auto">
          <a:xfrm>
            <a:off x="250825" y="1484313"/>
            <a:ext cx="1296988" cy="541337"/>
          </a:xfrm>
          <a:prstGeom prst="rect">
            <a:avLst/>
          </a:prstGeom>
          <a:solidFill>
            <a:srgbClr val="FF0000">
              <a:alpha val="38039"/>
            </a:srgbClr>
          </a:solidFill>
          <a:ln w="222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2800" i="1">
                <a:latin typeface="Times New Roman" pitchFamily="18" charset="0"/>
                <a:sym typeface="MT Extra" pitchFamily="18" charset="2"/>
              </a:rPr>
              <a:t>k</a:t>
            </a:r>
            <a:r>
              <a:rPr kumimoji="0" lang="en-US" altLang="zh-CN" sz="2800">
                <a:latin typeface="Times New Roman" pitchFamily="18" charset="0"/>
              </a:rPr>
              <a:t> </a:t>
            </a:r>
            <a:r>
              <a:rPr kumimoji="0" lang="zh-CN" altLang="en-US" sz="2800">
                <a:latin typeface="Times New Roman" pitchFamily="18" charset="0"/>
              </a:rPr>
              <a:t>倍</a:t>
            </a:r>
          </a:p>
        </p:txBody>
      </p:sp>
      <p:sp>
        <p:nvSpPr>
          <p:cNvPr id="177160" name="AutoShape 38"/>
          <p:cNvSpPr>
            <a:spLocks noChangeArrowheads="1"/>
          </p:cNvSpPr>
          <p:nvPr/>
        </p:nvSpPr>
        <p:spPr bwMode="auto">
          <a:xfrm rot="-8968510">
            <a:off x="4643438" y="1700213"/>
            <a:ext cx="3167062" cy="3313112"/>
          </a:xfrm>
          <a:prstGeom prst="cube">
            <a:avLst>
              <a:gd name="adj" fmla="val 25000"/>
            </a:avLst>
          </a:pr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177161" name="Object 39"/>
          <p:cNvGraphicFramePr>
            <a:graphicFrameLocks noChangeAspect="1"/>
          </p:cNvGraphicFramePr>
          <p:nvPr/>
        </p:nvGraphicFramePr>
        <p:xfrm>
          <a:off x="4859338" y="3789363"/>
          <a:ext cx="45720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789" name="公式" r:id="rId5" imgW="126835" imgH="139518" progId="Equation.3">
                  <p:embed/>
                </p:oleObj>
              </mc:Choice>
              <mc:Fallback>
                <p:oleObj name="公式" r:id="rId5" imgW="126835" imgH="139518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3789363"/>
                        <a:ext cx="457200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8664" name="Line 40"/>
          <p:cNvSpPr>
            <a:spLocks noChangeShapeType="1"/>
          </p:cNvSpPr>
          <p:nvPr/>
        </p:nvSpPr>
        <p:spPr bwMode="auto">
          <a:xfrm>
            <a:off x="5076825" y="3716338"/>
            <a:ext cx="2087563" cy="1225550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098665" name="Object 41"/>
          <p:cNvGraphicFramePr>
            <a:graphicFrameLocks noChangeAspect="1"/>
          </p:cNvGraphicFramePr>
          <p:nvPr/>
        </p:nvGraphicFramePr>
        <p:xfrm>
          <a:off x="7235825" y="4724400"/>
          <a:ext cx="528638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790" name="公式" r:id="rId7" imgW="177569" imgH="215619" progId="Equation.3">
                  <p:embed/>
                </p:oleObj>
              </mc:Choice>
              <mc:Fallback>
                <p:oleObj name="公式" r:id="rId7" imgW="177569" imgH="215619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5825" y="4724400"/>
                        <a:ext cx="528638" cy="642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8666" name="Line 42"/>
          <p:cNvSpPr>
            <a:spLocks noChangeShapeType="1"/>
          </p:cNvSpPr>
          <p:nvPr/>
        </p:nvSpPr>
        <p:spPr bwMode="auto">
          <a:xfrm flipV="1">
            <a:off x="5076825" y="1557338"/>
            <a:ext cx="1295400" cy="215900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098667" name="Object 43"/>
          <p:cNvGraphicFramePr>
            <a:graphicFrameLocks noChangeAspect="1"/>
          </p:cNvGraphicFramePr>
          <p:nvPr/>
        </p:nvGraphicFramePr>
        <p:xfrm>
          <a:off x="6227763" y="765175"/>
          <a:ext cx="587375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791" name="公式" r:id="rId9" imgW="190335" imgH="215713" progId="Equation.3">
                  <p:embed/>
                </p:oleObj>
              </mc:Choice>
              <mc:Fallback>
                <p:oleObj name="公式" r:id="rId9" imgW="190335" imgH="215713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765175"/>
                        <a:ext cx="587375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8668" name="Line 44"/>
          <p:cNvSpPr>
            <a:spLocks noChangeShapeType="1"/>
          </p:cNvSpPr>
          <p:nvPr/>
        </p:nvSpPr>
        <p:spPr bwMode="auto">
          <a:xfrm flipH="1">
            <a:off x="3995738" y="3716338"/>
            <a:ext cx="1081087" cy="288925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098669" name="Object 45"/>
          <p:cNvGraphicFramePr>
            <a:graphicFrameLocks noChangeAspect="1"/>
          </p:cNvGraphicFramePr>
          <p:nvPr/>
        </p:nvGraphicFramePr>
        <p:xfrm>
          <a:off x="3779838" y="3933825"/>
          <a:ext cx="565150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792" name="公式" r:id="rId11" imgW="190500" imgH="228600" progId="Equation.3">
                  <p:embed/>
                </p:oleObj>
              </mc:Choice>
              <mc:Fallback>
                <p:oleObj name="公式" r:id="rId11" imgW="190500" imgH="228600" progId="Equation.3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3933825"/>
                        <a:ext cx="565150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8670" name="Line 46"/>
          <p:cNvSpPr>
            <a:spLocks noChangeShapeType="1"/>
          </p:cNvSpPr>
          <p:nvPr/>
        </p:nvSpPr>
        <p:spPr bwMode="auto">
          <a:xfrm>
            <a:off x="6372225" y="1557338"/>
            <a:ext cx="1008063" cy="576262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8671" name="Line 47"/>
          <p:cNvSpPr>
            <a:spLocks noChangeShapeType="1"/>
          </p:cNvSpPr>
          <p:nvPr/>
        </p:nvSpPr>
        <p:spPr bwMode="auto">
          <a:xfrm flipV="1">
            <a:off x="5076825" y="2133600"/>
            <a:ext cx="2374900" cy="1582738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098672" name="Object 48"/>
          <p:cNvGraphicFramePr>
            <a:graphicFrameLocks noChangeAspect="1"/>
          </p:cNvGraphicFramePr>
          <p:nvPr/>
        </p:nvGraphicFramePr>
        <p:xfrm>
          <a:off x="7164388" y="1268413"/>
          <a:ext cx="1697037" cy="64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793" name="公式" r:id="rId13" imgW="571252" imgH="215806" progId="Equation.3">
                  <p:embed/>
                </p:oleObj>
              </mc:Choice>
              <mc:Fallback>
                <p:oleObj name="公式" r:id="rId13" imgW="571252" imgH="215806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388" y="1268413"/>
                        <a:ext cx="1697037" cy="642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8673" name="Line 49"/>
          <p:cNvSpPr>
            <a:spLocks noChangeShapeType="1"/>
          </p:cNvSpPr>
          <p:nvPr/>
        </p:nvSpPr>
        <p:spPr bwMode="auto">
          <a:xfrm>
            <a:off x="5076825" y="3716338"/>
            <a:ext cx="1008063" cy="576262"/>
          </a:xfrm>
          <a:prstGeom prst="line">
            <a:avLst/>
          </a:prstGeom>
          <a:noFill/>
          <a:ln w="666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098674" name="Object 50"/>
          <p:cNvGraphicFramePr>
            <a:graphicFrameLocks noChangeAspect="1"/>
          </p:cNvGraphicFramePr>
          <p:nvPr/>
        </p:nvGraphicFramePr>
        <p:xfrm>
          <a:off x="5364163" y="4149725"/>
          <a:ext cx="830262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794" name="公式" r:id="rId15" imgW="279279" imgH="215806" progId="Equation.3">
                  <p:embed/>
                </p:oleObj>
              </mc:Choice>
              <mc:Fallback>
                <p:oleObj name="公式" r:id="rId15" imgW="279279" imgH="215806" progId="Equation.3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4149725"/>
                        <a:ext cx="830262" cy="642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8676" name="Object 52"/>
          <p:cNvGraphicFramePr>
            <a:graphicFrameLocks noChangeAspect="1"/>
          </p:cNvGraphicFramePr>
          <p:nvPr/>
        </p:nvGraphicFramePr>
        <p:xfrm>
          <a:off x="539750" y="4581525"/>
          <a:ext cx="528638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795" name="公式" r:id="rId17" imgW="177569" imgH="215619" progId="Equation.3">
                  <p:embed/>
                </p:oleObj>
              </mc:Choice>
              <mc:Fallback>
                <p:oleObj name="公式" r:id="rId17" imgW="177569" imgH="215619" progId="Equation.3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4581525"/>
                        <a:ext cx="528638" cy="642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8677" name="Object 53"/>
          <p:cNvGraphicFramePr>
            <a:graphicFrameLocks noChangeAspect="1"/>
          </p:cNvGraphicFramePr>
          <p:nvPr/>
        </p:nvGraphicFramePr>
        <p:xfrm>
          <a:off x="1619250" y="4581525"/>
          <a:ext cx="587375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796" name="公式" r:id="rId18" imgW="190335" imgH="215713" progId="Equation.3">
                  <p:embed/>
                </p:oleObj>
              </mc:Choice>
              <mc:Fallback>
                <p:oleObj name="公式" r:id="rId18" imgW="190335" imgH="215713" progId="Equation.3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4581525"/>
                        <a:ext cx="587375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8679" name="Rectangle 55"/>
          <p:cNvSpPr>
            <a:spLocks noChangeArrowheads="1"/>
          </p:cNvSpPr>
          <p:nvPr/>
        </p:nvSpPr>
        <p:spPr bwMode="auto">
          <a:xfrm>
            <a:off x="1116013" y="4581525"/>
            <a:ext cx="1584325" cy="7191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3098680" name="Object 56"/>
          <p:cNvGraphicFramePr>
            <a:graphicFrameLocks noChangeAspect="1"/>
          </p:cNvGraphicFramePr>
          <p:nvPr/>
        </p:nvGraphicFramePr>
        <p:xfrm>
          <a:off x="1187450" y="4581525"/>
          <a:ext cx="1697038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797" name="公式" r:id="rId19" imgW="571252" imgH="215806" progId="Equation.3">
                  <p:embed/>
                </p:oleObj>
              </mc:Choice>
              <mc:Fallback>
                <p:oleObj name="公式" r:id="rId19" imgW="571252" imgH="215806" progId="Equation.3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4581525"/>
                        <a:ext cx="1697038" cy="642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8681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8338658"/>
              </p:ext>
            </p:extLst>
          </p:nvPr>
        </p:nvGraphicFramePr>
        <p:xfrm>
          <a:off x="1037772" y="5588036"/>
          <a:ext cx="6827837" cy="68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798" name="公式" r:id="rId20" imgW="2298700" imgH="228600" progId="Equation.3">
                  <p:embed/>
                </p:oleObj>
              </mc:Choice>
              <mc:Fallback>
                <p:oleObj name="公式" r:id="rId20" imgW="2298700" imgH="228600" progId="Equation.3">
                  <p:embed/>
                  <p:pic>
                    <p:nvPicPr>
                      <p:cNvPr id="0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7772" y="5588036"/>
                        <a:ext cx="6827837" cy="681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098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986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986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986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986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098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986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986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986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986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1000"/>
                                        <p:tgtEl>
                                          <p:spTgt spid="3098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986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986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098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098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098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0986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0986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3098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0986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0986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098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.00023 L 0.14184 -0.31445 " pathEditMode="relative" ptsTypes="AA">
                                      <p:cBhvr>
                                        <p:cTn id="68" dur="2000" fill="hold"/>
                                        <p:tgtEl>
                                          <p:spTgt spid="30986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098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0986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0986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0986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0986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2000"/>
                                        <p:tgtEl>
                                          <p:spTgt spid="3098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098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0986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0986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0986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0986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8650" grpId="0" animBg="1"/>
      <p:bldP spid="3098652" grpId="0" animBg="1"/>
      <p:bldP spid="3098656" grpId="0" animBg="1"/>
      <p:bldP spid="3098658" grpId="0" animBg="1"/>
      <p:bldP spid="3098664" grpId="0" animBg="1"/>
      <p:bldP spid="3098666" grpId="0" animBg="1"/>
      <p:bldP spid="3098668" grpId="0" animBg="1"/>
      <p:bldP spid="3098670" grpId="0" animBg="1"/>
      <p:bldP spid="3098671" grpId="0" animBg="1"/>
      <p:bldP spid="3098673" grpId="0" animBg="1"/>
      <p:bldP spid="3098673" grpId="1" animBg="1"/>
      <p:bldP spid="3098679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40"/>
          <p:cNvSpPr>
            <a:spLocks noChangeShapeType="1"/>
          </p:cNvSpPr>
          <p:nvPr/>
        </p:nvSpPr>
        <p:spPr bwMode="auto">
          <a:xfrm flipV="1">
            <a:off x="1468668" y="3123929"/>
            <a:ext cx="2304256" cy="1871"/>
          </a:xfrm>
          <a:prstGeom prst="line">
            <a:avLst/>
          </a:prstGeom>
          <a:noFill/>
          <a:ln w="63500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Line 40"/>
          <p:cNvSpPr>
            <a:spLocks noChangeShapeType="1"/>
          </p:cNvSpPr>
          <p:nvPr/>
        </p:nvSpPr>
        <p:spPr bwMode="auto">
          <a:xfrm flipV="1">
            <a:off x="2771800" y="3284984"/>
            <a:ext cx="576064" cy="1510754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5703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480" y="4767138"/>
            <a:ext cx="5334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03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202" y="3244051"/>
            <a:ext cx="59055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ectangle 29"/>
          <p:cNvSpPr>
            <a:spLocks noChangeArrowheads="1"/>
          </p:cNvSpPr>
          <p:nvPr/>
        </p:nvSpPr>
        <p:spPr bwMode="auto">
          <a:xfrm>
            <a:off x="1973042" y="5565080"/>
            <a:ext cx="497571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3600" dirty="0" smtClean="0">
                <a:latin typeface="Times New Roman" pitchFamily="18" charset="0"/>
              </a:rPr>
              <a:t>体积满足平移不变性</a:t>
            </a:r>
            <a:endParaRPr kumimoji="0" lang="zh-CN" altLang="en-US" sz="3600" dirty="0">
              <a:latin typeface="Times New Roman" pitchFamily="18" charset="0"/>
            </a:endParaRPr>
          </a:p>
        </p:txBody>
      </p:sp>
      <p:sp>
        <p:nvSpPr>
          <p:cNvPr id="16" name="Line 40"/>
          <p:cNvSpPr>
            <a:spLocks noChangeShapeType="1"/>
          </p:cNvSpPr>
          <p:nvPr/>
        </p:nvSpPr>
        <p:spPr bwMode="auto">
          <a:xfrm flipV="1">
            <a:off x="5062488" y="3284984"/>
            <a:ext cx="576064" cy="1510754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Line 40"/>
          <p:cNvSpPr>
            <a:spLocks noChangeShapeType="1"/>
          </p:cNvSpPr>
          <p:nvPr/>
        </p:nvSpPr>
        <p:spPr bwMode="auto">
          <a:xfrm flipV="1">
            <a:off x="3340207" y="3291843"/>
            <a:ext cx="1327741" cy="1871"/>
          </a:xfrm>
          <a:prstGeom prst="line">
            <a:avLst/>
          </a:prstGeom>
          <a:noFill/>
          <a:ln w="63500">
            <a:solidFill>
              <a:srgbClr val="3333FF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Line 40"/>
          <p:cNvSpPr>
            <a:spLocks noChangeShapeType="1"/>
          </p:cNvSpPr>
          <p:nvPr/>
        </p:nvSpPr>
        <p:spPr bwMode="auto">
          <a:xfrm flipV="1">
            <a:off x="3372204" y="3289972"/>
            <a:ext cx="1363039" cy="3742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Line 40"/>
          <p:cNvSpPr>
            <a:spLocks noChangeShapeType="1"/>
          </p:cNvSpPr>
          <p:nvPr/>
        </p:nvSpPr>
        <p:spPr bwMode="auto">
          <a:xfrm flipV="1">
            <a:off x="4675604" y="3291843"/>
            <a:ext cx="954516" cy="0"/>
          </a:xfrm>
          <a:prstGeom prst="line">
            <a:avLst/>
          </a:prstGeom>
          <a:noFill/>
          <a:ln w="63500">
            <a:solidFill>
              <a:srgbClr val="3333FF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Line 40"/>
          <p:cNvSpPr>
            <a:spLocks noChangeShapeType="1"/>
          </p:cNvSpPr>
          <p:nvPr/>
        </p:nvSpPr>
        <p:spPr bwMode="auto">
          <a:xfrm flipV="1">
            <a:off x="2807477" y="3259121"/>
            <a:ext cx="1927766" cy="1513562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Line 40"/>
          <p:cNvSpPr>
            <a:spLocks noChangeShapeType="1"/>
          </p:cNvSpPr>
          <p:nvPr/>
        </p:nvSpPr>
        <p:spPr bwMode="auto">
          <a:xfrm flipV="1">
            <a:off x="5062488" y="3287788"/>
            <a:ext cx="1927766" cy="1513562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Line 40"/>
          <p:cNvSpPr>
            <a:spLocks noChangeShapeType="1"/>
          </p:cNvSpPr>
          <p:nvPr/>
        </p:nvSpPr>
        <p:spPr bwMode="auto">
          <a:xfrm flipV="1">
            <a:off x="2807477" y="3282176"/>
            <a:ext cx="1927766" cy="1513562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8375728"/>
              </p:ext>
            </p:extLst>
          </p:nvPr>
        </p:nvGraphicFramePr>
        <p:xfrm>
          <a:off x="1448644" y="3611294"/>
          <a:ext cx="565150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736" name="公式" r:id="rId5" imgW="190500" imgH="228600" progId="Equation.3">
                  <p:embed/>
                </p:oleObj>
              </mc:Choice>
              <mc:Fallback>
                <p:oleObj name="公式" r:id="rId5" imgW="190500" imgH="228600" progId="Equation.3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644" y="3611294"/>
                        <a:ext cx="565150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Line 40"/>
          <p:cNvSpPr>
            <a:spLocks noChangeShapeType="1"/>
          </p:cNvSpPr>
          <p:nvPr/>
        </p:nvSpPr>
        <p:spPr bwMode="auto">
          <a:xfrm flipV="1">
            <a:off x="1482711" y="1627374"/>
            <a:ext cx="576064" cy="1510754"/>
          </a:xfrm>
          <a:prstGeom prst="line">
            <a:avLst/>
          </a:prstGeom>
          <a:noFill/>
          <a:ln w="63500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" name="Line 40"/>
          <p:cNvSpPr>
            <a:spLocks noChangeShapeType="1"/>
          </p:cNvSpPr>
          <p:nvPr/>
        </p:nvSpPr>
        <p:spPr bwMode="auto">
          <a:xfrm flipV="1">
            <a:off x="2076149" y="1570889"/>
            <a:ext cx="1327741" cy="1871"/>
          </a:xfrm>
          <a:prstGeom prst="line">
            <a:avLst/>
          </a:prstGeom>
          <a:noFill/>
          <a:ln w="63500">
            <a:solidFill>
              <a:srgbClr val="3333FF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" name="Line 40"/>
          <p:cNvSpPr>
            <a:spLocks noChangeShapeType="1"/>
          </p:cNvSpPr>
          <p:nvPr/>
        </p:nvSpPr>
        <p:spPr bwMode="auto">
          <a:xfrm flipV="1">
            <a:off x="3403890" y="1572760"/>
            <a:ext cx="954516" cy="0"/>
          </a:xfrm>
          <a:prstGeom prst="line">
            <a:avLst/>
          </a:prstGeom>
          <a:noFill/>
          <a:ln w="63500">
            <a:solidFill>
              <a:srgbClr val="3333FF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" name="Line 40"/>
          <p:cNvSpPr>
            <a:spLocks noChangeShapeType="1"/>
          </p:cNvSpPr>
          <p:nvPr/>
        </p:nvSpPr>
        <p:spPr bwMode="auto">
          <a:xfrm flipH="1" flipV="1">
            <a:off x="3403704" y="1570889"/>
            <a:ext cx="1322287" cy="1720954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" name="Line 40"/>
          <p:cNvSpPr>
            <a:spLocks noChangeShapeType="1"/>
          </p:cNvSpPr>
          <p:nvPr/>
        </p:nvSpPr>
        <p:spPr bwMode="auto">
          <a:xfrm flipH="1" flipV="1">
            <a:off x="5667967" y="1570889"/>
            <a:ext cx="1322287" cy="1720954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" name="Line 40"/>
          <p:cNvSpPr>
            <a:spLocks noChangeShapeType="1"/>
          </p:cNvSpPr>
          <p:nvPr/>
        </p:nvSpPr>
        <p:spPr bwMode="auto">
          <a:xfrm>
            <a:off x="3437607" y="1571824"/>
            <a:ext cx="223036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" name="Line 40"/>
          <p:cNvSpPr>
            <a:spLocks noChangeShapeType="1"/>
          </p:cNvSpPr>
          <p:nvPr/>
        </p:nvSpPr>
        <p:spPr bwMode="auto">
          <a:xfrm>
            <a:off x="4759894" y="3293714"/>
            <a:ext cx="223036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" name="Line 40"/>
          <p:cNvSpPr>
            <a:spLocks noChangeShapeType="1"/>
          </p:cNvSpPr>
          <p:nvPr/>
        </p:nvSpPr>
        <p:spPr bwMode="auto">
          <a:xfrm flipV="1">
            <a:off x="1509841" y="1575393"/>
            <a:ext cx="1927766" cy="1513562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" name="Line 40"/>
          <p:cNvSpPr>
            <a:spLocks noChangeShapeType="1"/>
          </p:cNvSpPr>
          <p:nvPr/>
        </p:nvSpPr>
        <p:spPr bwMode="auto">
          <a:xfrm flipH="1" flipV="1">
            <a:off x="1482982" y="3106591"/>
            <a:ext cx="1322287" cy="1720954"/>
          </a:xfrm>
          <a:prstGeom prst="line">
            <a:avLst/>
          </a:prstGeom>
          <a:noFill/>
          <a:ln w="76200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" name="Line 40"/>
          <p:cNvSpPr>
            <a:spLocks noChangeShapeType="1"/>
          </p:cNvSpPr>
          <p:nvPr/>
        </p:nvSpPr>
        <p:spPr bwMode="auto">
          <a:xfrm flipH="1" flipV="1">
            <a:off x="1449513" y="3060733"/>
            <a:ext cx="1322287" cy="1720954"/>
          </a:xfrm>
          <a:prstGeom prst="line">
            <a:avLst/>
          </a:prstGeom>
          <a:noFill/>
          <a:ln w="76200">
            <a:solidFill>
              <a:srgbClr val="3333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" name="Line 40"/>
          <p:cNvSpPr>
            <a:spLocks noChangeShapeType="1"/>
          </p:cNvSpPr>
          <p:nvPr/>
        </p:nvSpPr>
        <p:spPr bwMode="auto">
          <a:xfrm flipV="1">
            <a:off x="2758232" y="4824554"/>
            <a:ext cx="2304256" cy="1871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14828" y="475734"/>
            <a:ext cx="77062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zh-CN" altLang="en-US" dirty="0" smtClean="0">
                <a:latin typeface="+mj-ea"/>
                <a:ea typeface="+mj-ea"/>
              </a:rPr>
              <a:t>一条棱加另一棱的倍数</a:t>
            </a:r>
            <a:r>
              <a:rPr kumimoji="0" lang="en-US" altLang="zh-CN" dirty="0" smtClean="0">
                <a:latin typeface="+mj-ea"/>
                <a:ea typeface="+mj-ea"/>
              </a:rPr>
              <a:t>, </a:t>
            </a:r>
            <a:r>
              <a:rPr kumimoji="0" lang="zh-CN" altLang="en-US" dirty="0" smtClean="0">
                <a:latin typeface="+mj-ea"/>
                <a:ea typeface="+mj-ea"/>
              </a:rPr>
              <a:t>多面体体积不变</a:t>
            </a:r>
            <a:endParaRPr kumimoji="0" lang="zh-CN" altLang="en-US" dirty="0">
              <a:latin typeface="+mj-ea"/>
              <a:ea typeface="+mj-ea"/>
            </a:endParaRPr>
          </a:p>
        </p:txBody>
      </p:sp>
      <p:sp>
        <p:nvSpPr>
          <p:cNvPr id="42" name="Line 40"/>
          <p:cNvSpPr>
            <a:spLocks noChangeShapeType="1"/>
          </p:cNvSpPr>
          <p:nvPr/>
        </p:nvSpPr>
        <p:spPr bwMode="auto">
          <a:xfrm flipV="1">
            <a:off x="1548319" y="1547171"/>
            <a:ext cx="1927766" cy="1513562"/>
          </a:xfrm>
          <a:prstGeom prst="line">
            <a:avLst/>
          </a:prstGeom>
          <a:noFill/>
          <a:ln w="76200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" name="Line 40"/>
          <p:cNvSpPr>
            <a:spLocks noChangeShapeType="1"/>
          </p:cNvSpPr>
          <p:nvPr/>
        </p:nvSpPr>
        <p:spPr bwMode="auto">
          <a:xfrm flipH="1" flipV="1">
            <a:off x="4316265" y="1564964"/>
            <a:ext cx="1322287" cy="1720954"/>
          </a:xfrm>
          <a:prstGeom prst="line">
            <a:avLst/>
          </a:prstGeom>
          <a:noFill/>
          <a:ln w="76200">
            <a:solidFill>
              <a:srgbClr val="3333FF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" name="Line 40"/>
          <p:cNvSpPr>
            <a:spLocks noChangeShapeType="1"/>
          </p:cNvSpPr>
          <p:nvPr/>
        </p:nvSpPr>
        <p:spPr bwMode="auto">
          <a:xfrm flipH="1" flipV="1">
            <a:off x="2044732" y="1570889"/>
            <a:ext cx="1322287" cy="1720954"/>
          </a:xfrm>
          <a:prstGeom prst="line">
            <a:avLst/>
          </a:prstGeom>
          <a:noFill/>
          <a:ln w="76200">
            <a:solidFill>
              <a:srgbClr val="3333FF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45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356" y="2642272"/>
            <a:ext cx="169545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Line 40"/>
          <p:cNvSpPr>
            <a:spLocks noChangeShapeType="1"/>
          </p:cNvSpPr>
          <p:nvPr/>
        </p:nvSpPr>
        <p:spPr bwMode="auto">
          <a:xfrm flipV="1">
            <a:off x="1482457" y="1627374"/>
            <a:ext cx="576064" cy="1510754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74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5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85185E-6 L 0.25 -1.85185E-6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5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5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5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5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73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7" grpId="0" animBg="1"/>
      <p:bldP spid="18" grpId="0" animBg="1"/>
      <p:bldP spid="18" grpId="1" animBg="1"/>
      <p:bldP spid="20" grpId="0" animBg="1"/>
      <p:bldP spid="20" grpId="1" animBg="1"/>
      <p:bldP spid="21" grpId="0" animBg="1"/>
      <p:bldP spid="22" grpId="0" animBg="1"/>
      <p:bldP spid="27" grpId="0" animBg="1"/>
      <p:bldP spid="28" grpId="0" animBg="1"/>
      <p:bldP spid="28" grpId="1" animBg="1"/>
      <p:bldP spid="30" grpId="0" animBg="1"/>
      <p:bldP spid="31" grpId="0" animBg="1"/>
      <p:bldP spid="33" grpId="0" animBg="1"/>
      <p:bldP spid="34" grpId="0" animBg="1"/>
      <p:bldP spid="35" grpId="0" animBg="1"/>
      <p:bldP spid="37" grpId="0" animBg="1"/>
      <p:bldP spid="42" grpId="0" animBg="1"/>
      <p:bldP spid="42" grpId="1" animBg="1"/>
      <p:bldP spid="44" grpId="0" animBg="1"/>
      <p:bldP spid="36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57724" name="Object 28"/>
          <p:cNvGraphicFramePr>
            <a:graphicFrameLocks noChangeAspect="1"/>
          </p:cNvGraphicFramePr>
          <p:nvPr/>
        </p:nvGraphicFramePr>
        <p:xfrm>
          <a:off x="4716463" y="2349500"/>
          <a:ext cx="503237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582" name="公式" r:id="rId3" imgW="126835" imgH="139518" progId="Equation.3">
                  <p:embed/>
                </p:oleObj>
              </mc:Choice>
              <mc:Fallback>
                <p:oleObj name="公式" r:id="rId3" imgW="126835" imgH="139518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2349500"/>
                        <a:ext cx="503237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Line 29"/>
          <p:cNvSpPr>
            <a:spLocks noChangeShapeType="1"/>
          </p:cNvSpPr>
          <p:nvPr/>
        </p:nvSpPr>
        <p:spPr bwMode="auto">
          <a:xfrm>
            <a:off x="5148263" y="2492375"/>
            <a:ext cx="1944687" cy="288925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357726" name="Object 30"/>
          <p:cNvGraphicFramePr>
            <a:graphicFrameLocks noChangeAspect="1"/>
          </p:cNvGraphicFramePr>
          <p:nvPr/>
        </p:nvGraphicFramePr>
        <p:xfrm>
          <a:off x="6227763" y="2636838"/>
          <a:ext cx="504825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583" name="公式" r:id="rId5" imgW="177569" imgH="215619" progId="Equation.3">
                  <p:embed/>
                </p:oleObj>
              </mc:Choice>
              <mc:Fallback>
                <p:oleObj name="公式" r:id="rId5" imgW="177569" imgH="215619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2636838"/>
                        <a:ext cx="504825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Line 32"/>
          <p:cNvSpPr>
            <a:spLocks noChangeShapeType="1"/>
          </p:cNvSpPr>
          <p:nvPr/>
        </p:nvSpPr>
        <p:spPr bwMode="auto">
          <a:xfrm flipV="1">
            <a:off x="5148263" y="1484313"/>
            <a:ext cx="1368425" cy="1008062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357729" name="Object 5"/>
          <p:cNvGraphicFramePr>
            <a:graphicFrameLocks noChangeAspect="1"/>
          </p:cNvGraphicFramePr>
          <p:nvPr/>
        </p:nvGraphicFramePr>
        <p:xfrm>
          <a:off x="6227763" y="1628775"/>
          <a:ext cx="460375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584" name="公式" r:id="rId7" imgW="190335" imgH="215713" progId="Equation.3">
                  <p:embed/>
                </p:oleObj>
              </mc:Choice>
              <mc:Fallback>
                <p:oleObj name="公式" r:id="rId7" imgW="190335" imgH="215713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1628775"/>
                        <a:ext cx="460375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Line 34"/>
          <p:cNvSpPr>
            <a:spLocks noChangeShapeType="1"/>
          </p:cNvSpPr>
          <p:nvPr/>
        </p:nvSpPr>
        <p:spPr bwMode="auto">
          <a:xfrm flipV="1">
            <a:off x="5148263" y="908050"/>
            <a:ext cx="287337" cy="1584325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357731" name="Object 35"/>
          <p:cNvGraphicFramePr>
            <a:graphicFrameLocks noChangeAspect="1"/>
          </p:cNvGraphicFramePr>
          <p:nvPr/>
        </p:nvGraphicFramePr>
        <p:xfrm>
          <a:off x="4716463" y="765175"/>
          <a:ext cx="506412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585" name="公式" r:id="rId9" imgW="190500" imgH="228600" progId="Equation.3">
                  <p:embed/>
                </p:oleObj>
              </mc:Choice>
              <mc:Fallback>
                <p:oleObj name="公式" r:id="rId9" imgW="190500" imgH="22860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765175"/>
                        <a:ext cx="506412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47"/>
          <p:cNvSpPr>
            <a:spLocks/>
          </p:cNvSpPr>
          <p:nvPr/>
        </p:nvSpPr>
        <p:spPr bwMode="auto">
          <a:xfrm>
            <a:off x="7092950" y="333375"/>
            <a:ext cx="1223963" cy="2447925"/>
          </a:xfrm>
          <a:custGeom>
            <a:avLst/>
            <a:gdLst>
              <a:gd name="T0" fmla="*/ 0 w 817"/>
              <a:gd name="T1" fmla="*/ 2147483647 h 1542"/>
              <a:gd name="T2" fmla="*/ 2147483647 w 817"/>
              <a:gd name="T3" fmla="*/ 2147483647 h 1542"/>
              <a:gd name="T4" fmla="*/ 2147483647 w 817"/>
              <a:gd name="T5" fmla="*/ 0 h 1542"/>
              <a:gd name="T6" fmla="*/ 2147483647 w 817"/>
              <a:gd name="T7" fmla="*/ 2147483647 h 1542"/>
              <a:gd name="T8" fmla="*/ 0 w 817"/>
              <a:gd name="T9" fmla="*/ 2147483647 h 15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17"/>
              <a:gd name="T16" fmla="*/ 0 h 1542"/>
              <a:gd name="T17" fmla="*/ 817 w 817"/>
              <a:gd name="T18" fmla="*/ 1542 h 15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17" h="1542">
                <a:moveTo>
                  <a:pt x="0" y="1542"/>
                </a:moveTo>
                <a:lnTo>
                  <a:pt x="680" y="816"/>
                </a:lnTo>
                <a:lnTo>
                  <a:pt x="817" y="0"/>
                </a:lnTo>
                <a:lnTo>
                  <a:pt x="182" y="499"/>
                </a:lnTo>
                <a:lnTo>
                  <a:pt x="0" y="1542"/>
                </a:lnTo>
                <a:close/>
              </a:path>
            </a:pathLst>
          </a:custGeom>
          <a:solidFill>
            <a:srgbClr val="FFCC99">
              <a:alpha val="79999"/>
            </a:srgbClr>
          </a:solidFill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5435600" y="188913"/>
            <a:ext cx="2846388" cy="936625"/>
          </a:xfrm>
          <a:custGeom>
            <a:avLst/>
            <a:gdLst>
              <a:gd name="T0" fmla="*/ 0 w 1951"/>
              <a:gd name="T1" fmla="*/ 2147483647 h 590"/>
              <a:gd name="T2" fmla="*/ 2147483647 w 1951"/>
              <a:gd name="T3" fmla="*/ 2147483647 h 590"/>
              <a:gd name="T4" fmla="*/ 2147483647 w 1951"/>
              <a:gd name="T5" fmla="*/ 2147483647 h 590"/>
              <a:gd name="T6" fmla="*/ 2147483647 w 1951"/>
              <a:gd name="T7" fmla="*/ 0 h 590"/>
              <a:gd name="T8" fmla="*/ 0 w 1951"/>
              <a:gd name="T9" fmla="*/ 2147483647 h 5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51"/>
              <a:gd name="T16" fmla="*/ 0 h 590"/>
              <a:gd name="T17" fmla="*/ 1951 w 1951"/>
              <a:gd name="T18" fmla="*/ 590 h 5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51" h="590">
                <a:moveTo>
                  <a:pt x="0" y="454"/>
                </a:moveTo>
                <a:lnTo>
                  <a:pt x="1316" y="590"/>
                </a:lnTo>
                <a:lnTo>
                  <a:pt x="1951" y="91"/>
                </a:lnTo>
                <a:lnTo>
                  <a:pt x="817" y="0"/>
                </a:lnTo>
                <a:lnTo>
                  <a:pt x="0" y="454"/>
                </a:lnTo>
                <a:close/>
              </a:path>
            </a:pathLst>
          </a:custGeom>
          <a:solidFill>
            <a:srgbClr val="FFCC99">
              <a:alpha val="76862"/>
            </a:srgbClr>
          </a:solidFill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圆角矩形 18"/>
          <p:cNvSpPr>
            <a:spLocks noChangeArrowheads="1"/>
          </p:cNvSpPr>
          <p:nvPr/>
        </p:nvSpPr>
        <p:spPr bwMode="auto">
          <a:xfrm>
            <a:off x="827088" y="765175"/>
            <a:ext cx="720725" cy="2016125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0" name="圆角矩形 19"/>
          <p:cNvSpPr>
            <a:spLocks noChangeArrowheads="1"/>
          </p:cNvSpPr>
          <p:nvPr/>
        </p:nvSpPr>
        <p:spPr bwMode="auto">
          <a:xfrm>
            <a:off x="1763713" y="765175"/>
            <a:ext cx="720725" cy="2016125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1" name="圆角矩形 20"/>
          <p:cNvSpPr>
            <a:spLocks noChangeArrowheads="1"/>
          </p:cNvSpPr>
          <p:nvPr/>
        </p:nvSpPr>
        <p:spPr bwMode="auto">
          <a:xfrm>
            <a:off x="2700338" y="765175"/>
            <a:ext cx="719137" cy="2016125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178190" name="Object 33"/>
          <p:cNvGraphicFramePr>
            <a:graphicFrameLocks noChangeAspect="1"/>
          </p:cNvGraphicFramePr>
          <p:nvPr/>
        </p:nvGraphicFramePr>
        <p:xfrm>
          <a:off x="755650" y="765175"/>
          <a:ext cx="3513138" cy="204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586" name="公式" r:id="rId11" imgW="1218671" imgH="710891" progId="Equation.3">
                  <p:embed/>
                </p:oleObj>
              </mc:Choice>
              <mc:Fallback>
                <p:oleObj name="公式" r:id="rId11" imgW="1218671" imgH="710891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765175"/>
                        <a:ext cx="3513138" cy="204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3779838" y="1196975"/>
            <a:ext cx="53022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540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?</a:t>
            </a:r>
            <a:endParaRPr lang="zh-CN" altLang="en-US" sz="540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24" name="AutoShape 32"/>
          <p:cNvSpPr>
            <a:spLocks noChangeArrowheads="1"/>
          </p:cNvSpPr>
          <p:nvPr/>
        </p:nvSpPr>
        <p:spPr bwMode="auto">
          <a:xfrm rot="-5400000">
            <a:off x="1454944" y="-294481"/>
            <a:ext cx="474663" cy="1584325"/>
          </a:xfrm>
          <a:prstGeom prst="curvedLeftArrow">
            <a:avLst>
              <a:gd name="adj1" fmla="val 47873"/>
              <a:gd name="adj2" fmla="val 133512"/>
              <a:gd name="adj3" fmla="val 33333"/>
            </a:avLst>
          </a:prstGeom>
          <a:solidFill>
            <a:srgbClr val="FF00FF">
              <a:alpha val="9411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5" name="AutoShape 32"/>
          <p:cNvSpPr>
            <a:spLocks noChangeArrowheads="1"/>
          </p:cNvSpPr>
          <p:nvPr/>
        </p:nvSpPr>
        <p:spPr bwMode="auto">
          <a:xfrm rot="-5400000">
            <a:off x="1922463" y="-762000"/>
            <a:ext cx="546100" cy="2447925"/>
          </a:xfrm>
          <a:prstGeom prst="curvedLeftArrow">
            <a:avLst>
              <a:gd name="adj1" fmla="val 47918"/>
              <a:gd name="adj2" fmla="val 133626"/>
              <a:gd name="adj3" fmla="val 33333"/>
            </a:avLst>
          </a:prstGeom>
          <a:solidFill>
            <a:srgbClr val="FF00FF">
              <a:alpha val="9411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78195" name="矩形 26"/>
          <p:cNvSpPr>
            <a:spLocks noChangeArrowheads="1"/>
          </p:cNvSpPr>
          <p:nvPr/>
        </p:nvSpPr>
        <p:spPr bwMode="auto">
          <a:xfrm rot="-5400000">
            <a:off x="1966913" y="3225800"/>
            <a:ext cx="506412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4400" dirty="0">
                <a:latin typeface="Times New Roman" pitchFamily="18" charset="0"/>
                <a:ea typeface="华文楷体" pitchFamily="2" charset="-122"/>
              </a:rPr>
              <a:t>=</a:t>
            </a:r>
            <a:endParaRPr lang="zh-CN" altLang="en-US" sz="4400" dirty="0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2" name="Rectangle 7"/>
          <p:cNvSpPr txBox="1">
            <a:spLocks noChangeArrowheads="1"/>
          </p:cNvSpPr>
          <p:nvPr/>
        </p:nvSpPr>
        <p:spPr bwMode="auto">
          <a:xfrm>
            <a:off x="4310063" y="3159125"/>
            <a:ext cx="4643437" cy="704850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kumimoji="0" lang="zh-CN" altLang="en-US" kern="0" dirty="0">
                <a:solidFill>
                  <a:schemeClr val="tx2"/>
                </a:solidFill>
                <a:latin typeface="+mj-lt"/>
                <a:ea typeface="华文楷体" pitchFamily="2" charset="-122"/>
                <a:cs typeface="+mj-cs"/>
              </a:rPr>
              <a:t>平行六面体有向体积</a:t>
            </a:r>
          </a:p>
        </p:txBody>
      </p:sp>
      <p:sp>
        <p:nvSpPr>
          <p:cNvPr id="27" name="Line 29"/>
          <p:cNvSpPr>
            <a:spLocks noChangeShapeType="1"/>
          </p:cNvSpPr>
          <p:nvPr/>
        </p:nvSpPr>
        <p:spPr bwMode="auto">
          <a:xfrm>
            <a:off x="4643438" y="2492375"/>
            <a:ext cx="3673475" cy="73025"/>
          </a:xfrm>
          <a:prstGeom prst="line">
            <a:avLst/>
          </a:prstGeom>
          <a:noFill/>
          <a:ln w="63500">
            <a:solidFill>
              <a:srgbClr val="00206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" name="Object 23"/>
          <p:cNvGraphicFramePr>
            <a:graphicFrameLocks noChangeAspect="1"/>
          </p:cNvGraphicFramePr>
          <p:nvPr/>
        </p:nvGraphicFramePr>
        <p:xfrm>
          <a:off x="8172450" y="2636838"/>
          <a:ext cx="396875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587" name="公式" r:id="rId13" imgW="139700" imgH="139700" progId="Equation.3">
                  <p:embed/>
                </p:oleObj>
              </mc:Choice>
              <mc:Fallback>
                <p:oleObj name="公式" r:id="rId13" imgW="139700" imgH="1397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72450" y="2636838"/>
                        <a:ext cx="396875" cy="37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Line 29"/>
          <p:cNvSpPr>
            <a:spLocks noChangeShapeType="1"/>
          </p:cNvSpPr>
          <p:nvPr/>
        </p:nvSpPr>
        <p:spPr bwMode="auto">
          <a:xfrm flipV="1">
            <a:off x="4643438" y="1916113"/>
            <a:ext cx="1657350" cy="865187"/>
          </a:xfrm>
          <a:prstGeom prst="line">
            <a:avLst/>
          </a:prstGeom>
          <a:noFill/>
          <a:ln w="63500">
            <a:solidFill>
              <a:srgbClr val="00206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" name="Line 29"/>
          <p:cNvSpPr>
            <a:spLocks noChangeShapeType="1"/>
          </p:cNvSpPr>
          <p:nvPr/>
        </p:nvSpPr>
        <p:spPr bwMode="auto">
          <a:xfrm flipV="1">
            <a:off x="5148263" y="765175"/>
            <a:ext cx="0" cy="2303463"/>
          </a:xfrm>
          <a:prstGeom prst="line">
            <a:avLst/>
          </a:prstGeom>
          <a:noFill/>
          <a:ln w="63500">
            <a:solidFill>
              <a:srgbClr val="00206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" name="Freeform 45"/>
          <p:cNvSpPr>
            <a:spLocks/>
          </p:cNvSpPr>
          <p:nvPr/>
        </p:nvSpPr>
        <p:spPr bwMode="auto">
          <a:xfrm>
            <a:off x="5148263" y="908050"/>
            <a:ext cx="2232025" cy="1871663"/>
          </a:xfrm>
          <a:custGeom>
            <a:avLst/>
            <a:gdLst>
              <a:gd name="T0" fmla="*/ 0 w 1497"/>
              <a:gd name="T1" fmla="*/ 2147483647 h 1179"/>
              <a:gd name="T2" fmla="*/ 2147483647 w 1497"/>
              <a:gd name="T3" fmla="*/ 2147483647 h 1179"/>
              <a:gd name="T4" fmla="*/ 2147483647 w 1497"/>
              <a:gd name="T5" fmla="*/ 2147483647 h 1179"/>
              <a:gd name="T6" fmla="*/ 2147483647 w 1497"/>
              <a:gd name="T7" fmla="*/ 0 h 1179"/>
              <a:gd name="T8" fmla="*/ 0 w 1497"/>
              <a:gd name="T9" fmla="*/ 2147483647 h 11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97"/>
              <a:gd name="T16" fmla="*/ 0 h 1179"/>
              <a:gd name="T17" fmla="*/ 1497 w 1497"/>
              <a:gd name="T18" fmla="*/ 1179 h 117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97" h="1179">
                <a:moveTo>
                  <a:pt x="0" y="998"/>
                </a:moveTo>
                <a:lnTo>
                  <a:pt x="1315" y="1179"/>
                </a:lnTo>
                <a:lnTo>
                  <a:pt x="1497" y="136"/>
                </a:lnTo>
                <a:lnTo>
                  <a:pt x="181" y="0"/>
                </a:lnTo>
                <a:lnTo>
                  <a:pt x="0" y="998"/>
                </a:lnTo>
                <a:close/>
              </a:path>
            </a:pathLst>
          </a:custGeom>
          <a:solidFill>
            <a:srgbClr val="FFCC99">
              <a:alpha val="79999"/>
            </a:srgbClr>
          </a:solidFill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793750" y="4076700"/>
          <a:ext cx="2781300" cy="204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588" name="公式" r:id="rId15" imgW="965200" imgH="711200" progId="Equation.3">
                  <p:embed/>
                </p:oleObj>
              </mc:Choice>
              <mc:Fallback>
                <p:oleObj name="公式" r:id="rId15" imgW="965200" imgH="711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750" y="4076700"/>
                        <a:ext cx="2781300" cy="204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Picture 40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1645105" y="4004384"/>
            <a:ext cx="1554163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7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577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577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7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577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3577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7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3577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577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7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3577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3577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78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7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7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3" grpId="0"/>
      <p:bldP spid="24" grpId="0" animBg="1"/>
      <p:bldP spid="25" grpId="0" animBg="1"/>
      <p:bldP spid="178195" grpId="0"/>
      <p:bldP spid="22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57724" name="Object 28"/>
          <p:cNvGraphicFramePr>
            <a:graphicFrameLocks noChangeAspect="1"/>
          </p:cNvGraphicFramePr>
          <p:nvPr/>
        </p:nvGraphicFramePr>
        <p:xfrm>
          <a:off x="4716463" y="2349500"/>
          <a:ext cx="503237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431" name="公式" r:id="rId3" imgW="126835" imgH="139518" progId="Equation.3">
                  <p:embed/>
                </p:oleObj>
              </mc:Choice>
              <mc:Fallback>
                <p:oleObj name="公式" r:id="rId3" imgW="126835" imgH="13951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2349500"/>
                        <a:ext cx="503237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Line 29"/>
          <p:cNvSpPr>
            <a:spLocks noChangeShapeType="1"/>
          </p:cNvSpPr>
          <p:nvPr/>
        </p:nvSpPr>
        <p:spPr bwMode="auto">
          <a:xfrm>
            <a:off x="5148263" y="2492375"/>
            <a:ext cx="1944687" cy="288925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357726" name="Object 30"/>
          <p:cNvGraphicFramePr>
            <a:graphicFrameLocks noChangeAspect="1"/>
          </p:cNvGraphicFramePr>
          <p:nvPr/>
        </p:nvGraphicFramePr>
        <p:xfrm>
          <a:off x="6227763" y="2636838"/>
          <a:ext cx="504825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432" name="公式" r:id="rId5" imgW="177569" imgH="215619" progId="Equation.3">
                  <p:embed/>
                </p:oleObj>
              </mc:Choice>
              <mc:Fallback>
                <p:oleObj name="公式" r:id="rId5" imgW="177569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2636838"/>
                        <a:ext cx="504825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Line 32"/>
          <p:cNvSpPr>
            <a:spLocks noChangeShapeType="1"/>
          </p:cNvSpPr>
          <p:nvPr/>
        </p:nvSpPr>
        <p:spPr bwMode="auto">
          <a:xfrm flipV="1">
            <a:off x="5148263" y="1484313"/>
            <a:ext cx="1368425" cy="1008062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357729" name="Object 5"/>
          <p:cNvGraphicFramePr>
            <a:graphicFrameLocks noChangeAspect="1"/>
          </p:cNvGraphicFramePr>
          <p:nvPr/>
        </p:nvGraphicFramePr>
        <p:xfrm>
          <a:off x="6227763" y="1628775"/>
          <a:ext cx="460375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433" name="公式" r:id="rId7" imgW="190335" imgH="215713" progId="Equation.3">
                  <p:embed/>
                </p:oleObj>
              </mc:Choice>
              <mc:Fallback>
                <p:oleObj name="公式" r:id="rId7" imgW="190335" imgH="2157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1628775"/>
                        <a:ext cx="460375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Line 34"/>
          <p:cNvSpPr>
            <a:spLocks noChangeShapeType="1"/>
          </p:cNvSpPr>
          <p:nvPr/>
        </p:nvSpPr>
        <p:spPr bwMode="auto">
          <a:xfrm flipV="1">
            <a:off x="5148263" y="908050"/>
            <a:ext cx="287337" cy="1584325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357731" name="Object 35"/>
          <p:cNvGraphicFramePr>
            <a:graphicFrameLocks noChangeAspect="1"/>
          </p:cNvGraphicFramePr>
          <p:nvPr/>
        </p:nvGraphicFramePr>
        <p:xfrm>
          <a:off x="4716463" y="765175"/>
          <a:ext cx="506412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434" name="公式" r:id="rId9" imgW="190500" imgH="228600" progId="Equation.3">
                  <p:embed/>
                </p:oleObj>
              </mc:Choice>
              <mc:Fallback>
                <p:oleObj name="公式" r:id="rId9" imgW="1905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765175"/>
                        <a:ext cx="506412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47"/>
          <p:cNvSpPr>
            <a:spLocks/>
          </p:cNvSpPr>
          <p:nvPr/>
        </p:nvSpPr>
        <p:spPr bwMode="auto">
          <a:xfrm>
            <a:off x="7092950" y="333375"/>
            <a:ext cx="1223963" cy="2447925"/>
          </a:xfrm>
          <a:custGeom>
            <a:avLst/>
            <a:gdLst>
              <a:gd name="T0" fmla="*/ 0 w 817"/>
              <a:gd name="T1" fmla="*/ 2147483647 h 1542"/>
              <a:gd name="T2" fmla="*/ 2147483647 w 817"/>
              <a:gd name="T3" fmla="*/ 2147483647 h 1542"/>
              <a:gd name="T4" fmla="*/ 2147483647 w 817"/>
              <a:gd name="T5" fmla="*/ 0 h 1542"/>
              <a:gd name="T6" fmla="*/ 2147483647 w 817"/>
              <a:gd name="T7" fmla="*/ 2147483647 h 1542"/>
              <a:gd name="T8" fmla="*/ 0 w 817"/>
              <a:gd name="T9" fmla="*/ 2147483647 h 15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17"/>
              <a:gd name="T16" fmla="*/ 0 h 1542"/>
              <a:gd name="T17" fmla="*/ 817 w 817"/>
              <a:gd name="T18" fmla="*/ 1542 h 15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17" h="1542">
                <a:moveTo>
                  <a:pt x="0" y="1542"/>
                </a:moveTo>
                <a:lnTo>
                  <a:pt x="680" y="816"/>
                </a:lnTo>
                <a:lnTo>
                  <a:pt x="817" y="0"/>
                </a:lnTo>
                <a:lnTo>
                  <a:pt x="182" y="499"/>
                </a:lnTo>
                <a:lnTo>
                  <a:pt x="0" y="1542"/>
                </a:lnTo>
                <a:close/>
              </a:path>
            </a:pathLst>
          </a:custGeom>
          <a:solidFill>
            <a:srgbClr val="FFCC99">
              <a:alpha val="79999"/>
            </a:srgbClr>
          </a:solidFill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5435600" y="188913"/>
            <a:ext cx="2846388" cy="936625"/>
          </a:xfrm>
          <a:custGeom>
            <a:avLst/>
            <a:gdLst>
              <a:gd name="T0" fmla="*/ 0 w 1951"/>
              <a:gd name="T1" fmla="*/ 2147483647 h 590"/>
              <a:gd name="T2" fmla="*/ 2147483647 w 1951"/>
              <a:gd name="T3" fmla="*/ 2147483647 h 590"/>
              <a:gd name="T4" fmla="*/ 2147483647 w 1951"/>
              <a:gd name="T5" fmla="*/ 2147483647 h 590"/>
              <a:gd name="T6" fmla="*/ 2147483647 w 1951"/>
              <a:gd name="T7" fmla="*/ 0 h 590"/>
              <a:gd name="T8" fmla="*/ 0 w 1951"/>
              <a:gd name="T9" fmla="*/ 2147483647 h 5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51"/>
              <a:gd name="T16" fmla="*/ 0 h 590"/>
              <a:gd name="T17" fmla="*/ 1951 w 1951"/>
              <a:gd name="T18" fmla="*/ 590 h 5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51" h="590">
                <a:moveTo>
                  <a:pt x="0" y="454"/>
                </a:moveTo>
                <a:lnTo>
                  <a:pt x="1316" y="590"/>
                </a:lnTo>
                <a:lnTo>
                  <a:pt x="1951" y="91"/>
                </a:lnTo>
                <a:lnTo>
                  <a:pt x="817" y="0"/>
                </a:lnTo>
                <a:lnTo>
                  <a:pt x="0" y="454"/>
                </a:lnTo>
                <a:close/>
              </a:path>
            </a:pathLst>
          </a:custGeom>
          <a:solidFill>
            <a:srgbClr val="FFCC99">
              <a:alpha val="76862"/>
            </a:srgbClr>
          </a:solidFill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圆角矩形 18"/>
          <p:cNvSpPr>
            <a:spLocks noChangeArrowheads="1"/>
          </p:cNvSpPr>
          <p:nvPr/>
        </p:nvSpPr>
        <p:spPr bwMode="auto">
          <a:xfrm>
            <a:off x="827088" y="765175"/>
            <a:ext cx="720725" cy="2016125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0" name="圆角矩形 19"/>
          <p:cNvSpPr>
            <a:spLocks noChangeArrowheads="1"/>
          </p:cNvSpPr>
          <p:nvPr/>
        </p:nvSpPr>
        <p:spPr bwMode="auto">
          <a:xfrm>
            <a:off x="1763713" y="765175"/>
            <a:ext cx="720725" cy="2016125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1" name="圆角矩形 20"/>
          <p:cNvSpPr>
            <a:spLocks noChangeArrowheads="1"/>
          </p:cNvSpPr>
          <p:nvPr/>
        </p:nvSpPr>
        <p:spPr bwMode="auto">
          <a:xfrm>
            <a:off x="2700338" y="765175"/>
            <a:ext cx="719137" cy="2016125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178190" name="Object 33"/>
          <p:cNvGraphicFramePr>
            <a:graphicFrameLocks noChangeAspect="1"/>
          </p:cNvGraphicFramePr>
          <p:nvPr/>
        </p:nvGraphicFramePr>
        <p:xfrm>
          <a:off x="755650" y="765175"/>
          <a:ext cx="3513138" cy="204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435" name="公式" r:id="rId11" imgW="1218671" imgH="710891" progId="Equation.3">
                  <p:embed/>
                </p:oleObj>
              </mc:Choice>
              <mc:Fallback>
                <p:oleObj name="公式" r:id="rId11" imgW="1218671" imgH="7108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765175"/>
                        <a:ext cx="3513138" cy="204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3779838" y="1196975"/>
            <a:ext cx="53022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54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?</a:t>
            </a:r>
            <a:endParaRPr lang="zh-CN" altLang="en-US" sz="540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24" name="AutoShape 32"/>
          <p:cNvSpPr>
            <a:spLocks noChangeArrowheads="1"/>
          </p:cNvSpPr>
          <p:nvPr/>
        </p:nvSpPr>
        <p:spPr bwMode="auto">
          <a:xfrm rot="-5400000">
            <a:off x="1454944" y="-294481"/>
            <a:ext cx="474663" cy="1584325"/>
          </a:xfrm>
          <a:prstGeom prst="curvedLeftArrow">
            <a:avLst>
              <a:gd name="adj1" fmla="val 47873"/>
              <a:gd name="adj2" fmla="val 133512"/>
              <a:gd name="adj3" fmla="val 33333"/>
            </a:avLst>
          </a:prstGeom>
          <a:solidFill>
            <a:srgbClr val="FF00FF">
              <a:alpha val="9411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5" name="AutoShape 32"/>
          <p:cNvSpPr>
            <a:spLocks noChangeArrowheads="1"/>
          </p:cNvSpPr>
          <p:nvPr/>
        </p:nvSpPr>
        <p:spPr bwMode="auto">
          <a:xfrm rot="-5400000">
            <a:off x="1922463" y="-762000"/>
            <a:ext cx="546100" cy="2447925"/>
          </a:xfrm>
          <a:prstGeom prst="curvedLeftArrow">
            <a:avLst>
              <a:gd name="adj1" fmla="val 47918"/>
              <a:gd name="adj2" fmla="val 133626"/>
              <a:gd name="adj3" fmla="val 33333"/>
            </a:avLst>
          </a:prstGeom>
          <a:solidFill>
            <a:srgbClr val="FF00FF">
              <a:alpha val="9411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78195" name="矩形 26"/>
          <p:cNvSpPr>
            <a:spLocks noChangeArrowheads="1"/>
          </p:cNvSpPr>
          <p:nvPr/>
        </p:nvSpPr>
        <p:spPr bwMode="auto">
          <a:xfrm rot="-5400000">
            <a:off x="1966913" y="3225800"/>
            <a:ext cx="506412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4400" dirty="0">
                <a:latin typeface="Times New Roman" pitchFamily="18" charset="0"/>
                <a:ea typeface="华文楷体" pitchFamily="2" charset="-122"/>
              </a:rPr>
              <a:t>=</a:t>
            </a:r>
            <a:endParaRPr lang="zh-CN" altLang="en-US" sz="4400" dirty="0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7" name="Line 29"/>
          <p:cNvSpPr>
            <a:spLocks noChangeShapeType="1"/>
          </p:cNvSpPr>
          <p:nvPr/>
        </p:nvSpPr>
        <p:spPr bwMode="auto">
          <a:xfrm>
            <a:off x="4643438" y="2492375"/>
            <a:ext cx="3673475" cy="73025"/>
          </a:xfrm>
          <a:prstGeom prst="line">
            <a:avLst/>
          </a:prstGeom>
          <a:noFill/>
          <a:ln w="63500">
            <a:solidFill>
              <a:srgbClr val="00206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" name="Object 23"/>
          <p:cNvGraphicFramePr>
            <a:graphicFrameLocks noChangeAspect="1"/>
          </p:cNvGraphicFramePr>
          <p:nvPr/>
        </p:nvGraphicFramePr>
        <p:xfrm>
          <a:off x="8172450" y="2636838"/>
          <a:ext cx="396875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436" name="公式" r:id="rId13" imgW="139700" imgH="139700" progId="Equation.3">
                  <p:embed/>
                </p:oleObj>
              </mc:Choice>
              <mc:Fallback>
                <p:oleObj name="公式" r:id="rId13" imgW="139700" imgH="139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72450" y="2636838"/>
                        <a:ext cx="396875" cy="37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Line 29"/>
          <p:cNvSpPr>
            <a:spLocks noChangeShapeType="1"/>
          </p:cNvSpPr>
          <p:nvPr/>
        </p:nvSpPr>
        <p:spPr bwMode="auto">
          <a:xfrm flipV="1">
            <a:off x="4643438" y="1916113"/>
            <a:ext cx="1657350" cy="865187"/>
          </a:xfrm>
          <a:prstGeom prst="line">
            <a:avLst/>
          </a:prstGeom>
          <a:noFill/>
          <a:ln w="63500">
            <a:solidFill>
              <a:srgbClr val="00206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" name="Line 29"/>
          <p:cNvSpPr>
            <a:spLocks noChangeShapeType="1"/>
          </p:cNvSpPr>
          <p:nvPr/>
        </p:nvSpPr>
        <p:spPr bwMode="auto">
          <a:xfrm flipV="1">
            <a:off x="5148263" y="765175"/>
            <a:ext cx="0" cy="2303463"/>
          </a:xfrm>
          <a:prstGeom prst="line">
            <a:avLst/>
          </a:prstGeom>
          <a:noFill/>
          <a:ln w="63500">
            <a:solidFill>
              <a:srgbClr val="00206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" name="Freeform 45"/>
          <p:cNvSpPr>
            <a:spLocks/>
          </p:cNvSpPr>
          <p:nvPr/>
        </p:nvSpPr>
        <p:spPr bwMode="auto">
          <a:xfrm>
            <a:off x="5148263" y="908050"/>
            <a:ext cx="2232025" cy="1871663"/>
          </a:xfrm>
          <a:custGeom>
            <a:avLst/>
            <a:gdLst>
              <a:gd name="T0" fmla="*/ 0 w 1497"/>
              <a:gd name="T1" fmla="*/ 2147483647 h 1179"/>
              <a:gd name="T2" fmla="*/ 2147483647 w 1497"/>
              <a:gd name="T3" fmla="*/ 2147483647 h 1179"/>
              <a:gd name="T4" fmla="*/ 2147483647 w 1497"/>
              <a:gd name="T5" fmla="*/ 2147483647 h 1179"/>
              <a:gd name="T6" fmla="*/ 2147483647 w 1497"/>
              <a:gd name="T7" fmla="*/ 0 h 1179"/>
              <a:gd name="T8" fmla="*/ 0 w 1497"/>
              <a:gd name="T9" fmla="*/ 2147483647 h 11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97"/>
              <a:gd name="T16" fmla="*/ 0 h 1179"/>
              <a:gd name="T17" fmla="*/ 1497 w 1497"/>
              <a:gd name="T18" fmla="*/ 1179 h 117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97" h="1179">
                <a:moveTo>
                  <a:pt x="0" y="998"/>
                </a:moveTo>
                <a:lnTo>
                  <a:pt x="1315" y="1179"/>
                </a:lnTo>
                <a:lnTo>
                  <a:pt x="1497" y="136"/>
                </a:lnTo>
                <a:lnTo>
                  <a:pt x="181" y="0"/>
                </a:lnTo>
                <a:lnTo>
                  <a:pt x="0" y="998"/>
                </a:lnTo>
                <a:close/>
              </a:path>
            </a:pathLst>
          </a:custGeom>
          <a:solidFill>
            <a:srgbClr val="FFCC99">
              <a:alpha val="79999"/>
            </a:srgbClr>
          </a:solidFill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9685" y="4437112"/>
                <a:ext cx="3405356" cy="1657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𝟑𝟑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85" y="4437112"/>
                <a:ext cx="3405356" cy="1657505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Line 29"/>
          <p:cNvSpPr>
            <a:spLocks noChangeShapeType="1"/>
          </p:cNvSpPr>
          <p:nvPr/>
        </p:nvSpPr>
        <p:spPr bwMode="auto">
          <a:xfrm flipV="1">
            <a:off x="5300663" y="4114132"/>
            <a:ext cx="0" cy="2303463"/>
          </a:xfrm>
          <a:prstGeom prst="line">
            <a:avLst/>
          </a:prstGeom>
          <a:noFill/>
          <a:ln w="63500">
            <a:solidFill>
              <a:srgbClr val="00206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" name="矩形 26"/>
          <p:cNvSpPr>
            <a:spLocks noChangeArrowheads="1"/>
          </p:cNvSpPr>
          <p:nvPr/>
        </p:nvSpPr>
        <p:spPr bwMode="auto">
          <a:xfrm rot="-5400000">
            <a:off x="6584951" y="3266849"/>
            <a:ext cx="506412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4400" dirty="0">
                <a:latin typeface="Times New Roman" pitchFamily="18" charset="0"/>
                <a:ea typeface="华文楷体" pitchFamily="2" charset="-122"/>
              </a:rPr>
              <a:t>=</a:t>
            </a:r>
            <a:endParaRPr lang="zh-CN" altLang="en-US" sz="4400" dirty="0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5" name="立方体 4"/>
          <p:cNvSpPr/>
          <p:nvPr/>
        </p:nvSpPr>
        <p:spPr bwMode="auto">
          <a:xfrm>
            <a:off x="5318423" y="4869160"/>
            <a:ext cx="2647059" cy="784104"/>
          </a:xfrm>
          <a:prstGeom prst="cube">
            <a:avLst>
              <a:gd name="adj" fmla="val 43866"/>
            </a:avLst>
          </a:prstGeom>
          <a:solidFill>
            <a:srgbClr val="00FF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6" name="Line 29"/>
          <p:cNvSpPr>
            <a:spLocks noChangeShapeType="1"/>
          </p:cNvSpPr>
          <p:nvPr/>
        </p:nvSpPr>
        <p:spPr bwMode="auto">
          <a:xfrm>
            <a:off x="4795043" y="5261212"/>
            <a:ext cx="3673475" cy="0"/>
          </a:xfrm>
          <a:prstGeom prst="line">
            <a:avLst/>
          </a:prstGeom>
          <a:noFill/>
          <a:ln w="63500">
            <a:solidFill>
              <a:srgbClr val="00206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" name="Line 29"/>
          <p:cNvSpPr>
            <a:spLocks noChangeShapeType="1"/>
          </p:cNvSpPr>
          <p:nvPr/>
        </p:nvSpPr>
        <p:spPr bwMode="auto">
          <a:xfrm flipV="1">
            <a:off x="4734719" y="4293096"/>
            <a:ext cx="1566070" cy="1440160"/>
          </a:xfrm>
          <a:prstGeom prst="line">
            <a:avLst/>
          </a:prstGeom>
          <a:noFill/>
          <a:ln w="63500">
            <a:solidFill>
              <a:srgbClr val="00206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560136" name="Picture 8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721894" y="4764324"/>
            <a:ext cx="1176337" cy="99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Rectangle 7"/>
          <p:cNvSpPr txBox="1">
            <a:spLocks noChangeArrowheads="1"/>
          </p:cNvSpPr>
          <p:nvPr/>
        </p:nvSpPr>
        <p:spPr bwMode="auto">
          <a:xfrm>
            <a:off x="4320233" y="1459367"/>
            <a:ext cx="4643437" cy="704850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kumimoji="0" lang="zh-CN" altLang="en-US" kern="0" dirty="0">
                <a:solidFill>
                  <a:schemeClr val="tx2"/>
                </a:solidFill>
                <a:latin typeface="+mj-lt"/>
                <a:ea typeface="华文楷体" pitchFamily="2" charset="-122"/>
                <a:cs typeface="+mj-cs"/>
              </a:rPr>
              <a:t>平行六面体有向体积</a:t>
            </a:r>
          </a:p>
        </p:txBody>
      </p:sp>
    </p:spTree>
    <p:extLst>
      <p:ext uri="{BB962C8B-B14F-4D97-AF65-F5344CB8AC3E}">
        <p14:creationId xmlns:p14="http://schemas.microsoft.com/office/powerpoint/2010/main" val="282897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60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60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60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5" grpId="0"/>
      <p:bldP spid="5" grpId="0" animBg="1"/>
      <p:bldP spid="38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0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916113"/>
            <a:ext cx="8229600" cy="4210050"/>
          </a:xfrm>
        </p:spPr>
        <p:txBody>
          <a:bodyPr/>
          <a:lstStyle/>
          <a:p>
            <a:pPr marL="609600" indent="-609600" eaLnBrk="1" hangingPunct="1">
              <a:lnSpc>
                <a:spcPct val="125000"/>
              </a:lnSpc>
              <a:buFontTx/>
              <a:buNone/>
            </a:pPr>
            <a:r>
              <a:rPr lang="zh-CN" altLang="en-US" sz="3600" b="1" dirty="0" smtClean="0">
                <a:latin typeface="Times New Roman" pitchFamily="18" charset="0"/>
              </a:rPr>
              <a:t>将行列式化为上三角型 </a:t>
            </a:r>
            <a:r>
              <a:rPr lang="en-US" altLang="zh-CN" sz="3600" b="1" dirty="0" smtClean="0">
                <a:latin typeface="Times New Roman" pitchFamily="18" charset="0"/>
              </a:rPr>
              <a:t>:</a:t>
            </a:r>
          </a:p>
          <a:p>
            <a:pPr marL="609600" indent="-609600" eaLnBrk="1" hangingPunct="1">
              <a:lnSpc>
                <a:spcPct val="125000"/>
              </a:lnSpc>
            </a:pPr>
            <a:r>
              <a:rPr lang="zh-CN" altLang="en-US" sz="3600" b="1" dirty="0" smtClean="0">
                <a:latin typeface="Times New Roman" pitchFamily="18" charset="0"/>
              </a:rPr>
              <a:t>两行 </a:t>
            </a:r>
            <a:r>
              <a:rPr lang="en-US" altLang="zh-CN" sz="3600" b="1" dirty="0" smtClean="0">
                <a:latin typeface="Times New Roman" pitchFamily="18" charset="0"/>
              </a:rPr>
              <a:t>(</a:t>
            </a:r>
            <a:r>
              <a:rPr lang="zh-CN" altLang="en-US" sz="3600" b="1" dirty="0" smtClean="0">
                <a:latin typeface="Times New Roman" pitchFamily="18" charset="0"/>
              </a:rPr>
              <a:t>两列</a:t>
            </a:r>
            <a:r>
              <a:rPr lang="en-US" altLang="zh-CN" sz="3600" b="1" dirty="0" smtClean="0">
                <a:latin typeface="Times New Roman" pitchFamily="18" charset="0"/>
              </a:rPr>
              <a:t>) </a:t>
            </a:r>
            <a:r>
              <a:rPr lang="zh-CN" altLang="en-US" sz="3600" b="1" dirty="0" smtClean="0">
                <a:latin typeface="Times New Roman" pitchFamily="18" charset="0"/>
              </a:rPr>
              <a:t>互换</a:t>
            </a:r>
            <a:r>
              <a:rPr lang="en-US" altLang="zh-CN" sz="3600" b="1" dirty="0" smtClean="0">
                <a:latin typeface="Times New Roman" pitchFamily="18" charset="0"/>
              </a:rPr>
              <a:t>, </a:t>
            </a:r>
            <a:r>
              <a:rPr lang="zh-CN" altLang="en-US" sz="3600" b="1" dirty="0" smtClean="0">
                <a:latin typeface="Times New Roman" pitchFamily="18" charset="0"/>
              </a:rPr>
              <a:t>行列式反号 </a:t>
            </a:r>
            <a:r>
              <a:rPr lang="en-US" altLang="zh-CN" sz="3600" b="1" dirty="0" smtClean="0">
                <a:latin typeface="Times New Roman" pitchFamily="18" charset="0"/>
              </a:rPr>
              <a:t>;</a:t>
            </a:r>
          </a:p>
          <a:p>
            <a:pPr marL="609600" indent="-609600" eaLnBrk="1" hangingPunct="1">
              <a:lnSpc>
                <a:spcPct val="125000"/>
              </a:lnSpc>
            </a:pPr>
            <a:r>
              <a:rPr lang="zh-CN" altLang="en-US" sz="3600" b="1" dirty="0" smtClean="0">
                <a:latin typeface="Times New Roman" pitchFamily="18" charset="0"/>
              </a:rPr>
              <a:t>一行 </a:t>
            </a:r>
            <a:r>
              <a:rPr lang="en-US" altLang="zh-CN" sz="3600" b="1" dirty="0" smtClean="0">
                <a:latin typeface="Times New Roman" pitchFamily="18" charset="0"/>
              </a:rPr>
              <a:t>(</a:t>
            </a:r>
            <a:r>
              <a:rPr lang="zh-CN" altLang="en-US" sz="3600" b="1" dirty="0" smtClean="0">
                <a:latin typeface="Times New Roman" pitchFamily="18" charset="0"/>
              </a:rPr>
              <a:t>列</a:t>
            </a:r>
            <a:r>
              <a:rPr lang="en-US" altLang="zh-CN" sz="3600" b="1" dirty="0" smtClean="0">
                <a:latin typeface="Times New Roman" pitchFamily="18" charset="0"/>
              </a:rPr>
              <a:t>) </a:t>
            </a:r>
            <a:r>
              <a:rPr lang="zh-CN" altLang="en-US" sz="3600" b="1" dirty="0" smtClean="0">
                <a:latin typeface="Times New Roman" pitchFamily="18" charset="0"/>
              </a:rPr>
              <a:t>加上另一行 </a:t>
            </a:r>
            <a:r>
              <a:rPr lang="en-US" altLang="zh-CN" sz="3600" b="1" dirty="0" smtClean="0">
                <a:latin typeface="Times New Roman" pitchFamily="18" charset="0"/>
              </a:rPr>
              <a:t>(</a:t>
            </a:r>
            <a:r>
              <a:rPr lang="zh-CN" altLang="en-US" sz="3600" b="1" dirty="0" smtClean="0">
                <a:latin typeface="Times New Roman" pitchFamily="18" charset="0"/>
              </a:rPr>
              <a:t>列</a:t>
            </a:r>
            <a:r>
              <a:rPr lang="en-US" altLang="zh-CN" sz="3600" b="1" dirty="0" smtClean="0">
                <a:latin typeface="Times New Roman" pitchFamily="18" charset="0"/>
              </a:rPr>
              <a:t>) </a:t>
            </a:r>
            <a:r>
              <a:rPr lang="zh-CN" altLang="en-US" sz="3600" b="1" dirty="0" smtClean="0">
                <a:latin typeface="Times New Roman" pitchFamily="18" charset="0"/>
              </a:rPr>
              <a:t>倍数 </a:t>
            </a:r>
            <a:r>
              <a:rPr lang="en-US" altLang="zh-CN" sz="3600" b="1" dirty="0" smtClean="0">
                <a:latin typeface="Times New Roman" pitchFamily="18" charset="0"/>
              </a:rPr>
              <a:t>, </a:t>
            </a:r>
          </a:p>
          <a:p>
            <a:pPr marL="609600" indent="-609600" eaLnBrk="1" hangingPunct="1">
              <a:lnSpc>
                <a:spcPct val="125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      </a:t>
            </a:r>
            <a:r>
              <a:rPr lang="zh-CN" altLang="en-US" sz="3600" b="1" dirty="0" smtClean="0">
                <a:latin typeface="Times New Roman" pitchFamily="18" charset="0"/>
              </a:rPr>
              <a:t>行列式值不变 </a:t>
            </a:r>
            <a:r>
              <a:rPr lang="en-US" altLang="zh-CN" sz="3600" b="1" dirty="0" smtClean="0">
                <a:latin typeface="Times New Roman" pitchFamily="18" charset="0"/>
              </a:rPr>
              <a:t>;</a:t>
            </a:r>
          </a:p>
          <a:p>
            <a:pPr marL="609600" indent="-609600" eaLnBrk="1" hangingPunct="1">
              <a:lnSpc>
                <a:spcPct val="125000"/>
              </a:lnSpc>
            </a:pPr>
            <a:r>
              <a:rPr lang="zh-CN" altLang="en-US" sz="3600" b="1" dirty="0" smtClean="0">
                <a:latin typeface="Times New Roman" pitchFamily="18" charset="0"/>
              </a:rPr>
              <a:t>一行 </a:t>
            </a:r>
            <a:r>
              <a:rPr lang="en-US" altLang="zh-CN" sz="3600" b="1" dirty="0" smtClean="0">
                <a:latin typeface="Times New Roman" pitchFamily="18" charset="0"/>
              </a:rPr>
              <a:t>(</a:t>
            </a:r>
            <a:r>
              <a:rPr lang="zh-CN" altLang="en-US" sz="3600" b="1" dirty="0" smtClean="0">
                <a:latin typeface="Times New Roman" pitchFamily="18" charset="0"/>
              </a:rPr>
              <a:t>列</a:t>
            </a:r>
            <a:r>
              <a:rPr lang="en-US" altLang="zh-CN" sz="3600" b="1" dirty="0" smtClean="0">
                <a:latin typeface="Times New Roman" pitchFamily="18" charset="0"/>
              </a:rPr>
              <a:t>) </a:t>
            </a:r>
            <a:r>
              <a:rPr lang="zh-CN" altLang="en-US" sz="3600" b="1" dirty="0" smtClean="0">
                <a:latin typeface="Times New Roman" pitchFamily="18" charset="0"/>
              </a:rPr>
              <a:t>的公因子可以提到外面去</a:t>
            </a:r>
            <a:r>
              <a:rPr lang="en-US" altLang="zh-CN" sz="3600" b="1" dirty="0" smtClean="0">
                <a:latin typeface="Times New Roman" pitchFamily="18" charset="0"/>
              </a:rPr>
              <a:t>.</a:t>
            </a:r>
            <a:endParaRPr lang="en-US" altLang="zh-CN" b="1" dirty="0" smtClean="0"/>
          </a:p>
        </p:txBody>
      </p:sp>
      <p:pic>
        <p:nvPicPr>
          <p:cNvPr id="181251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1252" name="Rectangle 4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  <a:latin typeface="Times New Roman" pitchFamily="18" charset="0"/>
              </a:rPr>
              <a:t>行列式与初等行变换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0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590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0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590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0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590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0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3590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5714" name="Object 5"/>
          <p:cNvGraphicFramePr>
            <a:graphicFrameLocks noChangeAspect="1"/>
          </p:cNvGraphicFramePr>
          <p:nvPr/>
        </p:nvGraphicFramePr>
        <p:xfrm>
          <a:off x="1116013" y="5300663"/>
          <a:ext cx="7696200" cy="871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346" name="公式" r:id="rId3" imgW="2019300" imgH="228600" progId="Equation.3">
                  <p:embed/>
                </p:oleObj>
              </mc:Choice>
              <mc:Fallback>
                <p:oleObj name="公式" r:id="rId3" imgW="20193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5300663"/>
                        <a:ext cx="7696200" cy="871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4518" name="Object 6"/>
          <p:cNvGraphicFramePr>
            <a:graphicFrameLocks noChangeAspect="1"/>
          </p:cNvGraphicFramePr>
          <p:nvPr/>
        </p:nvGraphicFramePr>
        <p:xfrm>
          <a:off x="1619250" y="692150"/>
          <a:ext cx="4540250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347" name="公式" r:id="rId5" imgW="1054100" imgH="203200" progId="Equation.3">
                  <p:embed/>
                </p:oleObj>
              </mc:Choice>
              <mc:Fallback>
                <p:oleObj name="公式" r:id="rId5" imgW="1054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692150"/>
                        <a:ext cx="4540250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4519" name="Rectangle 7"/>
          <p:cNvSpPr>
            <a:spLocks noChangeArrowheads="1"/>
          </p:cNvSpPr>
          <p:nvPr/>
        </p:nvSpPr>
        <p:spPr bwMode="auto">
          <a:xfrm>
            <a:off x="1619250" y="692150"/>
            <a:ext cx="1296988" cy="719138"/>
          </a:xfrm>
          <a:prstGeom prst="rect">
            <a:avLst/>
          </a:prstGeom>
          <a:solidFill>
            <a:srgbClr val="FF00FF">
              <a:alpha val="4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44520" name="Rectangle 8"/>
          <p:cNvSpPr>
            <a:spLocks noChangeArrowheads="1"/>
          </p:cNvSpPr>
          <p:nvPr/>
        </p:nvSpPr>
        <p:spPr bwMode="auto">
          <a:xfrm>
            <a:off x="1403350" y="4868863"/>
            <a:ext cx="215900" cy="503237"/>
          </a:xfrm>
          <a:prstGeom prst="rect">
            <a:avLst/>
          </a:prstGeom>
          <a:solidFill>
            <a:srgbClr val="FF00FF">
              <a:alpha val="4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44521" name="Rectangle 9"/>
          <p:cNvSpPr>
            <a:spLocks noChangeArrowheads="1"/>
          </p:cNvSpPr>
          <p:nvPr/>
        </p:nvSpPr>
        <p:spPr bwMode="auto">
          <a:xfrm>
            <a:off x="2124075" y="4868863"/>
            <a:ext cx="215900" cy="503237"/>
          </a:xfrm>
          <a:prstGeom prst="rect">
            <a:avLst/>
          </a:prstGeom>
          <a:solidFill>
            <a:srgbClr val="FF00FF">
              <a:alpha val="4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44522" name="Rectangle 10"/>
          <p:cNvSpPr>
            <a:spLocks noChangeArrowheads="1"/>
          </p:cNvSpPr>
          <p:nvPr/>
        </p:nvSpPr>
        <p:spPr bwMode="auto">
          <a:xfrm>
            <a:off x="2771775" y="4868863"/>
            <a:ext cx="215900" cy="503237"/>
          </a:xfrm>
          <a:prstGeom prst="rect">
            <a:avLst/>
          </a:prstGeom>
          <a:solidFill>
            <a:srgbClr val="FF00FF">
              <a:alpha val="4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44523" name="Rectangle 11"/>
          <p:cNvSpPr>
            <a:spLocks noChangeArrowheads="1"/>
          </p:cNvSpPr>
          <p:nvPr/>
        </p:nvSpPr>
        <p:spPr bwMode="auto">
          <a:xfrm>
            <a:off x="4932363" y="692150"/>
            <a:ext cx="1295400" cy="719138"/>
          </a:xfrm>
          <a:prstGeom prst="rect">
            <a:avLst/>
          </a:prstGeom>
          <a:solidFill>
            <a:srgbClr val="FF00FF">
              <a:alpha val="4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44524" name="Rectangle 12"/>
          <p:cNvSpPr>
            <a:spLocks noChangeArrowheads="1"/>
          </p:cNvSpPr>
          <p:nvPr/>
        </p:nvSpPr>
        <p:spPr bwMode="auto">
          <a:xfrm>
            <a:off x="4211638" y="4868863"/>
            <a:ext cx="215900" cy="503237"/>
          </a:xfrm>
          <a:prstGeom prst="rect">
            <a:avLst/>
          </a:prstGeom>
          <a:solidFill>
            <a:srgbClr val="FF00FF">
              <a:alpha val="4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44525" name="Rectangle 13"/>
          <p:cNvSpPr>
            <a:spLocks noChangeArrowheads="1"/>
          </p:cNvSpPr>
          <p:nvPr/>
        </p:nvSpPr>
        <p:spPr bwMode="auto">
          <a:xfrm>
            <a:off x="4932363" y="4868863"/>
            <a:ext cx="215900" cy="503237"/>
          </a:xfrm>
          <a:prstGeom prst="rect">
            <a:avLst/>
          </a:prstGeom>
          <a:solidFill>
            <a:srgbClr val="FF00FF">
              <a:alpha val="4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44526" name="Rectangle 14"/>
          <p:cNvSpPr>
            <a:spLocks noChangeArrowheads="1"/>
          </p:cNvSpPr>
          <p:nvPr/>
        </p:nvSpPr>
        <p:spPr bwMode="auto">
          <a:xfrm>
            <a:off x="5580063" y="4868863"/>
            <a:ext cx="215900" cy="503237"/>
          </a:xfrm>
          <a:prstGeom prst="rect">
            <a:avLst/>
          </a:prstGeom>
          <a:solidFill>
            <a:srgbClr val="FF00FF">
              <a:alpha val="4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44527" name="Rectangle 15"/>
          <p:cNvSpPr>
            <a:spLocks noChangeArrowheads="1"/>
          </p:cNvSpPr>
          <p:nvPr/>
        </p:nvSpPr>
        <p:spPr bwMode="auto">
          <a:xfrm>
            <a:off x="3203575" y="692150"/>
            <a:ext cx="1296988" cy="719138"/>
          </a:xfrm>
          <a:prstGeom prst="rect">
            <a:avLst/>
          </a:prstGeom>
          <a:solidFill>
            <a:srgbClr val="FF00FF">
              <a:alpha val="4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44529" name="Rectangle 17"/>
          <p:cNvSpPr>
            <a:spLocks noChangeArrowheads="1"/>
          </p:cNvSpPr>
          <p:nvPr/>
        </p:nvSpPr>
        <p:spPr bwMode="auto">
          <a:xfrm>
            <a:off x="6948488" y="4868863"/>
            <a:ext cx="215900" cy="503237"/>
          </a:xfrm>
          <a:prstGeom prst="rect">
            <a:avLst/>
          </a:prstGeom>
          <a:solidFill>
            <a:srgbClr val="FF00FF">
              <a:alpha val="4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44530" name="Rectangle 18"/>
          <p:cNvSpPr>
            <a:spLocks noChangeArrowheads="1"/>
          </p:cNvSpPr>
          <p:nvPr/>
        </p:nvSpPr>
        <p:spPr bwMode="auto">
          <a:xfrm>
            <a:off x="7667625" y="4868863"/>
            <a:ext cx="215900" cy="503237"/>
          </a:xfrm>
          <a:prstGeom prst="rect">
            <a:avLst/>
          </a:prstGeom>
          <a:solidFill>
            <a:srgbClr val="FF00FF">
              <a:alpha val="4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44531" name="Rectangle 19"/>
          <p:cNvSpPr>
            <a:spLocks noChangeArrowheads="1"/>
          </p:cNvSpPr>
          <p:nvPr/>
        </p:nvSpPr>
        <p:spPr bwMode="auto">
          <a:xfrm>
            <a:off x="8316913" y="4868863"/>
            <a:ext cx="215900" cy="503237"/>
          </a:xfrm>
          <a:prstGeom prst="rect">
            <a:avLst/>
          </a:prstGeom>
          <a:solidFill>
            <a:srgbClr val="FF00FF">
              <a:alpha val="4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44532" name="Rectangle 20"/>
          <p:cNvSpPr>
            <a:spLocks noChangeArrowheads="1"/>
          </p:cNvSpPr>
          <p:nvPr/>
        </p:nvSpPr>
        <p:spPr bwMode="auto">
          <a:xfrm>
            <a:off x="2484438" y="1916113"/>
            <a:ext cx="792162" cy="647700"/>
          </a:xfrm>
          <a:prstGeom prst="rect">
            <a:avLst/>
          </a:prstGeom>
          <a:solidFill>
            <a:srgbClr val="FF0000">
              <a:alpha val="4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44533" name="Rectangle 21"/>
          <p:cNvSpPr>
            <a:spLocks noChangeArrowheads="1"/>
          </p:cNvSpPr>
          <p:nvPr/>
        </p:nvSpPr>
        <p:spPr bwMode="auto">
          <a:xfrm>
            <a:off x="3708400" y="2781300"/>
            <a:ext cx="792163" cy="647700"/>
          </a:xfrm>
          <a:prstGeom prst="rect">
            <a:avLst/>
          </a:prstGeom>
          <a:solidFill>
            <a:srgbClr val="FF0000">
              <a:alpha val="4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44534" name="Rectangle 22"/>
          <p:cNvSpPr>
            <a:spLocks noChangeArrowheads="1"/>
          </p:cNvSpPr>
          <p:nvPr/>
        </p:nvSpPr>
        <p:spPr bwMode="auto">
          <a:xfrm>
            <a:off x="4859338" y="3573463"/>
            <a:ext cx="792162" cy="647700"/>
          </a:xfrm>
          <a:prstGeom prst="rect">
            <a:avLst/>
          </a:prstGeom>
          <a:solidFill>
            <a:srgbClr val="FF0000">
              <a:alpha val="4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44535" name="Line 23"/>
          <p:cNvSpPr>
            <a:spLocks noChangeShapeType="1"/>
          </p:cNvSpPr>
          <p:nvPr/>
        </p:nvSpPr>
        <p:spPr bwMode="auto">
          <a:xfrm>
            <a:off x="2627313" y="2276475"/>
            <a:ext cx="2665412" cy="1800225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44536" name="Rectangle 24"/>
          <p:cNvSpPr>
            <a:spLocks noChangeArrowheads="1"/>
          </p:cNvSpPr>
          <p:nvPr/>
        </p:nvSpPr>
        <p:spPr bwMode="auto">
          <a:xfrm>
            <a:off x="4859338" y="1916113"/>
            <a:ext cx="792162" cy="647700"/>
          </a:xfrm>
          <a:prstGeom prst="rect">
            <a:avLst/>
          </a:prstGeom>
          <a:solidFill>
            <a:srgbClr val="FF0000">
              <a:alpha val="4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44537" name="Rectangle 25"/>
          <p:cNvSpPr>
            <a:spLocks noChangeArrowheads="1"/>
          </p:cNvSpPr>
          <p:nvPr/>
        </p:nvSpPr>
        <p:spPr bwMode="auto">
          <a:xfrm>
            <a:off x="2484438" y="2781300"/>
            <a:ext cx="792162" cy="647700"/>
          </a:xfrm>
          <a:prstGeom prst="rect">
            <a:avLst/>
          </a:prstGeom>
          <a:solidFill>
            <a:srgbClr val="FF0000">
              <a:alpha val="4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44538" name="Rectangle 26"/>
          <p:cNvSpPr>
            <a:spLocks noChangeArrowheads="1"/>
          </p:cNvSpPr>
          <p:nvPr/>
        </p:nvSpPr>
        <p:spPr bwMode="auto">
          <a:xfrm>
            <a:off x="3708400" y="3573463"/>
            <a:ext cx="792163" cy="647700"/>
          </a:xfrm>
          <a:prstGeom prst="rect">
            <a:avLst/>
          </a:prstGeom>
          <a:solidFill>
            <a:srgbClr val="FF0000">
              <a:alpha val="4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44539" name="Freeform 27"/>
          <p:cNvSpPr>
            <a:spLocks/>
          </p:cNvSpPr>
          <p:nvPr/>
        </p:nvSpPr>
        <p:spPr bwMode="auto">
          <a:xfrm>
            <a:off x="2916238" y="2349500"/>
            <a:ext cx="2832100" cy="2398713"/>
          </a:xfrm>
          <a:custGeom>
            <a:avLst/>
            <a:gdLst>
              <a:gd name="T0" fmla="*/ 0 w 1784"/>
              <a:gd name="T1" fmla="*/ 2147483647 h 1511"/>
              <a:gd name="T2" fmla="*/ 2147483647 w 1784"/>
              <a:gd name="T3" fmla="*/ 2147483647 h 1511"/>
              <a:gd name="T4" fmla="*/ 2147483647 w 1784"/>
              <a:gd name="T5" fmla="*/ 2147483647 h 1511"/>
              <a:gd name="T6" fmla="*/ 2147483647 w 1784"/>
              <a:gd name="T7" fmla="*/ 2147483647 h 1511"/>
              <a:gd name="T8" fmla="*/ 2147483647 w 1784"/>
              <a:gd name="T9" fmla="*/ 0 h 151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84"/>
              <a:gd name="T16" fmla="*/ 0 h 1511"/>
              <a:gd name="T17" fmla="*/ 1784 w 1784"/>
              <a:gd name="T18" fmla="*/ 1511 h 151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84" h="1511">
                <a:moveTo>
                  <a:pt x="0" y="952"/>
                </a:moveTo>
                <a:cubicBezTo>
                  <a:pt x="272" y="1171"/>
                  <a:pt x="545" y="1391"/>
                  <a:pt x="817" y="1451"/>
                </a:cubicBezTo>
                <a:cubicBezTo>
                  <a:pt x="1089" y="1511"/>
                  <a:pt x="1497" y="1451"/>
                  <a:pt x="1633" y="1315"/>
                </a:cubicBezTo>
                <a:cubicBezTo>
                  <a:pt x="1769" y="1179"/>
                  <a:pt x="1784" y="854"/>
                  <a:pt x="1633" y="635"/>
                </a:cubicBezTo>
                <a:cubicBezTo>
                  <a:pt x="1482" y="416"/>
                  <a:pt x="877" y="106"/>
                  <a:pt x="726" y="0"/>
                </a:cubicBezTo>
              </a:path>
            </a:pathLst>
          </a:cu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44540" name="Freeform 28"/>
          <p:cNvSpPr>
            <a:spLocks/>
          </p:cNvSpPr>
          <p:nvPr/>
        </p:nvSpPr>
        <p:spPr bwMode="auto">
          <a:xfrm>
            <a:off x="1908175" y="1052513"/>
            <a:ext cx="3408363" cy="3000375"/>
          </a:xfrm>
          <a:custGeom>
            <a:avLst/>
            <a:gdLst>
              <a:gd name="T0" fmla="*/ 2147483647 w 2147"/>
              <a:gd name="T1" fmla="*/ 2147483647 h 1890"/>
              <a:gd name="T2" fmla="*/ 2147483647 w 2147"/>
              <a:gd name="T3" fmla="*/ 2147483647 h 1890"/>
              <a:gd name="T4" fmla="*/ 2147483647 w 2147"/>
              <a:gd name="T5" fmla="*/ 2147483647 h 1890"/>
              <a:gd name="T6" fmla="*/ 2147483647 w 2147"/>
              <a:gd name="T7" fmla="*/ 2147483647 h 1890"/>
              <a:gd name="T8" fmla="*/ 2147483647 w 2147"/>
              <a:gd name="T9" fmla="*/ 2147483647 h 18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47"/>
              <a:gd name="T16" fmla="*/ 0 h 1890"/>
              <a:gd name="T17" fmla="*/ 2147 w 2147"/>
              <a:gd name="T18" fmla="*/ 1890 h 18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47" h="1890">
                <a:moveTo>
                  <a:pt x="1466" y="1890"/>
                </a:moveTo>
                <a:cubicBezTo>
                  <a:pt x="1016" y="1633"/>
                  <a:pt x="566" y="1376"/>
                  <a:pt x="332" y="1119"/>
                </a:cubicBezTo>
                <a:cubicBezTo>
                  <a:pt x="98" y="862"/>
                  <a:pt x="0" y="522"/>
                  <a:pt x="60" y="348"/>
                </a:cubicBezTo>
                <a:cubicBezTo>
                  <a:pt x="120" y="174"/>
                  <a:pt x="347" y="0"/>
                  <a:pt x="695" y="75"/>
                </a:cubicBezTo>
                <a:cubicBezTo>
                  <a:pt x="1043" y="150"/>
                  <a:pt x="1905" y="680"/>
                  <a:pt x="2147" y="801"/>
                </a:cubicBezTo>
              </a:path>
            </a:pathLst>
          </a:cu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44541" name="Rectangle 29"/>
          <p:cNvSpPr>
            <a:spLocks noChangeArrowheads="1"/>
          </p:cNvSpPr>
          <p:nvPr/>
        </p:nvSpPr>
        <p:spPr bwMode="auto">
          <a:xfrm>
            <a:off x="3708400" y="1916113"/>
            <a:ext cx="792163" cy="647700"/>
          </a:xfrm>
          <a:prstGeom prst="rect">
            <a:avLst/>
          </a:prstGeom>
          <a:solidFill>
            <a:srgbClr val="FF0000">
              <a:alpha val="4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44542" name="Rectangle 30"/>
          <p:cNvSpPr>
            <a:spLocks noChangeArrowheads="1"/>
          </p:cNvSpPr>
          <p:nvPr/>
        </p:nvSpPr>
        <p:spPr bwMode="auto">
          <a:xfrm>
            <a:off x="4859338" y="2781300"/>
            <a:ext cx="792162" cy="647700"/>
          </a:xfrm>
          <a:prstGeom prst="rect">
            <a:avLst/>
          </a:prstGeom>
          <a:solidFill>
            <a:srgbClr val="FF0000">
              <a:alpha val="4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44543" name="Rectangle 31"/>
          <p:cNvSpPr>
            <a:spLocks noChangeArrowheads="1"/>
          </p:cNvSpPr>
          <p:nvPr/>
        </p:nvSpPr>
        <p:spPr bwMode="auto">
          <a:xfrm>
            <a:off x="2484438" y="3573463"/>
            <a:ext cx="792162" cy="647700"/>
          </a:xfrm>
          <a:prstGeom prst="rect">
            <a:avLst/>
          </a:prstGeom>
          <a:solidFill>
            <a:srgbClr val="FF0000">
              <a:alpha val="4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115740" name="Object 32"/>
          <p:cNvGraphicFramePr>
            <a:graphicFrameLocks noChangeAspect="1"/>
          </p:cNvGraphicFramePr>
          <p:nvPr/>
        </p:nvGraphicFramePr>
        <p:xfrm>
          <a:off x="2411413" y="1844675"/>
          <a:ext cx="3408362" cy="245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348" name="公式" r:id="rId7" imgW="1180588" imgH="850531" progId="Equation.3">
                  <p:embed/>
                </p:oleObj>
              </mc:Choice>
              <mc:Fallback>
                <p:oleObj name="公式" r:id="rId7" imgW="1180588" imgH="85053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1844675"/>
                        <a:ext cx="3408362" cy="2455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41" name="Object 33"/>
          <p:cNvGraphicFramePr>
            <a:graphicFrameLocks noChangeAspect="1"/>
          </p:cNvGraphicFramePr>
          <p:nvPr/>
        </p:nvGraphicFramePr>
        <p:xfrm>
          <a:off x="395288" y="4437063"/>
          <a:ext cx="8232775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349" name="公式" r:id="rId9" imgW="2032000" imgH="228600" progId="Equation.3">
                  <p:embed/>
                </p:oleObj>
              </mc:Choice>
              <mc:Fallback>
                <p:oleObj name="公式" r:id="rId9" imgW="20320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4437063"/>
                        <a:ext cx="8232775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23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445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445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44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1344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44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44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1344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44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44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500"/>
                                        <p:tgtEl>
                                          <p:spTgt spid="1344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44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44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3" dur="500"/>
                                        <p:tgtEl>
                                          <p:spTgt spid="1344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1344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3" dur="500"/>
                                        <p:tgtEl>
                                          <p:spTgt spid="1344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445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445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2" dur="500"/>
                                        <p:tgtEl>
                                          <p:spTgt spid="1344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445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445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2" dur="500"/>
                                        <p:tgtEl>
                                          <p:spTgt spid="1344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3445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3445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2" dur="500"/>
                                        <p:tgtEl>
                                          <p:spTgt spid="1344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1000"/>
                                        <p:tgtEl>
                                          <p:spTgt spid="1344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2" dur="500"/>
                                        <p:tgtEl>
                                          <p:spTgt spid="1344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3445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3445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2" dur="500"/>
                                        <p:tgtEl>
                                          <p:spTgt spid="1344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344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344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2" dur="500"/>
                                        <p:tgtEl>
                                          <p:spTgt spid="1344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344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344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2" dur="500"/>
                                        <p:tgtEl>
                                          <p:spTgt spid="1344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1000"/>
                                        <p:tgtEl>
                                          <p:spTgt spid="1344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4519" grpId="0" animBg="1"/>
      <p:bldP spid="1344520" grpId="0" animBg="1"/>
      <p:bldP spid="1344521" grpId="0" animBg="1"/>
      <p:bldP spid="1344522" grpId="0" animBg="1"/>
      <p:bldP spid="1344523" grpId="0" animBg="1"/>
      <p:bldP spid="1344524" grpId="0" animBg="1"/>
      <p:bldP spid="1344525" grpId="0" animBg="1"/>
      <p:bldP spid="1344526" grpId="0" animBg="1"/>
      <p:bldP spid="1344527" grpId="0" animBg="1"/>
      <p:bldP spid="1344529" grpId="0" animBg="1"/>
      <p:bldP spid="1344530" grpId="0" animBg="1"/>
      <p:bldP spid="1344531" grpId="0" animBg="1"/>
      <p:bldP spid="1344532" grpId="0" animBg="1"/>
      <p:bldP spid="1344533" grpId="0" animBg="1"/>
      <p:bldP spid="1344534" grpId="0" animBg="1"/>
      <p:bldP spid="1344535" grpId="0" animBg="1"/>
      <p:bldP spid="1344536" grpId="0" animBg="1"/>
      <p:bldP spid="1344537" grpId="0" animBg="1"/>
      <p:bldP spid="1344538" grpId="0" animBg="1"/>
      <p:bldP spid="1344539" grpId="0" animBg="1"/>
      <p:bldP spid="1344540" grpId="0" animBg="1"/>
      <p:bldP spid="1344541" grpId="0" animBg="1"/>
      <p:bldP spid="1344542" grpId="0" animBg="1"/>
      <p:bldP spid="1344543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 smtClean="0"/>
              <a:t>与反对角线平行的乘积添负号</a:t>
            </a:r>
          </a:p>
        </p:txBody>
      </p:sp>
      <p:sp>
        <p:nvSpPr>
          <p:cNvPr id="1259525" name="Line 5"/>
          <p:cNvSpPr>
            <a:spLocks noChangeShapeType="1"/>
          </p:cNvSpPr>
          <p:nvPr/>
        </p:nvSpPr>
        <p:spPr bwMode="auto">
          <a:xfrm flipH="1">
            <a:off x="3059113" y="2133600"/>
            <a:ext cx="2808287" cy="194310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259526" name="Rectangle 6"/>
          <p:cNvSpPr>
            <a:spLocks noChangeArrowheads="1"/>
          </p:cNvSpPr>
          <p:nvPr/>
        </p:nvSpPr>
        <p:spPr bwMode="auto">
          <a:xfrm>
            <a:off x="2339975" y="5373688"/>
            <a:ext cx="1727200" cy="647700"/>
          </a:xfrm>
          <a:prstGeom prst="rect">
            <a:avLst/>
          </a:prstGeom>
          <a:solidFill>
            <a:srgbClr val="0000FF">
              <a:alpha val="4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259528" name="Rectangle 8"/>
          <p:cNvSpPr>
            <a:spLocks noChangeArrowheads="1"/>
          </p:cNvSpPr>
          <p:nvPr/>
        </p:nvSpPr>
        <p:spPr bwMode="auto">
          <a:xfrm>
            <a:off x="4500563" y="5373688"/>
            <a:ext cx="1728787" cy="647700"/>
          </a:xfrm>
          <a:prstGeom prst="rect">
            <a:avLst/>
          </a:prstGeom>
          <a:solidFill>
            <a:srgbClr val="0000FF">
              <a:alpha val="4784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259530" name="Rectangle 10"/>
          <p:cNvSpPr>
            <a:spLocks noChangeArrowheads="1"/>
          </p:cNvSpPr>
          <p:nvPr/>
        </p:nvSpPr>
        <p:spPr bwMode="auto">
          <a:xfrm>
            <a:off x="6588125" y="5373688"/>
            <a:ext cx="1944688" cy="647700"/>
          </a:xfrm>
          <a:prstGeom prst="rect">
            <a:avLst/>
          </a:prstGeom>
          <a:solidFill>
            <a:srgbClr val="0000FF">
              <a:alpha val="4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259536" name="Freeform 16"/>
          <p:cNvSpPr>
            <a:spLocks/>
          </p:cNvSpPr>
          <p:nvPr/>
        </p:nvSpPr>
        <p:spPr bwMode="auto">
          <a:xfrm>
            <a:off x="2700338" y="2205038"/>
            <a:ext cx="3503612" cy="2555875"/>
          </a:xfrm>
          <a:custGeom>
            <a:avLst/>
            <a:gdLst>
              <a:gd name="T0" fmla="*/ 2147483647 w 2207"/>
              <a:gd name="T1" fmla="*/ 0 h 1610"/>
              <a:gd name="T2" fmla="*/ 2147483647 w 2207"/>
              <a:gd name="T3" fmla="*/ 2147483647 h 1610"/>
              <a:gd name="T4" fmla="*/ 2147483647 w 2207"/>
              <a:gd name="T5" fmla="*/ 2147483647 h 1610"/>
              <a:gd name="T6" fmla="*/ 2147483647 w 2207"/>
              <a:gd name="T7" fmla="*/ 2147483647 h 1610"/>
              <a:gd name="T8" fmla="*/ 2147483647 w 2207"/>
              <a:gd name="T9" fmla="*/ 2147483647 h 1610"/>
              <a:gd name="T10" fmla="*/ 2147483647 w 2207"/>
              <a:gd name="T11" fmla="*/ 2147483647 h 161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207"/>
              <a:gd name="T19" fmla="*/ 0 h 1610"/>
              <a:gd name="T20" fmla="*/ 2207 w 2207"/>
              <a:gd name="T21" fmla="*/ 1610 h 161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207" h="1610">
                <a:moveTo>
                  <a:pt x="1337" y="0"/>
                </a:moveTo>
                <a:cubicBezTo>
                  <a:pt x="895" y="249"/>
                  <a:pt x="453" y="498"/>
                  <a:pt x="249" y="725"/>
                </a:cubicBezTo>
                <a:cubicBezTo>
                  <a:pt x="45" y="952"/>
                  <a:pt x="0" y="1224"/>
                  <a:pt x="113" y="1360"/>
                </a:cubicBezTo>
                <a:cubicBezTo>
                  <a:pt x="226" y="1496"/>
                  <a:pt x="612" y="1610"/>
                  <a:pt x="929" y="1542"/>
                </a:cubicBezTo>
                <a:cubicBezTo>
                  <a:pt x="1246" y="1474"/>
                  <a:pt x="1829" y="1058"/>
                  <a:pt x="2018" y="952"/>
                </a:cubicBezTo>
                <a:cubicBezTo>
                  <a:pt x="2207" y="846"/>
                  <a:pt x="2135" y="876"/>
                  <a:pt x="2063" y="907"/>
                </a:cubicBezTo>
              </a:path>
            </a:pathLst>
          </a:custGeom>
          <a:noFill/>
          <a:ln w="762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259537" name="Freeform 17"/>
          <p:cNvSpPr>
            <a:spLocks/>
          </p:cNvSpPr>
          <p:nvPr/>
        </p:nvSpPr>
        <p:spPr bwMode="auto">
          <a:xfrm>
            <a:off x="2843213" y="1052513"/>
            <a:ext cx="3576637" cy="3073400"/>
          </a:xfrm>
          <a:custGeom>
            <a:avLst/>
            <a:gdLst>
              <a:gd name="T0" fmla="*/ 0 w 2253"/>
              <a:gd name="T1" fmla="*/ 2147483647 h 1936"/>
              <a:gd name="T2" fmla="*/ 2147483647 w 2253"/>
              <a:gd name="T3" fmla="*/ 2147483647 h 1936"/>
              <a:gd name="T4" fmla="*/ 2147483647 w 2253"/>
              <a:gd name="T5" fmla="*/ 2147483647 h 1936"/>
              <a:gd name="T6" fmla="*/ 2147483647 w 2253"/>
              <a:gd name="T7" fmla="*/ 2147483647 h 1936"/>
              <a:gd name="T8" fmla="*/ 2147483647 w 2253"/>
              <a:gd name="T9" fmla="*/ 2147483647 h 19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53"/>
              <a:gd name="T16" fmla="*/ 0 h 1936"/>
              <a:gd name="T17" fmla="*/ 2253 w 2253"/>
              <a:gd name="T18" fmla="*/ 1936 h 19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53" h="1936">
                <a:moveTo>
                  <a:pt x="0" y="938"/>
                </a:moveTo>
                <a:cubicBezTo>
                  <a:pt x="510" y="590"/>
                  <a:pt x="1021" y="242"/>
                  <a:pt x="1361" y="121"/>
                </a:cubicBezTo>
                <a:cubicBezTo>
                  <a:pt x="1701" y="0"/>
                  <a:pt x="1928" y="83"/>
                  <a:pt x="2041" y="212"/>
                </a:cubicBezTo>
                <a:cubicBezTo>
                  <a:pt x="2154" y="341"/>
                  <a:pt x="2253" y="605"/>
                  <a:pt x="2041" y="892"/>
                </a:cubicBezTo>
                <a:cubicBezTo>
                  <a:pt x="1829" y="1179"/>
                  <a:pt x="983" y="1770"/>
                  <a:pt x="771" y="1936"/>
                </a:cubicBezTo>
              </a:path>
            </a:pathLst>
          </a:custGeom>
          <a:noFill/>
          <a:ln w="762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116745" name="Object 18"/>
          <p:cNvGraphicFramePr>
            <a:graphicFrameLocks noChangeAspect="1"/>
          </p:cNvGraphicFramePr>
          <p:nvPr/>
        </p:nvGraphicFramePr>
        <p:xfrm>
          <a:off x="2843213" y="1989138"/>
          <a:ext cx="3254375" cy="2344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274" name="公式" r:id="rId3" imgW="1180588" imgH="850531" progId="Equation.3">
                  <p:embed/>
                </p:oleObj>
              </mc:Choice>
              <mc:Fallback>
                <p:oleObj name="公式" r:id="rId3" imgW="1180588" imgH="85053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1989138"/>
                        <a:ext cx="3254375" cy="2344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46" name="Object 19"/>
          <p:cNvGraphicFramePr>
            <a:graphicFrameLocks noChangeAspect="1"/>
          </p:cNvGraphicFramePr>
          <p:nvPr/>
        </p:nvGraphicFramePr>
        <p:xfrm>
          <a:off x="971550" y="4581525"/>
          <a:ext cx="7467600" cy="137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275" name="公式" r:id="rId5" imgW="2895600" imgH="533400" progId="Equation.3">
                  <p:embed/>
                </p:oleObj>
              </mc:Choice>
              <mc:Fallback>
                <p:oleObj name="公式" r:id="rId5" imgW="2895600" imgH="533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4581525"/>
                        <a:ext cx="7467600" cy="1376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586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259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59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1259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59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259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59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259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522" grpId="0"/>
      <p:bldP spid="1259525" grpId="0" animBg="1"/>
      <p:bldP spid="1259526" grpId="0" animBg="1"/>
      <p:bldP spid="1259528" grpId="0" animBg="1"/>
      <p:bldP spid="1259530" grpId="0" animBg="1"/>
      <p:bldP spid="1259536" grpId="0" animBg="1"/>
      <p:bldP spid="1259537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786" name="Object 5"/>
          <p:cNvGraphicFramePr>
            <a:graphicFrameLocks noGrp="1" noChangeAspect="1"/>
          </p:cNvGraphicFramePr>
          <p:nvPr>
            <p:ph type="body" idx="1"/>
          </p:nvPr>
        </p:nvGraphicFramePr>
        <p:xfrm>
          <a:off x="2700338" y="1268413"/>
          <a:ext cx="3887787" cy="263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46" name="公式" r:id="rId3" imgW="876300" imgH="850900" progId="Equation.3">
                  <p:embed/>
                </p:oleObj>
              </mc:Choice>
              <mc:Fallback>
                <p:oleObj name="公式" r:id="rId3" imgW="876300" imgH="850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1268413"/>
                        <a:ext cx="3887787" cy="263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787" name="Object 6"/>
          <p:cNvGraphicFramePr>
            <a:graphicFrameLocks noChangeAspect="1"/>
          </p:cNvGraphicFramePr>
          <p:nvPr/>
        </p:nvGraphicFramePr>
        <p:xfrm>
          <a:off x="611188" y="4508500"/>
          <a:ext cx="5961062" cy="137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47" name="公式" r:id="rId5" imgW="2311400" imgH="533400" progId="Equation.3">
                  <p:embed/>
                </p:oleObj>
              </mc:Choice>
              <mc:Fallback>
                <p:oleObj name="公式" r:id="rId5" imgW="2311400" imgH="533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4508500"/>
                        <a:ext cx="5961062" cy="1376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7767" name="Line 7"/>
          <p:cNvSpPr>
            <a:spLocks noChangeShapeType="1"/>
          </p:cNvSpPr>
          <p:nvPr/>
        </p:nvSpPr>
        <p:spPr bwMode="auto">
          <a:xfrm>
            <a:off x="3132138" y="1773238"/>
            <a:ext cx="2593975" cy="187325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1397768" name="Object 8"/>
          <p:cNvGraphicFramePr>
            <a:graphicFrameLocks noChangeAspect="1"/>
          </p:cNvGraphicFramePr>
          <p:nvPr/>
        </p:nvGraphicFramePr>
        <p:xfrm>
          <a:off x="684213" y="5949950"/>
          <a:ext cx="4292600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48" name="公式" r:id="rId7" imgW="1663700" imgH="203200" progId="Equation.3">
                  <p:embed/>
                </p:oleObj>
              </mc:Choice>
              <mc:Fallback>
                <p:oleObj name="公式" r:id="rId7" imgW="1663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5949950"/>
                        <a:ext cx="4292600" cy="52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7769" name="Freeform 9"/>
          <p:cNvSpPr>
            <a:spLocks/>
          </p:cNvSpPr>
          <p:nvPr/>
        </p:nvSpPr>
        <p:spPr bwMode="auto">
          <a:xfrm>
            <a:off x="3132138" y="1773238"/>
            <a:ext cx="2832100" cy="2398712"/>
          </a:xfrm>
          <a:custGeom>
            <a:avLst/>
            <a:gdLst>
              <a:gd name="T0" fmla="*/ 0 w 1784"/>
              <a:gd name="T1" fmla="*/ 2147483647 h 1511"/>
              <a:gd name="T2" fmla="*/ 2147483647 w 1784"/>
              <a:gd name="T3" fmla="*/ 2147483647 h 1511"/>
              <a:gd name="T4" fmla="*/ 2147483647 w 1784"/>
              <a:gd name="T5" fmla="*/ 2147483647 h 1511"/>
              <a:gd name="T6" fmla="*/ 2147483647 w 1784"/>
              <a:gd name="T7" fmla="*/ 2147483647 h 1511"/>
              <a:gd name="T8" fmla="*/ 2147483647 w 1784"/>
              <a:gd name="T9" fmla="*/ 0 h 151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84"/>
              <a:gd name="T16" fmla="*/ 0 h 1511"/>
              <a:gd name="T17" fmla="*/ 1784 w 1784"/>
              <a:gd name="T18" fmla="*/ 1511 h 151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84" h="1511">
                <a:moveTo>
                  <a:pt x="0" y="952"/>
                </a:moveTo>
                <a:cubicBezTo>
                  <a:pt x="272" y="1171"/>
                  <a:pt x="545" y="1391"/>
                  <a:pt x="817" y="1451"/>
                </a:cubicBezTo>
                <a:cubicBezTo>
                  <a:pt x="1089" y="1511"/>
                  <a:pt x="1497" y="1451"/>
                  <a:pt x="1633" y="1315"/>
                </a:cubicBezTo>
                <a:cubicBezTo>
                  <a:pt x="1769" y="1179"/>
                  <a:pt x="1784" y="854"/>
                  <a:pt x="1633" y="635"/>
                </a:cubicBezTo>
                <a:cubicBezTo>
                  <a:pt x="1482" y="416"/>
                  <a:pt x="877" y="106"/>
                  <a:pt x="726" y="0"/>
                </a:cubicBezTo>
              </a:path>
            </a:pathLst>
          </a:cu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97770" name="Freeform 10"/>
          <p:cNvSpPr>
            <a:spLocks/>
          </p:cNvSpPr>
          <p:nvPr/>
        </p:nvSpPr>
        <p:spPr bwMode="auto">
          <a:xfrm>
            <a:off x="2484438" y="620713"/>
            <a:ext cx="3408362" cy="3000375"/>
          </a:xfrm>
          <a:custGeom>
            <a:avLst/>
            <a:gdLst>
              <a:gd name="T0" fmla="*/ 2147483647 w 2147"/>
              <a:gd name="T1" fmla="*/ 2147483647 h 1890"/>
              <a:gd name="T2" fmla="*/ 2147483647 w 2147"/>
              <a:gd name="T3" fmla="*/ 2147483647 h 1890"/>
              <a:gd name="T4" fmla="*/ 2147483647 w 2147"/>
              <a:gd name="T5" fmla="*/ 2147483647 h 1890"/>
              <a:gd name="T6" fmla="*/ 2147483647 w 2147"/>
              <a:gd name="T7" fmla="*/ 2147483647 h 1890"/>
              <a:gd name="T8" fmla="*/ 2147483647 w 2147"/>
              <a:gd name="T9" fmla="*/ 2147483647 h 18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47"/>
              <a:gd name="T16" fmla="*/ 0 h 1890"/>
              <a:gd name="T17" fmla="*/ 2147 w 2147"/>
              <a:gd name="T18" fmla="*/ 1890 h 18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47" h="1890">
                <a:moveTo>
                  <a:pt x="1466" y="1890"/>
                </a:moveTo>
                <a:cubicBezTo>
                  <a:pt x="1016" y="1633"/>
                  <a:pt x="566" y="1376"/>
                  <a:pt x="332" y="1119"/>
                </a:cubicBezTo>
                <a:cubicBezTo>
                  <a:pt x="98" y="862"/>
                  <a:pt x="0" y="522"/>
                  <a:pt x="60" y="348"/>
                </a:cubicBezTo>
                <a:cubicBezTo>
                  <a:pt x="120" y="174"/>
                  <a:pt x="347" y="0"/>
                  <a:pt x="695" y="75"/>
                </a:cubicBezTo>
                <a:cubicBezTo>
                  <a:pt x="1043" y="150"/>
                  <a:pt x="1905" y="680"/>
                  <a:pt x="2147" y="801"/>
                </a:cubicBezTo>
              </a:path>
            </a:pathLst>
          </a:cu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97771" name="Line 11"/>
          <p:cNvSpPr>
            <a:spLocks noChangeShapeType="1"/>
          </p:cNvSpPr>
          <p:nvPr/>
        </p:nvSpPr>
        <p:spPr bwMode="auto">
          <a:xfrm flipH="1">
            <a:off x="3203575" y="1773238"/>
            <a:ext cx="2663825" cy="194310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97772" name="Freeform 12"/>
          <p:cNvSpPr>
            <a:spLocks/>
          </p:cNvSpPr>
          <p:nvPr/>
        </p:nvSpPr>
        <p:spPr bwMode="auto">
          <a:xfrm>
            <a:off x="2555875" y="1773238"/>
            <a:ext cx="3503613" cy="2555875"/>
          </a:xfrm>
          <a:custGeom>
            <a:avLst/>
            <a:gdLst>
              <a:gd name="T0" fmla="*/ 2147483647 w 2207"/>
              <a:gd name="T1" fmla="*/ 0 h 1610"/>
              <a:gd name="T2" fmla="*/ 2147483647 w 2207"/>
              <a:gd name="T3" fmla="*/ 2147483647 h 1610"/>
              <a:gd name="T4" fmla="*/ 2147483647 w 2207"/>
              <a:gd name="T5" fmla="*/ 2147483647 h 1610"/>
              <a:gd name="T6" fmla="*/ 2147483647 w 2207"/>
              <a:gd name="T7" fmla="*/ 2147483647 h 1610"/>
              <a:gd name="T8" fmla="*/ 2147483647 w 2207"/>
              <a:gd name="T9" fmla="*/ 2147483647 h 1610"/>
              <a:gd name="T10" fmla="*/ 2147483647 w 2207"/>
              <a:gd name="T11" fmla="*/ 2147483647 h 161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207"/>
              <a:gd name="T19" fmla="*/ 0 h 1610"/>
              <a:gd name="T20" fmla="*/ 2207 w 2207"/>
              <a:gd name="T21" fmla="*/ 1610 h 161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207" h="1610">
                <a:moveTo>
                  <a:pt x="1337" y="0"/>
                </a:moveTo>
                <a:cubicBezTo>
                  <a:pt x="895" y="249"/>
                  <a:pt x="453" y="498"/>
                  <a:pt x="249" y="725"/>
                </a:cubicBezTo>
                <a:cubicBezTo>
                  <a:pt x="45" y="952"/>
                  <a:pt x="0" y="1224"/>
                  <a:pt x="113" y="1360"/>
                </a:cubicBezTo>
                <a:cubicBezTo>
                  <a:pt x="226" y="1496"/>
                  <a:pt x="612" y="1610"/>
                  <a:pt x="929" y="1542"/>
                </a:cubicBezTo>
                <a:cubicBezTo>
                  <a:pt x="1246" y="1474"/>
                  <a:pt x="1829" y="1058"/>
                  <a:pt x="2018" y="952"/>
                </a:cubicBezTo>
                <a:cubicBezTo>
                  <a:pt x="2207" y="846"/>
                  <a:pt x="2135" y="876"/>
                  <a:pt x="2063" y="907"/>
                </a:cubicBezTo>
              </a:path>
            </a:pathLst>
          </a:custGeom>
          <a:noFill/>
          <a:ln w="762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97773" name="Freeform 13"/>
          <p:cNvSpPr>
            <a:spLocks/>
          </p:cNvSpPr>
          <p:nvPr/>
        </p:nvSpPr>
        <p:spPr bwMode="auto">
          <a:xfrm>
            <a:off x="2916238" y="620713"/>
            <a:ext cx="3576637" cy="3073400"/>
          </a:xfrm>
          <a:custGeom>
            <a:avLst/>
            <a:gdLst>
              <a:gd name="T0" fmla="*/ 0 w 2253"/>
              <a:gd name="T1" fmla="*/ 2147483647 h 1936"/>
              <a:gd name="T2" fmla="*/ 2147483647 w 2253"/>
              <a:gd name="T3" fmla="*/ 2147483647 h 1936"/>
              <a:gd name="T4" fmla="*/ 2147483647 w 2253"/>
              <a:gd name="T5" fmla="*/ 2147483647 h 1936"/>
              <a:gd name="T6" fmla="*/ 2147483647 w 2253"/>
              <a:gd name="T7" fmla="*/ 2147483647 h 1936"/>
              <a:gd name="T8" fmla="*/ 2147483647 w 2253"/>
              <a:gd name="T9" fmla="*/ 2147483647 h 19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53"/>
              <a:gd name="T16" fmla="*/ 0 h 1936"/>
              <a:gd name="T17" fmla="*/ 2253 w 2253"/>
              <a:gd name="T18" fmla="*/ 1936 h 19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53" h="1936">
                <a:moveTo>
                  <a:pt x="0" y="938"/>
                </a:moveTo>
                <a:cubicBezTo>
                  <a:pt x="510" y="590"/>
                  <a:pt x="1021" y="242"/>
                  <a:pt x="1361" y="121"/>
                </a:cubicBezTo>
                <a:cubicBezTo>
                  <a:pt x="1701" y="0"/>
                  <a:pt x="1928" y="83"/>
                  <a:pt x="2041" y="212"/>
                </a:cubicBezTo>
                <a:cubicBezTo>
                  <a:pt x="2154" y="341"/>
                  <a:pt x="2253" y="605"/>
                  <a:pt x="2041" y="892"/>
                </a:cubicBezTo>
                <a:cubicBezTo>
                  <a:pt x="1829" y="1179"/>
                  <a:pt x="983" y="1770"/>
                  <a:pt x="771" y="1936"/>
                </a:cubicBezTo>
              </a:path>
            </a:pathLst>
          </a:custGeom>
          <a:noFill/>
          <a:ln w="762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97774" name="Rectangle 14"/>
          <p:cNvSpPr>
            <a:spLocks noChangeArrowheads="1"/>
          </p:cNvSpPr>
          <p:nvPr/>
        </p:nvSpPr>
        <p:spPr bwMode="auto">
          <a:xfrm>
            <a:off x="611188" y="4437063"/>
            <a:ext cx="1727200" cy="6477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97775" name="Rectangle 15"/>
          <p:cNvSpPr>
            <a:spLocks noChangeArrowheads="1"/>
          </p:cNvSpPr>
          <p:nvPr/>
        </p:nvSpPr>
        <p:spPr bwMode="auto">
          <a:xfrm>
            <a:off x="2195513" y="4508500"/>
            <a:ext cx="1727200" cy="6477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97776" name="Rectangle 16"/>
          <p:cNvSpPr>
            <a:spLocks noChangeArrowheads="1"/>
          </p:cNvSpPr>
          <p:nvPr/>
        </p:nvSpPr>
        <p:spPr bwMode="auto">
          <a:xfrm>
            <a:off x="3924300" y="4437063"/>
            <a:ext cx="1727200" cy="6477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97777" name="Rectangle 17"/>
          <p:cNvSpPr>
            <a:spLocks noChangeArrowheads="1"/>
          </p:cNvSpPr>
          <p:nvPr/>
        </p:nvSpPr>
        <p:spPr bwMode="auto">
          <a:xfrm>
            <a:off x="1476375" y="5157788"/>
            <a:ext cx="1727200" cy="6477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97778" name="Rectangle 18"/>
          <p:cNvSpPr>
            <a:spLocks noChangeArrowheads="1"/>
          </p:cNvSpPr>
          <p:nvPr/>
        </p:nvSpPr>
        <p:spPr bwMode="auto">
          <a:xfrm>
            <a:off x="3203575" y="5229225"/>
            <a:ext cx="1727200" cy="6477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97779" name="Rectangle 19"/>
          <p:cNvSpPr>
            <a:spLocks noChangeArrowheads="1"/>
          </p:cNvSpPr>
          <p:nvPr/>
        </p:nvSpPr>
        <p:spPr bwMode="auto">
          <a:xfrm>
            <a:off x="4859338" y="5157788"/>
            <a:ext cx="1727200" cy="6477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817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397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2000"/>
                                        <p:tgtEl>
                                          <p:spTgt spid="13977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97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1397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2000"/>
                                        <p:tgtEl>
                                          <p:spTgt spid="13977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97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1000"/>
                                        <p:tgtEl>
                                          <p:spTgt spid="1397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8" dur="2000"/>
                                        <p:tgtEl>
                                          <p:spTgt spid="13977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97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000"/>
                                        <p:tgtEl>
                                          <p:spTgt spid="1397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7" dur="2000"/>
                                        <p:tgtEl>
                                          <p:spTgt spid="13977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97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1397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6" dur="2000"/>
                                        <p:tgtEl>
                                          <p:spTgt spid="13977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97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397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5" dur="2000"/>
                                        <p:tgtEl>
                                          <p:spTgt spid="13977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97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977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977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97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7767" grpId="0" animBg="1"/>
      <p:bldP spid="1397769" grpId="0" animBg="1"/>
      <p:bldP spid="1397770" grpId="0" animBg="1"/>
      <p:bldP spid="1397771" grpId="0" animBg="1"/>
      <p:bldP spid="1397772" grpId="0" animBg="1"/>
      <p:bldP spid="1397773" grpId="0" animBg="1"/>
      <p:bldP spid="1397774" grpId="0" animBg="1"/>
      <p:bldP spid="1397775" grpId="0" animBg="1"/>
      <p:bldP spid="1397776" grpId="0" animBg="1"/>
      <p:bldP spid="1397777" grpId="0" animBg="1"/>
      <p:bldP spid="1397778" grpId="0" animBg="1"/>
      <p:bldP spid="1397779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6000" b="1" smtClean="0"/>
              <a:t>  </a:t>
            </a:r>
            <a:r>
              <a:rPr lang="zh-CN" altLang="en-US" b="1" smtClean="0"/>
              <a:t>例</a:t>
            </a:r>
            <a:r>
              <a:rPr lang="en-US" altLang="zh-CN" b="1" smtClean="0"/>
              <a:t>: </a:t>
            </a:r>
            <a:r>
              <a:rPr lang="zh-CN" altLang="en-US" b="1" smtClean="0"/>
              <a:t>行列式的数值计算方法</a:t>
            </a:r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zh-CN" sz="4400" b="1" smtClean="0"/>
              <a:t>       </a:t>
            </a:r>
          </a:p>
          <a:p>
            <a:pPr eaLnBrk="1" hangingPunct="1">
              <a:buFontTx/>
              <a:buNone/>
            </a:pPr>
            <a:r>
              <a:rPr lang="en-US" altLang="zh-CN" sz="4400" b="1" smtClean="0"/>
              <a:t>         </a:t>
            </a:r>
          </a:p>
          <a:p>
            <a:pPr eaLnBrk="1" hangingPunct="1">
              <a:buFontTx/>
              <a:buNone/>
            </a:pPr>
            <a:r>
              <a:rPr lang="en-US" altLang="zh-CN" sz="3600" b="1" smtClean="0"/>
              <a:t> </a:t>
            </a:r>
          </a:p>
        </p:txBody>
      </p:sp>
      <p:graphicFrame>
        <p:nvGraphicFramePr>
          <p:cNvPr id="182276" name="Object 5"/>
          <p:cNvGraphicFramePr>
            <a:graphicFrameLocks noChangeAspect="1"/>
          </p:cNvGraphicFramePr>
          <p:nvPr/>
        </p:nvGraphicFramePr>
        <p:xfrm>
          <a:off x="2555875" y="2133600"/>
          <a:ext cx="4673600" cy="3856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29" name="公式" r:id="rId3" imgW="1384300" imgH="1143000" progId="Equation.3">
                  <p:embed/>
                </p:oleObj>
              </mc:Choice>
              <mc:Fallback>
                <p:oleObj name="公式" r:id="rId3" imgW="1384300" imgH="11430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2133600"/>
                        <a:ext cx="4673600" cy="3856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341" name="Rectangle 5"/>
          <p:cNvSpPr>
            <a:spLocks noChangeArrowheads="1"/>
          </p:cNvSpPr>
          <p:nvPr/>
        </p:nvSpPr>
        <p:spPr bwMode="auto">
          <a:xfrm>
            <a:off x="1116013" y="260350"/>
            <a:ext cx="2519362" cy="647700"/>
          </a:xfrm>
          <a:prstGeom prst="rect">
            <a:avLst/>
          </a:prstGeom>
          <a:solidFill>
            <a:srgbClr val="FFCC00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550342" name="Rectangle 6"/>
          <p:cNvSpPr>
            <a:spLocks noChangeArrowheads="1"/>
          </p:cNvSpPr>
          <p:nvPr/>
        </p:nvSpPr>
        <p:spPr bwMode="auto">
          <a:xfrm>
            <a:off x="1619250" y="2349500"/>
            <a:ext cx="2016125" cy="647700"/>
          </a:xfrm>
          <a:prstGeom prst="rect">
            <a:avLst/>
          </a:prstGeom>
          <a:solidFill>
            <a:srgbClr val="FF0000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550343" name="AutoShape 7"/>
          <p:cNvSpPr>
            <a:spLocks noChangeArrowheads="1"/>
          </p:cNvSpPr>
          <p:nvPr/>
        </p:nvSpPr>
        <p:spPr bwMode="auto">
          <a:xfrm rot="10800000">
            <a:off x="611188" y="260350"/>
            <a:ext cx="433387" cy="2592388"/>
          </a:xfrm>
          <a:prstGeom prst="curvedLeftArrow">
            <a:avLst>
              <a:gd name="adj1" fmla="val 119634"/>
              <a:gd name="adj2" fmla="val 239268"/>
              <a:gd name="adj3" fmla="val 33333"/>
            </a:avLst>
          </a:prstGeom>
          <a:solidFill>
            <a:srgbClr val="FF00FF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550344" name="AutoShape 8"/>
          <p:cNvSpPr>
            <a:spLocks noChangeArrowheads="1"/>
          </p:cNvSpPr>
          <p:nvPr/>
        </p:nvSpPr>
        <p:spPr bwMode="auto">
          <a:xfrm>
            <a:off x="3708400" y="404813"/>
            <a:ext cx="504825" cy="2808287"/>
          </a:xfrm>
          <a:prstGeom prst="curvedLeftArrow">
            <a:avLst>
              <a:gd name="adj1" fmla="val 111258"/>
              <a:gd name="adj2" fmla="val 222516"/>
              <a:gd name="adj3" fmla="val 33333"/>
            </a:avLst>
          </a:prstGeom>
          <a:solidFill>
            <a:srgbClr val="FF00FF">
              <a:alpha val="8313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550346" name="Rectangle 10"/>
          <p:cNvSpPr>
            <a:spLocks noChangeArrowheads="1"/>
          </p:cNvSpPr>
          <p:nvPr/>
        </p:nvSpPr>
        <p:spPr bwMode="auto">
          <a:xfrm>
            <a:off x="5724525" y="260350"/>
            <a:ext cx="2519363" cy="647700"/>
          </a:xfrm>
          <a:prstGeom prst="rect">
            <a:avLst/>
          </a:prstGeom>
          <a:solidFill>
            <a:srgbClr val="FF0000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550347" name="AutoShape 11"/>
          <p:cNvSpPr>
            <a:spLocks noChangeArrowheads="1"/>
          </p:cNvSpPr>
          <p:nvPr/>
        </p:nvSpPr>
        <p:spPr bwMode="auto">
          <a:xfrm>
            <a:off x="5219700" y="549275"/>
            <a:ext cx="446088" cy="935038"/>
          </a:xfrm>
          <a:prstGeom prst="curvedRightArrow">
            <a:avLst>
              <a:gd name="adj1" fmla="val 41922"/>
              <a:gd name="adj2" fmla="val 83843"/>
              <a:gd name="adj3" fmla="val 33333"/>
            </a:avLst>
          </a:prstGeom>
          <a:solidFill>
            <a:srgbClr val="FF0000">
              <a:alpha val="4392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550348" name="AutoShape 12"/>
          <p:cNvSpPr>
            <a:spLocks noChangeArrowheads="1"/>
          </p:cNvSpPr>
          <p:nvPr/>
        </p:nvSpPr>
        <p:spPr bwMode="auto">
          <a:xfrm>
            <a:off x="5003800" y="476250"/>
            <a:ext cx="590550" cy="1728788"/>
          </a:xfrm>
          <a:prstGeom prst="curvedRightArrow">
            <a:avLst>
              <a:gd name="adj1" fmla="val 58548"/>
              <a:gd name="adj2" fmla="val 117097"/>
              <a:gd name="adj3" fmla="val 33333"/>
            </a:avLst>
          </a:prstGeom>
          <a:solidFill>
            <a:srgbClr val="FF0000">
              <a:alpha val="4392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550349" name="AutoShape 13"/>
          <p:cNvSpPr>
            <a:spLocks noChangeArrowheads="1"/>
          </p:cNvSpPr>
          <p:nvPr/>
        </p:nvSpPr>
        <p:spPr bwMode="auto">
          <a:xfrm>
            <a:off x="4787900" y="404813"/>
            <a:ext cx="735013" cy="2736850"/>
          </a:xfrm>
          <a:prstGeom prst="curvedRightArrow">
            <a:avLst>
              <a:gd name="adj1" fmla="val 74471"/>
              <a:gd name="adj2" fmla="val 148942"/>
              <a:gd name="adj3" fmla="val 33333"/>
            </a:avLst>
          </a:prstGeom>
          <a:solidFill>
            <a:srgbClr val="FF0000">
              <a:alpha val="4392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550351" name="Rectangle 15"/>
          <p:cNvSpPr>
            <a:spLocks noChangeArrowheads="1"/>
          </p:cNvSpPr>
          <p:nvPr/>
        </p:nvSpPr>
        <p:spPr bwMode="auto">
          <a:xfrm>
            <a:off x="1547813" y="3500438"/>
            <a:ext cx="2519362" cy="647700"/>
          </a:xfrm>
          <a:prstGeom prst="rect">
            <a:avLst/>
          </a:prstGeom>
          <a:solidFill>
            <a:srgbClr val="333300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550352" name="Rectangle 16"/>
          <p:cNvSpPr>
            <a:spLocks noChangeArrowheads="1"/>
          </p:cNvSpPr>
          <p:nvPr/>
        </p:nvSpPr>
        <p:spPr bwMode="auto">
          <a:xfrm>
            <a:off x="1042988" y="260350"/>
            <a:ext cx="576262" cy="2808288"/>
          </a:xfrm>
          <a:prstGeom prst="rect">
            <a:avLst/>
          </a:prstGeom>
          <a:solidFill>
            <a:srgbClr val="FFCC00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550353" name="Rectangle 17"/>
          <p:cNvSpPr>
            <a:spLocks noChangeArrowheads="1"/>
          </p:cNvSpPr>
          <p:nvPr/>
        </p:nvSpPr>
        <p:spPr bwMode="auto">
          <a:xfrm>
            <a:off x="1042988" y="2349500"/>
            <a:ext cx="576262" cy="719138"/>
          </a:xfrm>
          <a:prstGeom prst="rect">
            <a:avLst/>
          </a:prstGeom>
          <a:solidFill>
            <a:srgbClr val="FF0000">
              <a:alpha val="5882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550354" name="Rectangle 18"/>
          <p:cNvSpPr>
            <a:spLocks noChangeArrowheads="1"/>
          </p:cNvSpPr>
          <p:nvPr/>
        </p:nvSpPr>
        <p:spPr bwMode="auto">
          <a:xfrm>
            <a:off x="2195513" y="4149725"/>
            <a:ext cx="576262" cy="2087563"/>
          </a:xfrm>
          <a:prstGeom prst="rect">
            <a:avLst/>
          </a:prstGeom>
          <a:solidFill>
            <a:srgbClr val="FFCC00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550355" name="Rectangle 19"/>
          <p:cNvSpPr>
            <a:spLocks noChangeArrowheads="1"/>
          </p:cNvSpPr>
          <p:nvPr/>
        </p:nvSpPr>
        <p:spPr bwMode="auto">
          <a:xfrm>
            <a:off x="2195513" y="4149725"/>
            <a:ext cx="576262" cy="719138"/>
          </a:xfrm>
          <a:prstGeom prst="rect">
            <a:avLst/>
          </a:prstGeom>
          <a:solidFill>
            <a:srgbClr val="FF0000">
              <a:alpha val="5882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550356" name="Rectangle 20"/>
          <p:cNvSpPr>
            <a:spLocks noChangeArrowheads="1"/>
          </p:cNvSpPr>
          <p:nvPr/>
        </p:nvSpPr>
        <p:spPr bwMode="auto">
          <a:xfrm>
            <a:off x="2771775" y="4221163"/>
            <a:ext cx="1295400" cy="647700"/>
          </a:xfrm>
          <a:prstGeom prst="rect">
            <a:avLst/>
          </a:prstGeom>
          <a:solidFill>
            <a:srgbClr val="FF0000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550357" name="AutoShape 21"/>
          <p:cNvSpPr>
            <a:spLocks noChangeArrowheads="1"/>
          </p:cNvSpPr>
          <p:nvPr/>
        </p:nvSpPr>
        <p:spPr bwMode="auto">
          <a:xfrm>
            <a:off x="1692275" y="4437063"/>
            <a:ext cx="446088" cy="1800225"/>
          </a:xfrm>
          <a:prstGeom prst="curvedRightArrow">
            <a:avLst>
              <a:gd name="adj1" fmla="val 80712"/>
              <a:gd name="adj2" fmla="val 161423"/>
              <a:gd name="adj3" fmla="val 33333"/>
            </a:avLst>
          </a:prstGeom>
          <a:solidFill>
            <a:srgbClr val="FF0000">
              <a:alpha val="4392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550359" name="Rectangle 23"/>
          <p:cNvSpPr>
            <a:spLocks noChangeArrowheads="1"/>
          </p:cNvSpPr>
          <p:nvPr/>
        </p:nvSpPr>
        <p:spPr bwMode="auto">
          <a:xfrm>
            <a:off x="5651500" y="3500438"/>
            <a:ext cx="2519363" cy="647700"/>
          </a:xfrm>
          <a:prstGeom prst="rect">
            <a:avLst/>
          </a:prstGeom>
          <a:solidFill>
            <a:srgbClr val="FF6600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550360" name="Rectangle 24"/>
          <p:cNvSpPr>
            <a:spLocks noChangeArrowheads="1"/>
          </p:cNvSpPr>
          <p:nvPr/>
        </p:nvSpPr>
        <p:spPr bwMode="auto">
          <a:xfrm>
            <a:off x="6300788" y="4149725"/>
            <a:ext cx="1871662" cy="647700"/>
          </a:xfrm>
          <a:prstGeom prst="rect">
            <a:avLst/>
          </a:prstGeom>
          <a:solidFill>
            <a:srgbClr val="FF6600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550361" name="Rectangle 25"/>
          <p:cNvSpPr>
            <a:spLocks noChangeArrowheads="1"/>
          </p:cNvSpPr>
          <p:nvPr/>
        </p:nvSpPr>
        <p:spPr bwMode="auto">
          <a:xfrm>
            <a:off x="6948488" y="4797425"/>
            <a:ext cx="1223962" cy="719138"/>
          </a:xfrm>
          <a:prstGeom prst="rect">
            <a:avLst/>
          </a:prstGeom>
          <a:solidFill>
            <a:srgbClr val="FF6600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550363" name="Rectangle 27"/>
          <p:cNvSpPr>
            <a:spLocks noChangeArrowheads="1"/>
          </p:cNvSpPr>
          <p:nvPr/>
        </p:nvSpPr>
        <p:spPr bwMode="auto">
          <a:xfrm>
            <a:off x="7596188" y="5516563"/>
            <a:ext cx="576262" cy="719137"/>
          </a:xfrm>
          <a:prstGeom prst="rect">
            <a:avLst/>
          </a:prstGeom>
          <a:solidFill>
            <a:srgbClr val="FF6600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183317" name="Object 28"/>
          <p:cNvGraphicFramePr>
            <a:graphicFrameLocks noChangeAspect="1"/>
          </p:cNvGraphicFramePr>
          <p:nvPr/>
        </p:nvGraphicFramePr>
        <p:xfrm>
          <a:off x="987425" y="260350"/>
          <a:ext cx="2776538" cy="287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530" name="公式" r:id="rId3" imgW="1104900" imgH="1143000" progId="Equation.3">
                  <p:embed/>
                </p:oleObj>
              </mc:Choice>
              <mc:Fallback>
                <p:oleObj name="公式" r:id="rId3" imgW="1104900" imgH="11430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7425" y="260350"/>
                        <a:ext cx="2776538" cy="2871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0365" name="Object 29"/>
          <p:cNvGraphicFramePr>
            <a:graphicFrameLocks noChangeAspect="1"/>
          </p:cNvGraphicFramePr>
          <p:nvPr/>
        </p:nvGraphicFramePr>
        <p:xfrm>
          <a:off x="4572000" y="260350"/>
          <a:ext cx="3800475" cy="285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531" name="公式" r:id="rId5" imgW="1524000" imgH="1143000" progId="Equation.3">
                  <p:embed/>
                </p:oleObj>
              </mc:Choice>
              <mc:Fallback>
                <p:oleObj name="公式" r:id="rId5" imgW="1524000" imgH="114300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260350"/>
                        <a:ext cx="3800475" cy="285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0366" name="Object 30"/>
          <p:cNvGraphicFramePr>
            <a:graphicFrameLocks noChangeAspect="1"/>
          </p:cNvGraphicFramePr>
          <p:nvPr/>
        </p:nvGraphicFramePr>
        <p:xfrm>
          <a:off x="395288" y="3500438"/>
          <a:ext cx="3800475" cy="285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532" name="公式" r:id="rId7" imgW="1524000" imgH="1143000" progId="Equation.3">
                  <p:embed/>
                </p:oleObj>
              </mc:Choice>
              <mc:Fallback>
                <p:oleObj name="公式" r:id="rId7" imgW="1524000" imgH="114300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3500438"/>
                        <a:ext cx="3800475" cy="285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0367" name="Object 31"/>
          <p:cNvGraphicFramePr>
            <a:graphicFrameLocks noChangeAspect="1"/>
          </p:cNvGraphicFramePr>
          <p:nvPr/>
        </p:nvGraphicFramePr>
        <p:xfrm>
          <a:off x="4500563" y="3500438"/>
          <a:ext cx="3800475" cy="285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533" name="公式" r:id="rId9" imgW="1524000" imgH="1143000" progId="Equation.3">
                  <p:embed/>
                </p:oleObj>
              </mc:Choice>
              <mc:Fallback>
                <p:oleObj name="公式" r:id="rId9" imgW="1524000" imgH="114300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3500438"/>
                        <a:ext cx="3800475" cy="285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50369" name="Rectangle 33"/>
          <p:cNvSpPr>
            <a:spLocks noChangeArrowheads="1"/>
          </p:cNvSpPr>
          <p:nvPr/>
        </p:nvSpPr>
        <p:spPr bwMode="auto">
          <a:xfrm>
            <a:off x="3851275" y="1341438"/>
            <a:ext cx="1800225" cy="7016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400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= - 4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550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503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503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550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550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0"/>
                                        <p:tgtEl>
                                          <p:spTgt spid="1550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000"/>
                                        <p:tgtEl>
                                          <p:spTgt spid="1550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50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50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50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1000"/>
                                        <p:tgtEl>
                                          <p:spTgt spid="1550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1000"/>
                                        <p:tgtEl>
                                          <p:spTgt spid="1550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000"/>
                                        <p:tgtEl>
                                          <p:spTgt spid="1550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1550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550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1550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2000"/>
                                        <p:tgtEl>
                                          <p:spTgt spid="1550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5503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5503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1000"/>
                                        <p:tgtEl>
                                          <p:spTgt spid="1550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1000"/>
                                        <p:tgtEl>
                                          <p:spTgt spid="1550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550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550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550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1000"/>
                                        <p:tgtEl>
                                          <p:spTgt spid="1550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1000"/>
                                        <p:tgtEl>
                                          <p:spTgt spid="1550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000"/>
                                        <p:tgtEl>
                                          <p:spTgt spid="1550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1000"/>
                                        <p:tgtEl>
                                          <p:spTgt spid="1550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550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550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2000"/>
                                        <p:tgtEl>
                                          <p:spTgt spid="15503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50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0341" grpId="0" animBg="1"/>
      <p:bldP spid="1550342" grpId="0" animBg="1"/>
      <p:bldP spid="1550343" grpId="0" animBg="1"/>
      <p:bldP spid="1550344" grpId="0" animBg="1"/>
      <p:bldP spid="1550346" grpId="0" animBg="1"/>
      <p:bldP spid="1550347" grpId="0" animBg="1"/>
      <p:bldP spid="1550348" grpId="0" animBg="1"/>
      <p:bldP spid="1550349" grpId="0" animBg="1"/>
      <p:bldP spid="1550351" grpId="0" animBg="1"/>
      <p:bldP spid="1550352" grpId="0" animBg="1"/>
      <p:bldP spid="1550353" grpId="0" animBg="1"/>
      <p:bldP spid="1550354" grpId="0" animBg="1"/>
      <p:bldP spid="1550355" grpId="0" animBg="1"/>
      <p:bldP spid="1550356" grpId="0" animBg="1"/>
      <p:bldP spid="1550357" grpId="0" animBg="1"/>
      <p:bldP spid="1550359" grpId="0" animBg="1"/>
      <p:bldP spid="1550360" grpId="0" animBg="1"/>
      <p:bldP spid="1550361" grpId="0" animBg="1"/>
      <p:bldP spid="1550363" grpId="0" animBg="1"/>
      <p:bldP spid="155036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620713"/>
            <a:ext cx="8229600" cy="5545137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dirty="0" smtClean="0">
                <a:latin typeface="Times New Roman" pitchFamily="18" charset="0"/>
              </a:rPr>
              <a:t>例</a:t>
            </a:r>
            <a:r>
              <a:rPr lang="en-US" altLang="zh-CN" sz="3600" b="1" dirty="0" smtClean="0">
                <a:latin typeface="Times New Roman" pitchFamily="18" charset="0"/>
              </a:rPr>
              <a:t>.  </a:t>
            </a:r>
            <a:r>
              <a:rPr lang="zh-CN" altLang="en-US" sz="3600" b="1" dirty="0" smtClean="0">
                <a:latin typeface="Times New Roman" pitchFamily="18" charset="0"/>
              </a:rPr>
              <a:t>由集合 </a:t>
            </a:r>
            <a:r>
              <a:rPr lang="en-US" altLang="zh-CN" sz="3600" b="1" dirty="0" smtClean="0">
                <a:latin typeface="Times New Roman" pitchFamily="18" charset="0"/>
              </a:rPr>
              <a:t>A </a:t>
            </a:r>
            <a:r>
              <a:rPr lang="zh-CN" altLang="en-US" sz="3600" b="1" dirty="0" smtClean="0">
                <a:latin typeface="Times New Roman" pitchFamily="18" charset="0"/>
              </a:rPr>
              <a:t>的所有子集组成的集合</a:t>
            </a:r>
            <a:endParaRPr lang="en-US" altLang="zh-CN" sz="3600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       </a:t>
            </a:r>
            <a:r>
              <a:rPr lang="zh-CN" altLang="en-US" sz="3600" b="1" dirty="0" smtClean="0">
                <a:latin typeface="Times New Roman" pitchFamily="18" charset="0"/>
              </a:rPr>
              <a:t>称为  </a:t>
            </a:r>
            <a:r>
              <a:rPr lang="en-US" altLang="zh-CN" sz="3600" b="1" dirty="0" smtClean="0">
                <a:latin typeface="Times New Roman" pitchFamily="18" charset="0"/>
              </a:rPr>
              <a:t>A </a:t>
            </a:r>
            <a:r>
              <a:rPr lang="zh-CN" altLang="en-US" sz="3600" b="1" dirty="0" smtClean="0">
                <a:latin typeface="Times New Roman" pitchFamily="18" charset="0"/>
              </a:rPr>
              <a:t>的幂集 </a:t>
            </a:r>
            <a:r>
              <a:rPr lang="en-US" altLang="zh-CN" sz="3600" b="1" dirty="0" smtClean="0">
                <a:latin typeface="Times New Roman" pitchFamily="18" charset="0"/>
              </a:rPr>
              <a:t>.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      </a:t>
            </a:r>
            <a:r>
              <a:rPr lang="zh-CN" altLang="en-US" sz="3600" b="1" dirty="0" smtClean="0">
                <a:latin typeface="Times New Roman" pitchFamily="18" charset="0"/>
              </a:rPr>
              <a:t>证明</a:t>
            </a:r>
            <a:r>
              <a:rPr lang="en-US" altLang="zh-CN" sz="3600" b="1" dirty="0" smtClean="0">
                <a:latin typeface="Times New Roman" pitchFamily="18" charset="0"/>
              </a:rPr>
              <a:t>:  </a:t>
            </a:r>
            <a:r>
              <a:rPr lang="zh-CN" altLang="en-US" sz="3600" b="1" dirty="0" smtClean="0">
                <a:latin typeface="Times New Roman" pitchFamily="18" charset="0"/>
              </a:rPr>
              <a:t>若集合 </a:t>
            </a:r>
            <a:r>
              <a:rPr lang="en-US" altLang="zh-CN" sz="3600" b="1" dirty="0" smtClean="0">
                <a:latin typeface="Times New Roman" pitchFamily="18" charset="0"/>
              </a:rPr>
              <a:t>A </a:t>
            </a:r>
            <a:r>
              <a:rPr lang="zh-CN" altLang="en-US" sz="3600" b="1" dirty="0" smtClean="0">
                <a:latin typeface="Times New Roman" pitchFamily="18" charset="0"/>
              </a:rPr>
              <a:t>非空</a:t>
            </a:r>
            <a:r>
              <a:rPr lang="en-US" altLang="zh-CN" sz="3600" b="1" dirty="0" smtClean="0">
                <a:latin typeface="Times New Roman" pitchFamily="18" charset="0"/>
              </a:rPr>
              <a:t>,  </a:t>
            </a:r>
            <a:r>
              <a:rPr lang="zh-CN" altLang="en-US" sz="3600" b="1" dirty="0" smtClean="0">
                <a:latin typeface="Times New Roman" pitchFamily="18" charset="0"/>
              </a:rPr>
              <a:t>则不存在  </a:t>
            </a:r>
            <a:endParaRPr lang="en-US" altLang="zh-CN" sz="3600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                 A </a:t>
            </a:r>
            <a:r>
              <a:rPr lang="zh-CN" altLang="en-US" sz="3600" b="1" dirty="0" smtClean="0">
                <a:latin typeface="Times New Roman" pitchFamily="18" charset="0"/>
              </a:rPr>
              <a:t>的幂集到 </a:t>
            </a:r>
            <a:r>
              <a:rPr lang="en-US" altLang="zh-CN" sz="3600" b="1" dirty="0" smtClean="0">
                <a:latin typeface="Times New Roman" pitchFamily="18" charset="0"/>
              </a:rPr>
              <a:t> A </a:t>
            </a:r>
            <a:r>
              <a:rPr lang="zh-CN" altLang="en-US" sz="3600" b="1" dirty="0" smtClean="0">
                <a:latin typeface="Times New Roman" pitchFamily="18" charset="0"/>
              </a:rPr>
              <a:t>的单射</a:t>
            </a:r>
            <a:r>
              <a:rPr lang="en-US" altLang="zh-CN" sz="3600" b="1" dirty="0" smtClean="0">
                <a:latin typeface="Times New Roman" pitchFamily="18" charset="0"/>
              </a:rPr>
              <a:t>.</a:t>
            </a:r>
            <a:r>
              <a:rPr lang="zh-CN" altLang="en-US" b="1" dirty="0" smtClean="0">
                <a:latin typeface="Times New Roman" pitchFamily="18" charset="0"/>
              </a:rPr>
              <a:t>  </a:t>
            </a:r>
            <a:endParaRPr lang="en-US" altLang="zh-CN" b="1" dirty="0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 smtClean="0">
                <a:latin typeface="Times New Roman" pitchFamily="18" charset="0"/>
              </a:rPr>
              <a:t>第一列找好非零元</a:t>
            </a:r>
            <a:r>
              <a:rPr lang="en-US" altLang="zh-CN" sz="4000" b="1" smtClean="0">
                <a:latin typeface="Times New Roman" pitchFamily="18" charset="0"/>
              </a:rPr>
              <a:t>, </a:t>
            </a:r>
            <a:r>
              <a:rPr lang="zh-CN" altLang="en-US" sz="4000" b="1" smtClean="0">
                <a:latin typeface="Times New Roman" pitchFamily="18" charset="0"/>
              </a:rPr>
              <a:t>交换两行要变号</a:t>
            </a:r>
          </a:p>
        </p:txBody>
      </p:sp>
      <p:sp>
        <p:nvSpPr>
          <p:cNvPr id="184323" name="Rectangle 3"/>
          <p:cNvSpPr>
            <a:spLocks noChangeArrowheads="1"/>
          </p:cNvSpPr>
          <p:nvPr/>
        </p:nvSpPr>
        <p:spPr bwMode="auto">
          <a:xfrm>
            <a:off x="2268538" y="1989138"/>
            <a:ext cx="4319587" cy="4248150"/>
          </a:xfrm>
          <a:prstGeom prst="rect">
            <a:avLst/>
          </a:prstGeom>
          <a:solidFill>
            <a:srgbClr val="FFCC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483780" name="Rectangle 4"/>
          <p:cNvSpPr>
            <a:spLocks noChangeArrowheads="1"/>
          </p:cNvSpPr>
          <p:nvPr/>
        </p:nvSpPr>
        <p:spPr bwMode="auto">
          <a:xfrm>
            <a:off x="2268538" y="1989138"/>
            <a:ext cx="574675" cy="4248150"/>
          </a:xfrm>
          <a:prstGeom prst="rect">
            <a:avLst/>
          </a:prstGeom>
          <a:solidFill>
            <a:srgbClr val="FF00FF">
              <a:alpha val="3098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483781" name="Rectangle 5"/>
          <p:cNvSpPr>
            <a:spLocks noChangeArrowheads="1"/>
          </p:cNvSpPr>
          <p:nvPr/>
        </p:nvSpPr>
        <p:spPr bwMode="auto">
          <a:xfrm>
            <a:off x="2268538" y="4508500"/>
            <a:ext cx="574675" cy="576263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483782" name="Rectangle 6"/>
          <p:cNvSpPr>
            <a:spLocks noChangeArrowheads="1"/>
          </p:cNvSpPr>
          <p:nvPr/>
        </p:nvSpPr>
        <p:spPr bwMode="auto">
          <a:xfrm>
            <a:off x="2843213" y="4508500"/>
            <a:ext cx="3744912" cy="576263"/>
          </a:xfrm>
          <a:prstGeom prst="rect">
            <a:avLst/>
          </a:prstGeom>
          <a:solidFill>
            <a:srgbClr val="FF0000">
              <a:alpha val="3882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483783" name="AutoShape 7"/>
          <p:cNvSpPr>
            <a:spLocks noChangeArrowheads="1"/>
          </p:cNvSpPr>
          <p:nvPr/>
        </p:nvSpPr>
        <p:spPr bwMode="auto">
          <a:xfrm>
            <a:off x="6804025" y="2060575"/>
            <a:ext cx="936625" cy="3240088"/>
          </a:xfrm>
          <a:prstGeom prst="curvedLeftArrow">
            <a:avLst>
              <a:gd name="adj1" fmla="val 69186"/>
              <a:gd name="adj2" fmla="val 138373"/>
              <a:gd name="adj3" fmla="val 33333"/>
            </a:avLst>
          </a:prstGeom>
          <a:solidFill>
            <a:srgbClr val="FF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483784" name="AutoShape 8"/>
          <p:cNvSpPr>
            <a:spLocks noChangeArrowheads="1"/>
          </p:cNvSpPr>
          <p:nvPr/>
        </p:nvSpPr>
        <p:spPr bwMode="auto">
          <a:xfrm rot="10800000">
            <a:off x="971550" y="1844675"/>
            <a:ext cx="1081088" cy="3238500"/>
          </a:xfrm>
          <a:prstGeom prst="curvedLeftArrow">
            <a:avLst>
              <a:gd name="adj1" fmla="val 59912"/>
              <a:gd name="adj2" fmla="val 119824"/>
              <a:gd name="adj3" fmla="val 33333"/>
            </a:avLst>
          </a:prstGeom>
          <a:solidFill>
            <a:srgbClr val="FF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483785" name="Rectangle 9"/>
          <p:cNvSpPr>
            <a:spLocks noChangeArrowheads="1"/>
          </p:cNvSpPr>
          <p:nvPr/>
        </p:nvSpPr>
        <p:spPr bwMode="auto">
          <a:xfrm>
            <a:off x="2268538" y="1989138"/>
            <a:ext cx="4319587" cy="576262"/>
          </a:xfrm>
          <a:prstGeom prst="rect">
            <a:avLst/>
          </a:prstGeom>
          <a:solidFill>
            <a:srgbClr val="FF9900">
              <a:alpha val="3882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483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837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837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483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483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83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83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3780" grpId="0" animBg="1"/>
      <p:bldP spid="1483781" grpId="0" animBg="1"/>
      <p:bldP spid="1483782" grpId="0" animBg="1"/>
      <p:bldP spid="1483783" grpId="0" animBg="1"/>
      <p:bldP spid="1483784" grpId="0" animBg="1"/>
      <p:bldP spid="1483785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/>
              <a:t>  </a:t>
            </a:r>
            <a:r>
              <a:rPr lang="zh-CN" altLang="en-US" sz="4000" b="1" smtClean="0">
                <a:latin typeface="Times New Roman" pitchFamily="18" charset="0"/>
              </a:rPr>
              <a:t>第一行不动</a:t>
            </a:r>
            <a:r>
              <a:rPr lang="en-US" altLang="zh-CN" sz="4000" b="1" smtClean="0">
                <a:latin typeface="Times New Roman" pitchFamily="18" charset="0"/>
              </a:rPr>
              <a:t>,  </a:t>
            </a:r>
            <a:r>
              <a:rPr lang="zh-CN" altLang="en-US" sz="4000" b="1" smtClean="0">
                <a:latin typeface="Times New Roman" pitchFamily="18" charset="0"/>
              </a:rPr>
              <a:t>第二列找非零元</a:t>
            </a:r>
          </a:p>
        </p:txBody>
      </p:sp>
      <p:sp>
        <p:nvSpPr>
          <p:cNvPr id="185347" name="Rectangle 3"/>
          <p:cNvSpPr>
            <a:spLocks noChangeArrowheads="1"/>
          </p:cNvSpPr>
          <p:nvPr/>
        </p:nvSpPr>
        <p:spPr bwMode="auto">
          <a:xfrm>
            <a:off x="2268538" y="1989138"/>
            <a:ext cx="4175125" cy="4248150"/>
          </a:xfrm>
          <a:prstGeom prst="rect">
            <a:avLst/>
          </a:prstGeom>
          <a:solidFill>
            <a:srgbClr val="FFCC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484804" name="Rectangle 4"/>
          <p:cNvSpPr>
            <a:spLocks noChangeArrowheads="1"/>
          </p:cNvSpPr>
          <p:nvPr/>
        </p:nvSpPr>
        <p:spPr bwMode="auto">
          <a:xfrm>
            <a:off x="2268538" y="2565400"/>
            <a:ext cx="574675" cy="3744913"/>
          </a:xfrm>
          <a:prstGeom prst="rect">
            <a:avLst/>
          </a:prstGeom>
          <a:solidFill>
            <a:schemeClr val="bg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85349" name="Rectangle 5"/>
          <p:cNvSpPr>
            <a:spLocks noChangeArrowheads="1"/>
          </p:cNvSpPr>
          <p:nvPr/>
        </p:nvSpPr>
        <p:spPr bwMode="auto">
          <a:xfrm>
            <a:off x="2268538" y="1989138"/>
            <a:ext cx="574675" cy="576262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85350" name="Rectangle 6"/>
          <p:cNvSpPr>
            <a:spLocks noChangeArrowheads="1"/>
          </p:cNvSpPr>
          <p:nvPr/>
        </p:nvSpPr>
        <p:spPr bwMode="auto">
          <a:xfrm>
            <a:off x="2843213" y="1989138"/>
            <a:ext cx="3600450" cy="576262"/>
          </a:xfrm>
          <a:prstGeom prst="rect">
            <a:avLst/>
          </a:prstGeom>
          <a:solidFill>
            <a:srgbClr val="FF9900">
              <a:alpha val="3882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484807" name="Rectangle 7"/>
          <p:cNvSpPr>
            <a:spLocks noChangeArrowheads="1"/>
          </p:cNvSpPr>
          <p:nvPr/>
        </p:nvSpPr>
        <p:spPr bwMode="auto">
          <a:xfrm>
            <a:off x="2843213" y="2565400"/>
            <a:ext cx="574675" cy="3671888"/>
          </a:xfrm>
          <a:prstGeom prst="rect">
            <a:avLst/>
          </a:prstGeom>
          <a:solidFill>
            <a:srgbClr val="FF00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484808" name="AutoShape 8"/>
          <p:cNvSpPr>
            <a:spLocks noChangeArrowheads="1"/>
          </p:cNvSpPr>
          <p:nvPr/>
        </p:nvSpPr>
        <p:spPr bwMode="auto">
          <a:xfrm>
            <a:off x="1042988" y="2060575"/>
            <a:ext cx="1095375" cy="3600450"/>
          </a:xfrm>
          <a:prstGeom prst="curvedRightArrow">
            <a:avLst>
              <a:gd name="adj1" fmla="val 65739"/>
              <a:gd name="adj2" fmla="val 131478"/>
              <a:gd name="adj3" fmla="val 33333"/>
            </a:avLst>
          </a:prstGeom>
          <a:solidFill>
            <a:srgbClr val="FF0000">
              <a:alpha val="4392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484809" name="AutoShape 9"/>
          <p:cNvSpPr>
            <a:spLocks noChangeArrowheads="1"/>
          </p:cNvSpPr>
          <p:nvPr/>
        </p:nvSpPr>
        <p:spPr bwMode="auto">
          <a:xfrm>
            <a:off x="1619250" y="2133600"/>
            <a:ext cx="592138" cy="1800225"/>
          </a:xfrm>
          <a:prstGeom prst="curvedRightArrow">
            <a:avLst>
              <a:gd name="adj1" fmla="val 60804"/>
              <a:gd name="adj2" fmla="val 121608"/>
              <a:gd name="adj3" fmla="val 33333"/>
            </a:avLst>
          </a:prstGeom>
          <a:solidFill>
            <a:srgbClr val="FF0000">
              <a:alpha val="4392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484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484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1484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484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7" presetClass="emph" presetSubtype="0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250" autoRev="1" fill="hold"/>
                                        <p:tgtEl>
                                          <p:spTgt spid="148480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6" dur="250" autoRev="1" fill="hold"/>
                                        <p:tgtEl>
                                          <p:spTgt spid="14848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" dur="250" autoRev="1" fill="hold"/>
                                        <p:tgtEl>
                                          <p:spTgt spid="14848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250" autoRev="1" fill="hold"/>
                                        <p:tgtEl>
                                          <p:spTgt spid="14848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4804" grpId="0" animBg="1"/>
      <p:bldP spid="1484807" grpId="0" animBg="1"/>
      <p:bldP spid="1484807" grpId="1" animBg="1"/>
      <p:bldP spid="1484808" grpId="0" animBg="1"/>
      <p:bldP spid="1484809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b="1" smtClean="0"/>
              <a:t>  </a:t>
            </a:r>
            <a:r>
              <a:rPr lang="zh-CN" altLang="en-US" sz="4000" b="1" smtClean="0">
                <a:latin typeface="Times New Roman" pitchFamily="18" charset="0"/>
              </a:rPr>
              <a:t>一旦找不到非零元</a:t>
            </a:r>
            <a:r>
              <a:rPr lang="en-US" altLang="zh-CN" sz="4000" b="1" smtClean="0">
                <a:latin typeface="Times New Roman" pitchFamily="18" charset="0"/>
              </a:rPr>
              <a:t>, </a:t>
            </a:r>
            <a:r>
              <a:rPr lang="zh-CN" altLang="en-US" sz="4000" b="1" smtClean="0">
                <a:latin typeface="Times New Roman" pitchFamily="18" charset="0"/>
              </a:rPr>
              <a:t>行列式值为零</a:t>
            </a:r>
          </a:p>
        </p:txBody>
      </p:sp>
      <p:sp>
        <p:nvSpPr>
          <p:cNvPr id="186371" name="Rectangle 3"/>
          <p:cNvSpPr>
            <a:spLocks noChangeArrowheads="1"/>
          </p:cNvSpPr>
          <p:nvPr/>
        </p:nvSpPr>
        <p:spPr bwMode="auto">
          <a:xfrm>
            <a:off x="2268538" y="1989138"/>
            <a:ext cx="4175125" cy="4248150"/>
          </a:xfrm>
          <a:prstGeom prst="rect">
            <a:avLst/>
          </a:prstGeom>
          <a:solidFill>
            <a:srgbClr val="FFCC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86372" name="Rectangle 4"/>
          <p:cNvSpPr>
            <a:spLocks noChangeArrowheads="1"/>
          </p:cNvSpPr>
          <p:nvPr/>
        </p:nvSpPr>
        <p:spPr bwMode="auto">
          <a:xfrm>
            <a:off x="2268538" y="2565400"/>
            <a:ext cx="574675" cy="3744913"/>
          </a:xfrm>
          <a:prstGeom prst="rect">
            <a:avLst/>
          </a:prstGeom>
          <a:solidFill>
            <a:schemeClr val="bg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86373" name="Rectangle 5"/>
          <p:cNvSpPr>
            <a:spLocks noChangeArrowheads="1"/>
          </p:cNvSpPr>
          <p:nvPr/>
        </p:nvSpPr>
        <p:spPr bwMode="auto">
          <a:xfrm>
            <a:off x="2268538" y="1989138"/>
            <a:ext cx="574675" cy="576262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86374" name="Rectangle 6"/>
          <p:cNvSpPr>
            <a:spLocks noChangeArrowheads="1"/>
          </p:cNvSpPr>
          <p:nvPr/>
        </p:nvSpPr>
        <p:spPr bwMode="auto">
          <a:xfrm>
            <a:off x="2843213" y="1989138"/>
            <a:ext cx="3600450" cy="576262"/>
          </a:xfrm>
          <a:prstGeom prst="rect">
            <a:avLst/>
          </a:prstGeom>
          <a:solidFill>
            <a:srgbClr val="FF9900">
              <a:alpha val="3882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485831" name="Rectangle 7"/>
          <p:cNvSpPr>
            <a:spLocks noChangeArrowheads="1"/>
          </p:cNvSpPr>
          <p:nvPr/>
        </p:nvSpPr>
        <p:spPr bwMode="auto">
          <a:xfrm>
            <a:off x="2843213" y="2565400"/>
            <a:ext cx="574675" cy="3671888"/>
          </a:xfrm>
          <a:prstGeom prst="rect">
            <a:avLst/>
          </a:prstGeom>
          <a:solidFill>
            <a:schemeClr val="bg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1485836" name="Object 12"/>
          <p:cNvGraphicFramePr>
            <a:graphicFrameLocks noGrp="1" noChangeAspect="1"/>
          </p:cNvGraphicFramePr>
          <p:nvPr>
            <p:ph type="body" idx="1"/>
          </p:nvPr>
        </p:nvGraphicFramePr>
        <p:xfrm>
          <a:off x="6732588" y="3370263"/>
          <a:ext cx="131762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30" name="公式" r:id="rId3" imgW="291973" imgH="203112" progId="Equation.3">
                  <p:embed/>
                </p:oleObj>
              </mc:Choice>
              <mc:Fallback>
                <p:oleObj name="公式" r:id="rId3" imgW="291973" imgH="203112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588" y="3370263"/>
                        <a:ext cx="1317625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6377" name="Rectangle 13"/>
          <p:cNvSpPr>
            <a:spLocks noChangeArrowheads="1"/>
          </p:cNvSpPr>
          <p:nvPr/>
        </p:nvSpPr>
        <p:spPr bwMode="auto">
          <a:xfrm>
            <a:off x="2843213" y="2565400"/>
            <a:ext cx="576262" cy="3671888"/>
          </a:xfrm>
          <a:prstGeom prst="rect">
            <a:avLst/>
          </a:prstGeom>
          <a:solidFill>
            <a:srgbClr val="FFCC00">
              <a:alpha val="0"/>
            </a:srgbClr>
          </a:solidFill>
          <a:ln w="381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48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85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5831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b="1" smtClean="0"/>
              <a:t>  </a:t>
            </a:r>
            <a:r>
              <a:rPr lang="zh-CN" altLang="en-US" sz="4000" b="1" smtClean="0"/>
              <a:t>如果第二列有非零元</a:t>
            </a:r>
          </a:p>
        </p:txBody>
      </p:sp>
      <p:sp>
        <p:nvSpPr>
          <p:cNvPr id="187395" name="Rectangle 3"/>
          <p:cNvSpPr>
            <a:spLocks noChangeArrowheads="1"/>
          </p:cNvSpPr>
          <p:nvPr/>
        </p:nvSpPr>
        <p:spPr bwMode="auto">
          <a:xfrm>
            <a:off x="2268538" y="1989138"/>
            <a:ext cx="4175125" cy="4248150"/>
          </a:xfrm>
          <a:prstGeom prst="rect">
            <a:avLst/>
          </a:prstGeom>
          <a:solidFill>
            <a:srgbClr val="FFCC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87396" name="Rectangle 4"/>
          <p:cNvSpPr>
            <a:spLocks noChangeArrowheads="1"/>
          </p:cNvSpPr>
          <p:nvPr/>
        </p:nvSpPr>
        <p:spPr bwMode="auto">
          <a:xfrm>
            <a:off x="2268538" y="2565400"/>
            <a:ext cx="574675" cy="3744913"/>
          </a:xfrm>
          <a:prstGeom prst="rect">
            <a:avLst/>
          </a:prstGeom>
          <a:solidFill>
            <a:schemeClr val="bg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87397" name="Rectangle 5"/>
          <p:cNvSpPr>
            <a:spLocks noChangeArrowheads="1"/>
          </p:cNvSpPr>
          <p:nvPr/>
        </p:nvSpPr>
        <p:spPr bwMode="auto">
          <a:xfrm>
            <a:off x="2268538" y="1989138"/>
            <a:ext cx="574675" cy="576262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87398" name="Rectangle 6"/>
          <p:cNvSpPr>
            <a:spLocks noChangeArrowheads="1"/>
          </p:cNvSpPr>
          <p:nvPr/>
        </p:nvSpPr>
        <p:spPr bwMode="auto">
          <a:xfrm>
            <a:off x="2843213" y="1989138"/>
            <a:ext cx="3600450" cy="576262"/>
          </a:xfrm>
          <a:prstGeom prst="rect">
            <a:avLst/>
          </a:prstGeom>
          <a:solidFill>
            <a:srgbClr val="FF9900">
              <a:alpha val="3882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486855" name="AutoShape 7"/>
          <p:cNvSpPr>
            <a:spLocks noChangeArrowheads="1"/>
          </p:cNvSpPr>
          <p:nvPr/>
        </p:nvSpPr>
        <p:spPr bwMode="auto">
          <a:xfrm>
            <a:off x="6588125" y="2708275"/>
            <a:ext cx="649288" cy="1512888"/>
          </a:xfrm>
          <a:prstGeom prst="curvedLeftArrow">
            <a:avLst>
              <a:gd name="adj1" fmla="val 46601"/>
              <a:gd name="adj2" fmla="val 93203"/>
              <a:gd name="adj3" fmla="val 33333"/>
            </a:avLst>
          </a:prstGeom>
          <a:solidFill>
            <a:srgbClr val="FF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486856" name="AutoShape 8"/>
          <p:cNvSpPr>
            <a:spLocks noChangeArrowheads="1"/>
          </p:cNvSpPr>
          <p:nvPr/>
        </p:nvSpPr>
        <p:spPr bwMode="auto">
          <a:xfrm rot="10800000">
            <a:off x="1331913" y="2565400"/>
            <a:ext cx="649287" cy="1511300"/>
          </a:xfrm>
          <a:prstGeom prst="curvedLeftArrow">
            <a:avLst>
              <a:gd name="adj1" fmla="val 46553"/>
              <a:gd name="adj2" fmla="val 93105"/>
              <a:gd name="adj3" fmla="val 33333"/>
            </a:avLst>
          </a:prstGeom>
          <a:solidFill>
            <a:srgbClr val="FF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486857" name="Rectangle 9"/>
          <p:cNvSpPr>
            <a:spLocks noChangeArrowheads="1"/>
          </p:cNvSpPr>
          <p:nvPr/>
        </p:nvSpPr>
        <p:spPr bwMode="auto">
          <a:xfrm>
            <a:off x="2843213" y="2565400"/>
            <a:ext cx="574675" cy="3671888"/>
          </a:xfrm>
          <a:prstGeom prst="rect">
            <a:avLst/>
          </a:prstGeom>
          <a:solidFill>
            <a:srgbClr val="FF00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486858" name="Rectangle 10"/>
          <p:cNvSpPr>
            <a:spLocks noChangeArrowheads="1"/>
          </p:cNvSpPr>
          <p:nvPr/>
        </p:nvSpPr>
        <p:spPr bwMode="auto">
          <a:xfrm>
            <a:off x="2843213" y="3644900"/>
            <a:ext cx="574675" cy="576263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486859" name="Rectangle 11"/>
          <p:cNvSpPr>
            <a:spLocks noChangeArrowheads="1"/>
          </p:cNvSpPr>
          <p:nvPr/>
        </p:nvSpPr>
        <p:spPr bwMode="auto">
          <a:xfrm>
            <a:off x="3419475" y="3644900"/>
            <a:ext cx="3024188" cy="576263"/>
          </a:xfrm>
          <a:prstGeom prst="rect">
            <a:avLst/>
          </a:prstGeom>
          <a:solidFill>
            <a:srgbClr val="FF9900">
              <a:alpha val="3882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486860" name="Rectangle 12"/>
          <p:cNvSpPr>
            <a:spLocks noChangeArrowheads="1"/>
          </p:cNvSpPr>
          <p:nvPr/>
        </p:nvSpPr>
        <p:spPr bwMode="auto">
          <a:xfrm>
            <a:off x="2843213" y="2565400"/>
            <a:ext cx="3600450" cy="576263"/>
          </a:xfrm>
          <a:prstGeom prst="rect">
            <a:avLst/>
          </a:prstGeom>
          <a:solidFill>
            <a:srgbClr val="FFCC00">
              <a:alpha val="3882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48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868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868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486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1486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8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86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6855" grpId="0" animBg="1"/>
      <p:bldP spid="1486856" grpId="0" animBg="1"/>
      <p:bldP spid="1486857" grpId="0" animBg="1"/>
      <p:bldP spid="1486858" grpId="0" animBg="1"/>
      <p:bldP spid="1486859" grpId="0" animBg="1"/>
      <p:bldP spid="1486860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b="1" smtClean="0"/>
              <a:t>  </a:t>
            </a:r>
            <a:r>
              <a:rPr lang="zh-CN" altLang="en-US" sz="4000" b="1" smtClean="0">
                <a:latin typeface="Times New Roman" pitchFamily="18" charset="0"/>
              </a:rPr>
              <a:t>第二行不动</a:t>
            </a:r>
            <a:r>
              <a:rPr lang="en-US" altLang="zh-CN" sz="4000" b="1" smtClean="0">
                <a:latin typeface="Times New Roman" pitchFamily="18" charset="0"/>
              </a:rPr>
              <a:t>, </a:t>
            </a:r>
            <a:r>
              <a:rPr lang="zh-CN" altLang="en-US" sz="4000" b="1" smtClean="0">
                <a:latin typeface="Times New Roman" pitchFamily="18" charset="0"/>
              </a:rPr>
              <a:t>第三列找非零元</a:t>
            </a:r>
            <a:r>
              <a:rPr lang="en-US" altLang="zh-CN" sz="4000" b="1" smtClean="0">
                <a:latin typeface="Times New Roman" pitchFamily="18" charset="0"/>
              </a:rPr>
              <a:t>…</a:t>
            </a:r>
          </a:p>
        </p:txBody>
      </p:sp>
      <p:sp>
        <p:nvSpPr>
          <p:cNvPr id="188419" name="Rectangle 3"/>
          <p:cNvSpPr>
            <a:spLocks noChangeArrowheads="1"/>
          </p:cNvSpPr>
          <p:nvPr/>
        </p:nvSpPr>
        <p:spPr bwMode="auto">
          <a:xfrm>
            <a:off x="2268538" y="1989138"/>
            <a:ext cx="4103687" cy="4248150"/>
          </a:xfrm>
          <a:prstGeom prst="rect">
            <a:avLst/>
          </a:prstGeom>
          <a:solidFill>
            <a:srgbClr val="FFCC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88420" name="Rectangle 4"/>
          <p:cNvSpPr>
            <a:spLocks noChangeArrowheads="1"/>
          </p:cNvSpPr>
          <p:nvPr/>
        </p:nvSpPr>
        <p:spPr bwMode="auto">
          <a:xfrm>
            <a:off x="2268538" y="2565400"/>
            <a:ext cx="574675" cy="3744913"/>
          </a:xfrm>
          <a:prstGeom prst="rect">
            <a:avLst/>
          </a:prstGeom>
          <a:solidFill>
            <a:schemeClr val="bg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88421" name="Rectangle 5"/>
          <p:cNvSpPr>
            <a:spLocks noChangeArrowheads="1"/>
          </p:cNvSpPr>
          <p:nvPr/>
        </p:nvSpPr>
        <p:spPr bwMode="auto">
          <a:xfrm>
            <a:off x="2268538" y="1989138"/>
            <a:ext cx="574675" cy="576262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88422" name="Rectangle 6"/>
          <p:cNvSpPr>
            <a:spLocks noChangeArrowheads="1"/>
          </p:cNvSpPr>
          <p:nvPr/>
        </p:nvSpPr>
        <p:spPr bwMode="auto">
          <a:xfrm>
            <a:off x="2843213" y="1989138"/>
            <a:ext cx="3529012" cy="576262"/>
          </a:xfrm>
          <a:prstGeom prst="rect">
            <a:avLst/>
          </a:prstGeom>
          <a:solidFill>
            <a:srgbClr val="FF9900">
              <a:alpha val="3882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487879" name="Rectangle 7"/>
          <p:cNvSpPr>
            <a:spLocks noChangeArrowheads="1"/>
          </p:cNvSpPr>
          <p:nvPr/>
        </p:nvSpPr>
        <p:spPr bwMode="auto">
          <a:xfrm>
            <a:off x="3419475" y="3141663"/>
            <a:ext cx="574675" cy="3095625"/>
          </a:xfrm>
          <a:prstGeom prst="rect">
            <a:avLst/>
          </a:prstGeom>
          <a:solidFill>
            <a:srgbClr val="FF00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88424" name="Rectangle 8"/>
          <p:cNvSpPr>
            <a:spLocks noChangeArrowheads="1"/>
          </p:cNvSpPr>
          <p:nvPr/>
        </p:nvSpPr>
        <p:spPr bwMode="auto">
          <a:xfrm>
            <a:off x="2843213" y="2565400"/>
            <a:ext cx="574675" cy="576263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88425" name="Rectangle 9"/>
          <p:cNvSpPr>
            <a:spLocks noChangeArrowheads="1"/>
          </p:cNvSpPr>
          <p:nvPr/>
        </p:nvSpPr>
        <p:spPr bwMode="auto">
          <a:xfrm>
            <a:off x="3419475" y="2565400"/>
            <a:ext cx="2952750" cy="576263"/>
          </a:xfrm>
          <a:prstGeom prst="rect">
            <a:avLst/>
          </a:prstGeom>
          <a:solidFill>
            <a:srgbClr val="FF9900">
              <a:alpha val="3882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487882" name="Rectangle 10"/>
          <p:cNvSpPr>
            <a:spLocks noChangeArrowheads="1"/>
          </p:cNvSpPr>
          <p:nvPr/>
        </p:nvSpPr>
        <p:spPr bwMode="auto">
          <a:xfrm>
            <a:off x="2843213" y="3141663"/>
            <a:ext cx="574675" cy="3095625"/>
          </a:xfrm>
          <a:prstGeom prst="rect">
            <a:avLst/>
          </a:prstGeom>
          <a:solidFill>
            <a:schemeClr val="bg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487883" name="AutoShape 11"/>
          <p:cNvSpPr>
            <a:spLocks noChangeArrowheads="1"/>
          </p:cNvSpPr>
          <p:nvPr/>
        </p:nvSpPr>
        <p:spPr bwMode="auto">
          <a:xfrm>
            <a:off x="2195513" y="2708275"/>
            <a:ext cx="592137" cy="1800225"/>
          </a:xfrm>
          <a:prstGeom prst="curvedRightArrow">
            <a:avLst>
              <a:gd name="adj1" fmla="val 60804"/>
              <a:gd name="adj2" fmla="val 121609"/>
              <a:gd name="adj3" fmla="val 33333"/>
            </a:avLst>
          </a:prstGeom>
          <a:solidFill>
            <a:srgbClr val="FF0000">
              <a:alpha val="4392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487884" name="AutoShape 12"/>
          <p:cNvSpPr>
            <a:spLocks noChangeArrowheads="1"/>
          </p:cNvSpPr>
          <p:nvPr/>
        </p:nvSpPr>
        <p:spPr bwMode="auto">
          <a:xfrm>
            <a:off x="1619250" y="2636838"/>
            <a:ext cx="1095375" cy="3600450"/>
          </a:xfrm>
          <a:prstGeom prst="curvedRightArrow">
            <a:avLst>
              <a:gd name="adj1" fmla="val 65739"/>
              <a:gd name="adj2" fmla="val 131478"/>
              <a:gd name="adj3" fmla="val 33333"/>
            </a:avLst>
          </a:prstGeom>
          <a:solidFill>
            <a:srgbClr val="FF0000">
              <a:alpha val="4392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7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487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7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487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7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1487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4878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7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4878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7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1487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5" presetClass="emph" presetSubtype="0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3" dur="1000" fill="hold"/>
                                        <p:tgtEl>
                                          <p:spTgt spid="148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7879" grpId="0" animBg="1"/>
      <p:bldP spid="1487879" grpId="1" animBg="1"/>
      <p:bldP spid="1487882" grpId="0" animBg="1"/>
      <p:bldP spid="1487883" grpId="0" animBg="1"/>
      <p:bldP spid="1487883" grpId="1" animBg="1"/>
      <p:bldP spid="1487884" grpId="0" animBg="1"/>
      <p:bldP spid="1487884" grpId="1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b="1" smtClean="0"/>
              <a:t>  </a:t>
            </a:r>
            <a:r>
              <a:rPr lang="zh-CN" altLang="en-US" sz="4000" b="1" smtClean="0">
                <a:latin typeface="Times New Roman" pitchFamily="18" charset="0"/>
              </a:rPr>
              <a:t>一旦找不到非零元</a:t>
            </a:r>
            <a:r>
              <a:rPr lang="en-US" altLang="zh-CN" sz="4000" b="1" smtClean="0">
                <a:latin typeface="Times New Roman" pitchFamily="18" charset="0"/>
              </a:rPr>
              <a:t>, </a:t>
            </a:r>
            <a:r>
              <a:rPr lang="zh-CN" altLang="en-US" sz="4000" b="1" smtClean="0">
                <a:latin typeface="Times New Roman" pitchFamily="18" charset="0"/>
              </a:rPr>
              <a:t>行列式值为零</a:t>
            </a:r>
          </a:p>
        </p:txBody>
      </p:sp>
      <p:sp>
        <p:nvSpPr>
          <p:cNvPr id="189443" name="Rectangle 3"/>
          <p:cNvSpPr>
            <a:spLocks noChangeArrowheads="1"/>
          </p:cNvSpPr>
          <p:nvPr/>
        </p:nvSpPr>
        <p:spPr bwMode="auto">
          <a:xfrm>
            <a:off x="2268538" y="1989138"/>
            <a:ext cx="4103687" cy="4248150"/>
          </a:xfrm>
          <a:prstGeom prst="rect">
            <a:avLst/>
          </a:prstGeom>
          <a:solidFill>
            <a:srgbClr val="FFCC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89444" name="Rectangle 4"/>
          <p:cNvSpPr>
            <a:spLocks noChangeArrowheads="1"/>
          </p:cNvSpPr>
          <p:nvPr/>
        </p:nvSpPr>
        <p:spPr bwMode="auto">
          <a:xfrm>
            <a:off x="2268538" y="2565400"/>
            <a:ext cx="574675" cy="3744913"/>
          </a:xfrm>
          <a:prstGeom prst="rect">
            <a:avLst/>
          </a:prstGeom>
          <a:solidFill>
            <a:schemeClr val="bg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89445" name="Rectangle 5"/>
          <p:cNvSpPr>
            <a:spLocks noChangeArrowheads="1"/>
          </p:cNvSpPr>
          <p:nvPr/>
        </p:nvSpPr>
        <p:spPr bwMode="auto">
          <a:xfrm>
            <a:off x="2268538" y="1989138"/>
            <a:ext cx="574675" cy="576262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89446" name="Rectangle 6"/>
          <p:cNvSpPr>
            <a:spLocks noChangeArrowheads="1"/>
          </p:cNvSpPr>
          <p:nvPr/>
        </p:nvSpPr>
        <p:spPr bwMode="auto">
          <a:xfrm>
            <a:off x="2843213" y="1989138"/>
            <a:ext cx="3529012" cy="576262"/>
          </a:xfrm>
          <a:prstGeom prst="rect">
            <a:avLst/>
          </a:prstGeom>
          <a:solidFill>
            <a:srgbClr val="FF9900">
              <a:alpha val="3882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488903" name="Rectangle 7"/>
          <p:cNvSpPr>
            <a:spLocks noChangeArrowheads="1"/>
          </p:cNvSpPr>
          <p:nvPr/>
        </p:nvSpPr>
        <p:spPr bwMode="auto">
          <a:xfrm>
            <a:off x="3419475" y="3141663"/>
            <a:ext cx="574675" cy="3095625"/>
          </a:xfrm>
          <a:prstGeom prst="rect">
            <a:avLst/>
          </a:prstGeom>
          <a:solidFill>
            <a:schemeClr val="bg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89448" name="Rectangle 8"/>
          <p:cNvSpPr>
            <a:spLocks noChangeArrowheads="1"/>
          </p:cNvSpPr>
          <p:nvPr/>
        </p:nvSpPr>
        <p:spPr bwMode="auto">
          <a:xfrm>
            <a:off x="2843213" y="2565400"/>
            <a:ext cx="574675" cy="576263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89449" name="Rectangle 9"/>
          <p:cNvSpPr>
            <a:spLocks noChangeArrowheads="1"/>
          </p:cNvSpPr>
          <p:nvPr/>
        </p:nvSpPr>
        <p:spPr bwMode="auto">
          <a:xfrm>
            <a:off x="3419475" y="2565400"/>
            <a:ext cx="2952750" cy="576263"/>
          </a:xfrm>
          <a:prstGeom prst="rect">
            <a:avLst/>
          </a:prstGeom>
          <a:solidFill>
            <a:srgbClr val="FF9900">
              <a:alpha val="3882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89450" name="Rectangle 10"/>
          <p:cNvSpPr>
            <a:spLocks noChangeArrowheads="1"/>
          </p:cNvSpPr>
          <p:nvPr/>
        </p:nvSpPr>
        <p:spPr bwMode="auto">
          <a:xfrm>
            <a:off x="2843213" y="3141663"/>
            <a:ext cx="574675" cy="3095625"/>
          </a:xfrm>
          <a:prstGeom prst="rect">
            <a:avLst/>
          </a:prstGeom>
          <a:solidFill>
            <a:schemeClr val="bg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1488911" name="Object 15"/>
          <p:cNvGraphicFramePr>
            <a:graphicFrameLocks noGrp="1" noChangeAspect="1"/>
          </p:cNvGraphicFramePr>
          <p:nvPr>
            <p:ph type="body" idx="1"/>
          </p:nvPr>
        </p:nvGraphicFramePr>
        <p:xfrm>
          <a:off x="6732588" y="3370263"/>
          <a:ext cx="131762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505" name="公式" r:id="rId3" imgW="291973" imgH="203112" progId="Equation.3">
                  <p:embed/>
                </p:oleObj>
              </mc:Choice>
              <mc:Fallback>
                <p:oleObj name="公式" r:id="rId3" imgW="291973" imgH="203112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588" y="3370263"/>
                        <a:ext cx="1317625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9452" name="Rectangle 16"/>
          <p:cNvSpPr>
            <a:spLocks noChangeArrowheads="1"/>
          </p:cNvSpPr>
          <p:nvPr/>
        </p:nvSpPr>
        <p:spPr bwMode="auto">
          <a:xfrm>
            <a:off x="3419475" y="3141663"/>
            <a:ext cx="576263" cy="3095625"/>
          </a:xfrm>
          <a:prstGeom prst="rect">
            <a:avLst/>
          </a:prstGeom>
          <a:solidFill>
            <a:srgbClr val="FFCC00">
              <a:alpha val="0"/>
            </a:srgbClr>
          </a:solidFill>
          <a:ln w="381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488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488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8903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 smtClean="0">
                <a:latin typeface="Times New Roman" pitchFamily="18" charset="0"/>
              </a:rPr>
              <a:t>如果第三列有非零元</a:t>
            </a:r>
            <a:r>
              <a:rPr lang="en-US" altLang="zh-CN" sz="4000" b="1" smtClean="0">
                <a:latin typeface="Times New Roman" pitchFamily="18" charset="0"/>
              </a:rPr>
              <a:t>…</a:t>
            </a:r>
          </a:p>
        </p:txBody>
      </p:sp>
      <p:sp>
        <p:nvSpPr>
          <p:cNvPr id="190467" name="Rectangle 3"/>
          <p:cNvSpPr>
            <a:spLocks noChangeArrowheads="1"/>
          </p:cNvSpPr>
          <p:nvPr/>
        </p:nvSpPr>
        <p:spPr bwMode="auto">
          <a:xfrm>
            <a:off x="2268538" y="1989138"/>
            <a:ext cx="4103687" cy="4248150"/>
          </a:xfrm>
          <a:prstGeom prst="rect">
            <a:avLst/>
          </a:prstGeom>
          <a:solidFill>
            <a:srgbClr val="FFCC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90468" name="Rectangle 4"/>
          <p:cNvSpPr>
            <a:spLocks noChangeArrowheads="1"/>
          </p:cNvSpPr>
          <p:nvPr/>
        </p:nvSpPr>
        <p:spPr bwMode="auto">
          <a:xfrm>
            <a:off x="2268538" y="2565400"/>
            <a:ext cx="574675" cy="3744913"/>
          </a:xfrm>
          <a:prstGeom prst="rect">
            <a:avLst/>
          </a:prstGeom>
          <a:solidFill>
            <a:schemeClr val="bg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90469" name="Rectangle 5"/>
          <p:cNvSpPr>
            <a:spLocks noChangeArrowheads="1"/>
          </p:cNvSpPr>
          <p:nvPr/>
        </p:nvSpPr>
        <p:spPr bwMode="auto">
          <a:xfrm>
            <a:off x="2268538" y="1989138"/>
            <a:ext cx="574675" cy="576262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90470" name="Rectangle 6"/>
          <p:cNvSpPr>
            <a:spLocks noChangeArrowheads="1"/>
          </p:cNvSpPr>
          <p:nvPr/>
        </p:nvSpPr>
        <p:spPr bwMode="auto">
          <a:xfrm>
            <a:off x="2843213" y="1989138"/>
            <a:ext cx="3529012" cy="576262"/>
          </a:xfrm>
          <a:prstGeom prst="rect">
            <a:avLst/>
          </a:prstGeom>
          <a:solidFill>
            <a:srgbClr val="FF9900">
              <a:alpha val="3882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489927" name="AutoShape 7"/>
          <p:cNvSpPr>
            <a:spLocks noChangeArrowheads="1"/>
          </p:cNvSpPr>
          <p:nvPr/>
        </p:nvSpPr>
        <p:spPr bwMode="auto">
          <a:xfrm>
            <a:off x="6588125" y="3284538"/>
            <a:ext cx="649288" cy="1873250"/>
          </a:xfrm>
          <a:prstGeom prst="curvedLeftArrow">
            <a:avLst>
              <a:gd name="adj1" fmla="val 57702"/>
              <a:gd name="adj2" fmla="val 115403"/>
              <a:gd name="adj3" fmla="val 33333"/>
            </a:avLst>
          </a:prstGeom>
          <a:solidFill>
            <a:srgbClr val="FF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489928" name="AutoShape 8"/>
          <p:cNvSpPr>
            <a:spLocks noChangeArrowheads="1"/>
          </p:cNvSpPr>
          <p:nvPr/>
        </p:nvSpPr>
        <p:spPr bwMode="auto">
          <a:xfrm rot="10800000">
            <a:off x="2051050" y="3068638"/>
            <a:ext cx="649288" cy="1944687"/>
          </a:xfrm>
          <a:prstGeom prst="curvedLeftArrow">
            <a:avLst>
              <a:gd name="adj1" fmla="val 59902"/>
              <a:gd name="adj2" fmla="val 119804"/>
              <a:gd name="adj3" fmla="val 33333"/>
            </a:avLst>
          </a:prstGeom>
          <a:solidFill>
            <a:srgbClr val="FF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489929" name="Rectangle 9"/>
          <p:cNvSpPr>
            <a:spLocks noChangeArrowheads="1"/>
          </p:cNvSpPr>
          <p:nvPr/>
        </p:nvSpPr>
        <p:spPr bwMode="auto">
          <a:xfrm>
            <a:off x="3419475" y="3141663"/>
            <a:ext cx="574675" cy="3095625"/>
          </a:xfrm>
          <a:prstGeom prst="rect">
            <a:avLst/>
          </a:prstGeom>
          <a:solidFill>
            <a:srgbClr val="FF00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90474" name="Rectangle 10"/>
          <p:cNvSpPr>
            <a:spLocks noChangeArrowheads="1"/>
          </p:cNvSpPr>
          <p:nvPr/>
        </p:nvSpPr>
        <p:spPr bwMode="auto">
          <a:xfrm>
            <a:off x="2843213" y="2565400"/>
            <a:ext cx="574675" cy="576263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90475" name="Rectangle 11"/>
          <p:cNvSpPr>
            <a:spLocks noChangeArrowheads="1"/>
          </p:cNvSpPr>
          <p:nvPr/>
        </p:nvSpPr>
        <p:spPr bwMode="auto">
          <a:xfrm>
            <a:off x="3419475" y="2565400"/>
            <a:ext cx="2952750" cy="576263"/>
          </a:xfrm>
          <a:prstGeom prst="rect">
            <a:avLst/>
          </a:prstGeom>
          <a:solidFill>
            <a:srgbClr val="FF9900">
              <a:alpha val="3882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90476" name="Rectangle 12"/>
          <p:cNvSpPr>
            <a:spLocks noChangeArrowheads="1"/>
          </p:cNvSpPr>
          <p:nvPr/>
        </p:nvSpPr>
        <p:spPr bwMode="auto">
          <a:xfrm>
            <a:off x="2843213" y="3141663"/>
            <a:ext cx="574675" cy="3095625"/>
          </a:xfrm>
          <a:prstGeom prst="rect">
            <a:avLst/>
          </a:prstGeom>
          <a:solidFill>
            <a:schemeClr val="bg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489933" name="Rectangle 13"/>
          <p:cNvSpPr>
            <a:spLocks noChangeArrowheads="1"/>
          </p:cNvSpPr>
          <p:nvPr/>
        </p:nvSpPr>
        <p:spPr bwMode="auto">
          <a:xfrm>
            <a:off x="3419475" y="4581525"/>
            <a:ext cx="574675" cy="576263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489934" name="Rectangle 14"/>
          <p:cNvSpPr>
            <a:spLocks noChangeArrowheads="1"/>
          </p:cNvSpPr>
          <p:nvPr/>
        </p:nvSpPr>
        <p:spPr bwMode="auto">
          <a:xfrm>
            <a:off x="3995738" y="4581525"/>
            <a:ext cx="2376487" cy="576263"/>
          </a:xfrm>
          <a:prstGeom prst="rect">
            <a:avLst/>
          </a:prstGeom>
          <a:solidFill>
            <a:srgbClr val="FF9900">
              <a:alpha val="3882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489935" name="Rectangle 15"/>
          <p:cNvSpPr>
            <a:spLocks noChangeArrowheads="1"/>
          </p:cNvSpPr>
          <p:nvPr/>
        </p:nvSpPr>
        <p:spPr bwMode="auto">
          <a:xfrm>
            <a:off x="3419475" y="3141663"/>
            <a:ext cx="2952750" cy="576262"/>
          </a:xfrm>
          <a:prstGeom prst="rect">
            <a:avLst/>
          </a:prstGeom>
          <a:solidFill>
            <a:srgbClr val="FFCC00">
              <a:alpha val="3882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9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489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9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899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899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9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89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9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1489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9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89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9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89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9927" grpId="0" animBg="1"/>
      <p:bldP spid="1489928" grpId="0" animBg="1"/>
      <p:bldP spid="1489929" grpId="0" animBg="1"/>
      <p:bldP spid="1489933" grpId="0" animBg="1"/>
      <p:bldP spid="1489934" grpId="0" animBg="1"/>
      <p:bldP spid="148993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 smtClean="0">
                <a:latin typeface="Times New Roman" pitchFamily="18" charset="0"/>
              </a:rPr>
              <a:t>Case 1:   </a:t>
            </a:r>
            <a:r>
              <a:rPr lang="zh-CN" altLang="en-US" sz="3600" b="1" smtClean="0">
                <a:latin typeface="Times New Roman" pitchFamily="18" charset="0"/>
              </a:rPr>
              <a:t>在某一步找不到非零元</a:t>
            </a:r>
            <a:r>
              <a:rPr lang="en-US" altLang="zh-CN" sz="3600" b="1" smtClean="0">
                <a:latin typeface="Times New Roman" pitchFamily="18" charset="0"/>
              </a:rPr>
              <a:t>,  </a:t>
            </a:r>
            <a:br>
              <a:rPr lang="en-US" altLang="zh-CN" sz="3600" b="1" smtClean="0">
                <a:latin typeface="Times New Roman" pitchFamily="18" charset="0"/>
              </a:rPr>
            </a:br>
            <a:r>
              <a:rPr lang="en-US" altLang="zh-CN" sz="3600" b="1" smtClean="0">
                <a:latin typeface="Times New Roman" pitchFamily="18" charset="0"/>
              </a:rPr>
              <a:t>                   </a:t>
            </a:r>
            <a:r>
              <a:rPr lang="zh-CN" altLang="en-US" sz="3600" b="1" smtClean="0">
                <a:latin typeface="Times New Roman" pitchFamily="18" charset="0"/>
              </a:rPr>
              <a:t>行列式值为零</a:t>
            </a:r>
          </a:p>
        </p:txBody>
      </p:sp>
      <p:sp>
        <p:nvSpPr>
          <p:cNvPr id="191491" name="Rectangle 3"/>
          <p:cNvSpPr>
            <a:spLocks noChangeArrowheads="1"/>
          </p:cNvSpPr>
          <p:nvPr/>
        </p:nvSpPr>
        <p:spPr bwMode="auto">
          <a:xfrm>
            <a:off x="2268538" y="1989138"/>
            <a:ext cx="4032250" cy="4032250"/>
          </a:xfrm>
          <a:prstGeom prst="rect">
            <a:avLst/>
          </a:prstGeom>
          <a:solidFill>
            <a:srgbClr val="FFCC99">
              <a:alpha val="2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91492" name="Rectangle 4"/>
          <p:cNvSpPr>
            <a:spLocks noChangeArrowheads="1"/>
          </p:cNvSpPr>
          <p:nvPr/>
        </p:nvSpPr>
        <p:spPr bwMode="auto">
          <a:xfrm>
            <a:off x="2268538" y="1989138"/>
            <a:ext cx="574675" cy="576262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91493" name="Rectangle 5"/>
          <p:cNvSpPr>
            <a:spLocks noChangeArrowheads="1"/>
          </p:cNvSpPr>
          <p:nvPr/>
        </p:nvSpPr>
        <p:spPr bwMode="auto">
          <a:xfrm>
            <a:off x="2843213" y="1989138"/>
            <a:ext cx="3457575" cy="576262"/>
          </a:xfrm>
          <a:prstGeom prst="rect">
            <a:avLst/>
          </a:prstGeom>
          <a:solidFill>
            <a:srgbClr val="FF9900">
              <a:alpha val="3882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91494" name="Rectangle 6"/>
          <p:cNvSpPr>
            <a:spLocks noChangeArrowheads="1"/>
          </p:cNvSpPr>
          <p:nvPr/>
        </p:nvSpPr>
        <p:spPr bwMode="auto">
          <a:xfrm>
            <a:off x="2843213" y="2565400"/>
            <a:ext cx="574675" cy="576263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91495" name="Rectangle 7"/>
          <p:cNvSpPr>
            <a:spLocks noChangeArrowheads="1"/>
          </p:cNvSpPr>
          <p:nvPr/>
        </p:nvSpPr>
        <p:spPr bwMode="auto">
          <a:xfrm>
            <a:off x="3419475" y="2565400"/>
            <a:ext cx="2881313" cy="576263"/>
          </a:xfrm>
          <a:prstGeom prst="rect">
            <a:avLst/>
          </a:prstGeom>
          <a:solidFill>
            <a:srgbClr val="FF9900">
              <a:alpha val="3882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91496" name="Rectangle 8"/>
          <p:cNvSpPr>
            <a:spLocks noChangeArrowheads="1"/>
          </p:cNvSpPr>
          <p:nvPr/>
        </p:nvSpPr>
        <p:spPr bwMode="auto">
          <a:xfrm>
            <a:off x="3419475" y="3141663"/>
            <a:ext cx="574675" cy="576262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91497" name="Rectangle 9"/>
          <p:cNvSpPr>
            <a:spLocks noChangeArrowheads="1"/>
          </p:cNvSpPr>
          <p:nvPr/>
        </p:nvSpPr>
        <p:spPr bwMode="auto">
          <a:xfrm>
            <a:off x="3995738" y="3141663"/>
            <a:ext cx="2305050" cy="576262"/>
          </a:xfrm>
          <a:prstGeom prst="rect">
            <a:avLst/>
          </a:prstGeom>
          <a:solidFill>
            <a:srgbClr val="FF9900">
              <a:alpha val="3882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91498" name="Rectangle 10"/>
          <p:cNvSpPr>
            <a:spLocks noChangeArrowheads="1"/>
          </p:cNvSpPr>
          <p:nvPr/>
        </p:nvSpPr>
        <p:spPr bwMode="auto">
          <a:xfrm>
            <a:off x="4572000" y="3716338"/>
            <a:ext cx="1728788" cy="576262"/>
          </a:xfrm>
          <a:prstGeom prst="rect">
            <a:avLst/>
          </a:prstGeom>
          <a:solidFill>
            <a:srgbClr val="FF9900">
              <a:alpha val="3882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91499" name="Rectangle 11"/>
          <p:cNvSpPr>
            <a:spLocks noChangeArrowheads="1"/>
          </p:cNvSpPr>
          <p:nvPr/>
        </p:nvSpPr>
        <p:spPr bwMode="auto">
          <a:xfrm>
            <a:off x="5148263" y="4292600"/>
            <a:ext cx="1152525" cy="576263"/>
          </a:xfrm>
          <a:prstGeom prst="rect">
            <a:avLst/>
          </a:prstGeom>
          <a:solidFill>
            <a:srgbClr val="FF9900">
              <a:alpha val="3882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91500" name="Rectangle 12"/>
          <p:cNvSpPr>
            <a:spLocks noChangeArrowheads="1"/>
          </p:cNvSpPr>
          <p:nvPr/>
        </p:nvSpPr>
        <p:spPr bwMode="auto">
          <a:xfrm>
            <a:off x="5724525" y="4868863"/>
            <a:ext cx="576263" cy="1152525"/>
          </a:xfrm>
          <a:prstGeom prst="rect">
            <a:avLst/>
          </a:prstGeom>
          <a:solidFill>
            <a:srgbClr val="FF9900">
              <a:alpha val="3882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91501" name="Rectangle 13"/>
          <p:cNvSpPr>
            <a:spLocks noChangeArrowheads="1"/>
          </p:cNvSpPr>
          <p:nvPr/>
        </p:nvSpPr>
        <p:spPr bwMode="auto">
          <a:xfrm>
            <a:off x="3995738" y="3716338"/>
            <a:ext cx="574675" cy="576262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91502" name="Rectangle 14"/>
          <p:cNvSpPr>
            <a:spLocks noChangeArrowheads="1"/>
          </p:cNvSpPr>
          <p:nvPr/>
        </p:nvSpPr>
        <p:spPr bwMode="auto">
          <a:xfrm>
            <a:off x="4572000" y="4292600"/>
            <a:ext cx="574675" cy="576263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2713615" name="Object 15"/>
          <p:cNvGraphicFramePr>
            <a:graphicFrameLocks noGrp="1" noChangeAspect="1"/>
          </p:cNvGraphicFramePr>
          <p:nvPr>
            <p:ph type="body" idx="1"/>
          </p:nvPr>
        </p:nvGraphicFramePr>
        <p:xfrm>
          <a:off x="6877050" y="3286125"/>
          <a:ext cx="1570038" cy="127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59" name="公式" r:id="rId3" imgW="291973" imgH="203112" progId="Equation.3">
                  <p:embed/>
                </p:oleObj>
              </mc:Choice>
              <mc:Fallback>
                <p:oleObj name="公式" r:id="rId3" imgW="291973" imgH="203112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7050" y="3286125"/>
                        <a:ext cx="1570038" cy="127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13616" name="Line 16"/>
          <p:cNvSpPr>
            <a:spLocks noChangeShapeType="1"/>
          </p:cNvSpPr>
          <p:nvPr/>
        </p:nvSpPr>
        <p:spPr bwMode="auto">
          <a:xfrm>
            <a:off x="1835150" y="2276475"/>
            <a:ext cx="2736850" cy="2881313"/>
          </a:xfrm>
          <a:prstGeom prst="line">
            <a:avLst/>
          </a:prstGeom>
          <a:noFill/>
          <a:ln w="889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13617" name="Rectangle 17"/>
          <p:cNvSpPr>
            <a:spLocks noChangeArrowheads="1"/>
          </p:cNvSpPr>
          <p:nvPr/>
        </p:nvSpPr>
        <p:spPr bwMode="auto">
          <a:xfrm>
            <a:off x="5148263" y="4868863"/>
            <a:ext cx="576262" cy="1152525"/>
          </a:xfrm>
          <a:prstGeom prst="rect">
            <a:avLst/>
          </a:prstGeom>
          <a:solidFill>
            <a:srgbClr val="FFCC00">
              <a:alpha val="0"/>
            </a:srgbClr>
          </a:solidFill>
          <a:ln w="381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713618" name="Rectangle 18"/>
          <p:cNvSpPr>
            <a:spLocks noChangeArrowheads="1"/>
          </p:cNvSpPr>
          <p:nvPr/>
        </p:nvSpPr>
        <p:spPr bwMode="auto">
          <a:xfrm>
            <a:off x="5148263" y="4868863"/>
            <a:ext cx="576262" cy="1152525"/>
          </a:xfrm>
          <a:prstGeom prst="rect">
            <a:avLst/>
          </a:prstGeom>
          <a:solidFill>
            <a:srgbClr val="FF9900">
              <a:alpha val="3882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2713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2000"/>
                                        <p:tgtEl>
                                          <p:spTgt spid="27136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13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27136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13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2713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13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13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13616" grpId="0" animBg="1"/>
      <p:bldP spid="2713617" grpId="0" animBg="1"/>
      <p:bldP spid="2713618" grpId="0" animBg="1"/>
      <p:bldP spid="2713618" grpId="1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zh-CN" sz="3600" b="1" smtClean="0">
                <a:latin typeface="Times New Roman" pitchFamily="18" charset="0"/>
              </a:rPr>
              <a:t>Case 2:</a:t>
            </a:r>
            <a:r>
              <a:rPr lang="en-US" altLang="zh-CN" sz="4000" b="1" smtClean="0">
                <a:latin typeface="Times New Roman" pitchFamily="18" charset="0"/>
              </a:rPr>
              <a:t>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4000" b="1" smtClean="0">
                <a:latin typeface="Times New Roman" pitchFamily="18" charset="0"/>
              </a:rPr>
              <a:t>   </a:t>
            </a:r>
            <a:r>
              <a:rPr lang="zh-CN" altLang="en-US" sz="3600" b="1" smtClean="0">
                <a:latin typeface="Times New Roman" pitchFamily="18" charset="0"/>
              </a:rPr>
              <a:t>反复交换两行</a:t>
            </a:r>
            <a:r>
              <a:rPr lang="en-US" altLang="zh-CN" sz="3600" b="1" smtClean="0">
                <a:latin typeface="Times New Roman" pitchFamily="18" charset="0"/>
              </a:rPr>
              <a:t>, </a:t>
            </a:r>
            <a:r>
              <a:rPr lang="zh-CN" altLang="en-US" sz="3600" b="1" smtClean="0">
                <a:latin typeface="Times New Roman" pitchFamily="18" charset="0"/>
              </a:rPr>
              <a:t>一行加另一行倍数</a:t>
            </a:r>
            <a:r>
              <a:rPr lang="en-US" altLang="zh-CN" sz="3600" b="1" smtClean="0">
                <a:latin typeface="Times New Roman" pitchFamily="18" charset="0"/>
              </a:rPr>
              <a:t>,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 </a:t>
            </a:r>
            <a:r>
              <a:rPr lang="zh-CN" altLang="en-US" sz="3600" b="1" smtClean="0">
                <a:latin typeface="Times New Roman" pitchFamily="18" charset="0"/>
              </a:rPr>
              <a:t>行列式化为上三角型</a:t>
            </a:r>
            <a:r>
              <a:rPr lang="en-US" altLang="zh-CN" sz="3600" b="1" smtClean="0">
                <a:latin typeface="Times New Roman" pitchFamily="18" charset="0"/>
              </a:rPr>
              <a:t>, </a:t>
            </a:r>
            <a:r>
              <a:rPr lang="zh-CN" altLang="en-US" sz="3600" b="1" smtClean="0">
                <a:latin typeface="Times New Roman" pitchFamily="18" charset="0"/>
              </a:rPr>
              <a:t>且对角线上的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元素非零</a:t>
            </a:r>
          </a:p>
          <a:p>
            <a:pPr eaLnBrk="1" hangingPunct="1"/>
            <a:endParaRPr lang="en-US" altLang="zh-CN" sz="3600" b="1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Times New Roman" pitchFamily="18" charset="0"/>
              </a:rPr>
              <a:t>    </a:t>
            </a:r>
            <a:r>
              <a:rPr lang="zh-CN" altLang="en-US" sz="3600" b="1" smtClean="0">
                <a:latin typeface="Times New Roman" pitchFamily="18" charset="0"/>
              </a:rPr>
              <a:t>原行列式  </a:t>
            </a:r>
            <a:r>
              <a:rPr lang="en-US" altLang="zh-CN" sz="3600" b="1" smtClean="0">
                <a:latin typeface="Times New Roman" pitchFamily="18" charset="0"/>
              </a:rPr>
              <a:t>=  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  </a:t>
            </a:r>
            <a:r>
              <a:rPr lang="zh-CN" altLang="en-US" sz="3600" b="1" smtClean="0">
                <a:latin typeface="Times New Roman" pitchFamily="18" charset="0"/>
              </a:rPr>
              <a:t>对角线元素的乘积</a:t>
            </a:r>
          </a:p>
        </p:txBody>
      </p:sp>
      <p:sp>
        <p:nvSpPr>
          <p:cNvPr id="193539" name="Rectangle 3"/>
          <p:cNvSpPr>
            <a:spLocks noChangeArrowheads="1"/>
          </p:cNvSpPr>
          <p:nvPr/>
        </p:nvSpPr>
        <p:spPr bwMode="auto">
          <a:xfrm>
            <a:off x="2268538" y="1989138"/>
            <a:ext cx="4032250" cy="4032250"/>
          </a:xfrm>
          <a:prstGeom prst="rect">
            <a:avLst/>
          </a:prstGeom>
          <a:solidFill>
            <a:srgbClr val="FFCC99">
              <a:alpha val="2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93540" name="Rectangle 4"/>
          <p:cNvSpPr>
            <a:spLocks noChangeArrowheads="1"/>
          </p:cNvSpPr>
          <p:nvPr/>
        </p:nvSpPr>
        <p:spPr bwMode="auto">
          <a:xfrm>
            <a:off x="2268538" y="1989138"/>
            <a:ext cx="574675" cy="576262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93541" name="Rectangle 5"/>
          <p:cNvSpPr>
            <a:spLocks noChangeArrowheads="1"/>
          </p:cNvSpPr>
          <p:nvPr/>
        </p:nvSpPr>
        <p:spPr bwMode="auto">
          <a:xfrm>
            <a:off x="2843213" y="1989138"/>
            <a:ext cx="3457575" cy="576262"/>
          </a:xfrm>
          <a:prstGeom prst="rect">
            <a:avLst/>
          </a:prstGeom>
          <a:solidFill>
            <a:srgbClr val="FF9900">
              <a:alpha val="3882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93542" name="Rectangle 6"/>
          <p:cNvSpPr>
            <a:spLocks noChangeArrowheads="1"/>
          </p:cNvSpPr>
          <p:nvPr/>
        </p:nvSpPr>
        <p:spPr bwMode="auto">
          <a:xfrm>
            <a:off x="2843213" y="2565400"/>
            <a:ext cx="574675" cy="576263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93543" name="Rectangle 7"/>
          <p:cNvSpPr>
            <a:spLocks noChangeArrowheads="1"/>
          </p:cNvSpPr>
          <p:nvPr/>
        </p:nvSpPr>
        <p:spPr bwMode="auto">
          <a:xfrm>
            <a:off x="3419475" y="2565400"/>
            <a:ext cx="2881313" cy="576263"/>
          </a:xfrm>
          <a:prstGeom prst="rect">
            <a:avLst/>
          </a:prstGeom>
          <a:solidFill>
            <a:srgbClr val="FF9900">
              <a:alpha val="3882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93544" name="Rectangle 8"/>
          <p:cNvSpPr>
            <a:spLocks noChangeArrowheads="1"/>
          </p:cNvSpPr>
          <p:nvPr/>
        </p:nvSpPr>
        <p:spPr bwMode="auto">
          <a:xfrm>
            <a:off x="3419475" y="3141663"/>
            <a:ext cx="574675" cy="576262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93545" name="Rectangle 9"/>
          <p:cNvSpPr>
            <a:spLocks noChangeArrowheads="1"/>
          </p:cNvSpPr>
          <p:nvPr/>
        </p:nvSpPr>
        <p:spPr bwMode="auto">
          <a:xfrm>
            <a:off x="3995738" y="3141663"/>
            <a:ext cx="2305050" cy="576262"/>
          </a:xfrm>
          <a:prstGeom prst="rect">
            <a:avLst/>
          </a:prstGeom>
          <a:solidFill>
            <a:srgbClr val="FF9900">
              <a:alpha val="3882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93546" name="Rectangle 10"/>
          <p:cNvSpPr>
            <a:spLocks noChangeArrowheads="1"/>
          </p:cNvSpPr>
          <p:nvPr/>
        </p:nvSpPr>
        <p:spPr bwMode="auto">
          <a:xfrm>
            <a:off x="4572000" y="3716338"/>
            <a:ext cx="1728788" cy="576262"/>
          </a:xfrm>
          <a:prstGeom prst="rect">
            <a:avLst/>
          </a:prstGeom>
          <a:solidFill>
            <a:srgbClr val="FF9900">
              <a:alpha val="3882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93547" name="Rectangle 11"/>
          <p:cNvSpPr>
            <a:spLocks noChangeArrowheads="1"/>
          </p:cNvSpPr>
          <p:nvPr/>
        </p:nvSpPr>
        <p:spPr bwMode="auto">
          <a:xfrm>
            <a:off x="5148263" y="4292600"/>
            <a:ext cx="1152525" cy="576263"/>
          </a:xfrm>
          <a:prstGeom prst="rect">
            <a:avLst/>
          </a:prstGeom>
          <a:solidFill>
            <a:srgbClr val="FF9900">
              <a:alpha val="3882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93548" name="Rectangle 12"/>
          <p:cNvSpPr>
            <a:spLocks noChangeArrowheads="1"/>
          </p:cNvSpPr>
          <p:nvPr/>
        </p:nvSpPr>
        <p:spPr bwMode="auto">
          <a:xfrm>
            <a:off x="5724525" y="4868863"/>
            <a:ext cx="576263" cy="576262"/>
          </a:xfrm>
          <a:prstGeom prst="rect">
            <a:avLst/>
          </a:prstGeom>
          <a:solidFill>
            <a:srgbClr val="FF9900">
              <a:alpha val="3882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93549" name="Rectangle 13"/>
          <p:cNvSpPr>
            <a:spLocks noChangeArrowheads="1"/>
          </p:cNvSpPr>
          <p:nvPr/>
        </p:nvSpPr>
        <p:spPr bwMode="auto">
          <a:xfrm>
            <a:off x="3995738" y="3716338"/>
            <a:ext cx="574675" cy="576262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93550" name="Rectangle 14"/>
          <p:cNvSpPr>
            <a:spLocks noChangeArrowheads="1"/>
          </p:cNvSpPr>
          <p:nvPr/>
        </p:nvSpPr>
        <p:spPr bwMode="auto">
          <a:xfrm>
            <a:off x="4572000" y="4292600"/>
            <a:ext cx="574675" cy="576263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93551" name="Rectangle 15"/>
          <p:cNvSpPr>
            <a:spLocks noChangeArrowheads="1"/>
          </p:cNvSpPr>
          <p:nvPr/>
        </p:nvSpPr>
        <p:spPr bwMode="auto">
          <a:xfrm>
            <a:off x="5148263" y="4868863"/>
            <a:ext cx="574675" cy="576262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93552" name="Rectangle 16"/>
          <p:cNvSpPr>
            <a:spLocks noChangeArrowheads="1"/>
          </p:cNvSpPr>
          <p:nvPr/>
        </p:nvSpPr>
        <p:spPr bwMode="auto">
          <a:xfrm>
            <a:off x="5724525" y="5445125"/>
            <a:ext cx="574675" cy="576263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715665" name="Freeform 17"/>
          <p:cNvSpPr>
            <a:spLocks/>
          </p:cNvSpPr>
          <p:nvPr/>
        </p:nvSpPr>
        <p:spPr bwMode="auto">
          <a:xfrm>
            <a:off x="2051050" y="2492375"/>
            <a:ext cx="4021138" cy="4105275"/>
          </a:xfrm>
          <a:custGeom>
            <a:avLst/>
            <a:gdLst>
              <a:gd name="T0" fmla="*/ 0 w 2533"/>
              <a:gd name="T1" fmla="*/ 0 h 2586"/>
              <a:gd name="T2" fmla="*/ 2147483647 w 2533"/>
              <a:gd name="T3" fmla="*/ 2147483647 h 2586"/>
              <a:gd name="T4" fmla="*/ 2147483647 w 2533"/>
              <a:gd name="T5" fmla="*/ 2147483647 h 2586"/>
              <a:gd name="T6" fmla="*/ 0 60000 65536"/>
              <a:gd name="T7" fmla="*/ 0 60000 65536"/>
              <a:gd name="T8" fmla="*/ 0 60000 65536"/>
              <a:gd name="T9" fmla="*/ 0 w 2533"/>
              <a:gd name="T10" fmla="*/ 0 h 2586"/>
              <a:gd name="T11" fmla="*/ 2533 w 2533"/>
              <a:gd name="T12" fmla="*/ 2586 h 25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533" h="2586">
                <a:moveTo>
                  <a:pt x="0" y="0"/>
                </a:moveTo>
                <a:cubicBezTo>
                  <a:pt x="911" y="930"/>
                  <a:pt x="1823" y="1860"/>
                  <a:pt x="2178" y="2223"/>
                </a:cubicBezTo>
                <a:cubicBezTo>
                  <a:pt x="2533" y="2586"/>
                  <a:pt x="2332" y="2382"/>
                  <a:pt x="2132" y="2178"/>
                </a:cubicBezTo>
              </a:path>
            </a:pathLst>
          </a:custGeom>
          <a:noFill/>
          <a:ln w="76200" cap="flat" cmpd="sng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5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2715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1566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Freeform 7"/>
          <p:cNvSpPr>
            <a:spLocks/>
          </p:cNvSpPr>
          <p:nvPr/>
        </p:nvSpPr>
        <p:spPr bwMode="auto">
          <a:xfrm>
            <a:off x="1116013" y="2205038"/>
            <a:ext cx="3887787" cy="3240087"/>
          </a:xfrm>
          <a:custGeom>
            <a:avLst/>
            <a:gdLst>
              <a:gd name="T0" fmla="*/ 0 w 2449"/>
              <a:gd name="T1" fmla="*/ 2147483647 h 2041"/>
              <a:gd name="T2" fmla="*/ 2147483647 w 2449"/>
              <a:gd name="T3" fmla="*/ 2147483647 h 2041"/>
              <a:gd name="T4" fmla="*/ 2147483647 w 2449"/>
              <a:gd name="T5" fmla="*/ 2147483647 h 2041"/>
              <a:gd name="T6" fmla="*/ 2147483647 w 2449"/>
              <a:gd name="T7" fmla="*/ 0 h 2041"/>
              <a:gd name="T8" fmla="*/ 0 w 2449"/>
              <a:gd name="T9" fmla="*/ 2147483647 h 20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49"/>
              <a:gd name="T16" fmla="*/ 0 h 2041"/>
              <a:gd name="T17" fmla="*/ 2449 w 2449"/>
              <a:gd name="T18" fmla="*/ 2041 h 204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49" h="2041">
                <a:moveTo>
                  <a:pt x="0" y="1542"/>
                </a:moveTo>
                <a:lnTo>
                  <a:pt x="1270" y="2041"/>
                </a:lnTo>
                <a:lnTo>
                  <a:pt x="2449" y="499"/>
                </a:lnTo>
                <a:lnTo>
                  <a:pt x="1179" y="0"/>
                </a:lnTo>
                <a:lnTo>
                  <a:pt x="0" y="1542"/>
                </a:lnTo>
                <a:close/>
              </a:path>
            </a:pathLst>
          </a:custGeom>
          <a:solidFill>
            <a:srgbClr val="FF00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78851" name="Object 8"/>
          <p:cNvGraphicFramePr>
            <a:graphicFrameLocks noChangeAspect="1"/>
          </p:cNvGraphicFramePr>
          <p:nvPr/>
        </p:nvGraphicFramePr>
        <p:xfrm>
          <a:off x="611188" y="4508500"/>
          <a:ext cx="44132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21" name="公式" r:id="rId3" imgW="190417" imgH="203112" progId="Equation.3">
                  <p:embed/>
                </p:oleObj>
              </mc:Choice>
              <mc:Fallback>
                <p:oleObj name="公式" r:id="rId3" imgW="190417" imgH="203112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4508500"/>
                        <a:ext cx="441325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52" name="Freeform 20"/>
          <p:cNvSpPr>
            <a:spLocks/>
          </p:cNvSpPr>
          <p:nvPr/>
        </p:nvSpPr>
        <p:spPr bwMode="auto">
          <a:xfrm>
            <a:off x="1116013" y="1268413"/>
            <a:ext cx="4103687" cy="3384550"/>
          </a:xfrm>
          <a:custGeom>
            <a:avLst/>
            <a:gdLst>
              <a:gd name="T0" fmla="*/ 0 w 2585"/>
              <a:gd name="T1" fmla="*/ 2147483647 h 2132"/>
              <a:gd name="T2" fmla="*/ 2147483647 w 2585"/>
              <a:gd name="T3" fmla="*/ 2147483647 h 2132"/>
              <a:gd name="T4" fmla="*/ 2147483647 w 2585"/>
              <a:gd name="T5" fmla="*/ 0 h 2132"/>
              <a:gd name="T6" fmla="*/ 2147483647 w 2585"/>
              <a:gd name="T7" fmla="*/ 2147483647 h 2132"/>
              <a:gd name="T8" fmla="*/ 0 w 2585"/>
              <a:gd name="T9" fmla="*/ 2147483647 h 21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85"/>
              <a:gd name="T16" fmla="*/ 0 h 2132"/>
              <a:gd name="T17" fmla="*/ 2585 w 2585"/>
              <a:gd name="T18" fmla="*/ 2132 h 213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85" h="2132">
                <a:moveTo>
                  <a:pt x="0" y="2132"/>
                </a:moveTo>
                <a:lnTo>
                  <a:pt x="1497" y="1497"/>
                </a:lnTo>
                <a:lnTo>
                  <a:pt x="2585" y="0"/>
                </a:lnTo>
                <a:lnTo>
                  <a:pt x="1179" y="590"/>
                </a:lnTo>
                <a:lnTo>
                  <a:pt x="0" y="2132"/>
                </a:lnTo>
                <a:close/>
              </a:path>
            </a:pathLst>
          </a:custGeom>
          <a:solidFill>
            <a:srgbClr val="0000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853" name="Line 26"/>
          <p:cNvSpPr>
            <a:spLocks noChangeShapeType="1"/>
          </p:cNvSpPr>
          <p:nvPr/>
        </p:nvSpPr>
        <p:spPr bwMode="auto">
          <a:xfrm flipV="1">
            <a:off x="1116013" y="2205038"/>
            <a:ext cx="1871662" cy="2447925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8854" name="Freeform 29"/>
          <p:cNvSpPr>
            <a:spLocks/>
          </p:cNvSpPr>
          <p:nvPr/>
        </p:nvSpPr>
        <p:spPr bwMode="auto">
          <a:xfrm>
            <a:off x="1116013" y="3644900"/>
            <a:ext cx="4392612" cy="1800225"/>
          </a:xfrm>
          <a:custGeom>
            <a:avLst/>
            <a:gdLst>
              <a:gd name="T0" fmla="*/ 0 w 2767"/>
              <a:gd name="T1" fmla="*/ 2147483647 h 1134"/>
              <a:gd name="T2" fmla="*/ 2147483647 w 2767"/>
              <a:gd name="T3" fmla="*/ 0 h 1134"/>
              <a:gd name="T4" fmla="*/ 2147483647 w 2767"/>
              <a:gd name="T5" fmla="*/ 2147483647 h 1134"/>
              <a:gd name="T6" fmla="*/ 2147483647 w 2767"/>
              <a:gd name="T7" fmla="*/ 2147483647 h 1134"/>
              <a:gd name="T8" fmla="*/ 0 w 2767"/>
              <a:gd name="T9" fmla="*/ 2147483647 h 113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67"/>
              <a:gd name="T16" fmla="*/ 0 h 1134"/>
              <a:gd name="T17" fmla="*/ 2767 w 2767"/>
              <a:gd name="T18" fmla="*/ 1134 h 113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67" h="1134">
                <a:moveTo>
                  <a:pt x="0" y="635"/>
                </a:moveTo>
                <a:lnTo>
                  <a:pt x="1451" y="0"/>
                </a:lnTo>
                <a:lnTo>
                  <a:pt x="2767" y="499"/>
                </a:lnTo>
                <a:lnTo>
                  <a:pt x="1224" y="1134"/>
                </a:lnTo>
                <a:lnTo>
                  <a:pt x="0" y="635"/>
                </a:lnTo>
                <a:close/>
              </a:path>
            </a:pathLst>
          </a:custGeom>
          <a:solidFill>
            <a:srgbClr val="00FF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855" name="Line 30"/>
          <p:cNvSpPr>
            <a:spLocks noChangeShapeType="1"/>
          </p:cNvSpPr>
          <p:nvPr/>
        </p:nvSpPr>
        <p:spPr bwMode="auto">
          <a:xfrm>
            <a:off x="1116013" y="4652963"/>
            <a:ext cx="2016125" cy="790575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8856" name="Line 31"/>
          <p:cNvSpPr>
            <a:spLocks noChangeShapeType="1"/>
          </p:cNvSpPr>
          <p:nvPr/>
        </p:nvSpPr>
        <p:spPr bwMode="auto">
          <a:xfrm flipV="1">
            <a:off x="1116013" y="3644900"/>
            <a:ext cx="2376487" cy="1008063"/>
          </a:xfrm>
          <a:prstGeom prst="line">
            <a:avLst/>
          </a:prstGeom>
          <a:noFill/>
          <a:ln w="6350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8857" name="Line 32"/>
          <p:cNvSpPr>
            <a:spLocks noChangeShapeType="1"/>
          </p:cNvSpPr>
          <p:nvPr/>
        </p:nvSpPr>
        <p:spPr bwMode="auto">
          <a:xfrm flipV="1">
            <a:off x="2339975" y="1341438"/>
            <a:ext cx="2808288" cy="3814762"/>
          </a:xfrm>
          <a:prstGeom prst="line">
            <a:avLst/>
          </a:prstGeom>
          <a:noFill/>
          <a:ln w="25400">
            <a:solidFill>
              <a:schemeClr val="tx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8858" name="Line 33"/>
          <p:cNvSpPr>
            <a:spLocks noChangeShapeType="1"/>
          </p:cNvSpPr>
          <p:nvPr/>
        </p:nvSpPr>
        <p:spPr bwMode="auto">
          <a:xfrm>
            <a:off x="2268538" y="3213100"/>
            <a:ext cx="3167062" cy="1223963"/>
          </a:xfrm>
          <a:prstGeom prst="line">
            <a:avLst/>
          </a:prstGeom>
          <a:noFill/>
          <a:ln w="25400">
            <a:solidFill>
              <a:schemeClr val="tx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8859" name="Rectangle 35"/>
          <p:cNvSpPr>
            <a:spLocks noChangeArrowheads="1"/>
          </p:cNvSpPr>
          <p:nvPr/>
        </p:nvSpPr>
        <p:spPr bwMode="auto">
          <a:xfrm>
            <a:off x="5724525" y="1125538"/>
            <a:ext cx="3024188" cy="2835275"/>
          </a:xfrm>
          <a:prstGeom prst="rect">
            <a:avLst/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4000">
                <a:latin typeface="Times New Roman" pitchFamily="18" charset="0"/>
              </a:rPr>
              <a:t>2 </a:t>
            </a:r>
            <a:r>
              <a:rPr kumimoji="0" lang="zh-CN" altLang="en-US" sz="4000">
                <a:latin typeface="Times New Roman" pitchFamily="18" charset="0"/>
              </a:rPr>
              <a:t>阶行列式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4000">
                <a:latin typeface="Times New Roman" pitchFamily="18" charset="0"/>
              </a:rPr>
              <a:t>的代数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4000">
                <a:latin typeface="Times New Roman" pitchFamily="18" charset="0"/>
              </a:rPr>
              <a:t>与几何意义</a:t>
            </a:r>
          </a:p>
        </p:txBody>
      </p:sp>
      <p:graphicFrame>
        <p:nvGraphicFramePr>
          <p:cNvPr id="78860" name="Object 36"/>
          <p:cNvGraphicFramePr>
            <a:graphicFrameLocks noChangeAspect="1"/>
          </p:cNvGraphicFramePr>
          <p:nvPr/>
        </p:nvGraphicFramePr>
        <p:xfrm>
          <a:off x="900113" y="765175"/>
          <a:ext cx="299085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22" name="公式" r:id="rId5" imgW="1015559" imgH="215806" progId="Equation.3">
                  <p:embed/>
                </p:oleObj>
              </mc:Choice>
              <mc:Fallback>
                <p:oleObj name="公式" r:id="rId5" imgW="1015559" imgH="215806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765175"/>
                        <a:ext cx="2990850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61" name="Object 37"/>
          <p:cNvGraphicFramePr>
            <a:graphicFrameLocks noChangeAspect="1"/>
          </p:cNvGraphicFramePr>
          <p:nvPr/>
        </p:nvGraphicFramePr>
        <p:xfrm>
          <a:off x="4356100" y="5013325"/>
          <a:ext cx="3408363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23" name="公式" r:id="rId7" imgW="1231366" imgH="431613" progId="Equation.3">
                  <p:embed/>
                </p:oleObj>
              </mc:Choice>
              <mc:Fallback>
                <p:oleObj name="公式" r:id="rId7" imgW="1231366" imgH="431613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5013325"/>
                        <a:ext cx="3408363" cy="119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/>
              <a:t>行列式的数值计算方法</a:t>
            </a:r>
          </a:p>
        </p:txBody>
      </p:sp>
      <p:sp>
        <p:nvSpPr>
          <p:cNvPr id="1945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27088" y="1773238"/>
            <a:ext cx="7705725" cy="4187825"/>
          </a:xfrm>
        </p:spPr>
        <p:txBody>
          <a:bodyPr/>
          <a:lstStyle/>
          <a:p>
            <a:pPr eaLnBrk="1" hangingPunct="1">
              <a:lnSpc>
                <a:spcPct val="14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 </a:t>
            </a:r>
            <a:r>
              <a:rPr lang="zh-CN" altLang="en-US" sz="3600" b="1" smtClean="0">
                <a:latin typeface="Times New Roman" pitchFamily="18" charset="0"/>
              </a:rPr>
              <a:t>用 </a:t>
            </a:r>
            <a:r>
              <a:rPr lang="en-US" altLang="zh-CN" sz="3600" b="1" smtClean="0">
                <a:latin typeface="Times New Roman" pitchFamily="18" charset="0"/>
              </a:rPr>
              <a:t>Gauss </a:t>
            </a:r>
            <a:r>
              <a:rPr lang="zh-CN" altLang="en-US" sz="3600" b="1" smtClean="0">
                <a:latin typeface="Times New Roman" pitchFamily="18" charset="0"/>
              </a:rPr>
              <a:t>消元法计算 </a:t>
            </a:r>
            <a:r>
              <a:rPr lang="en-US" altLang="zh-CN" sz="3600" b="1" smtClean="0">
                <a:latin typeface="Times New Roman" pitchFamily="18" charset="0"/>
              </a:rPr>
              <a:t>n </a:t>
            </a:r>
            <a:r>
              <a:rPr lang="zh-CN" altLang="en-US" sz="3600" b="1" smtClean="0">
                <a:latin typeface="Times New Roman" pitchFamily="18" charset="0"/>
              </a:rPr>
              <a:t>阶行列式，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在最坏情况下要做                次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乘、除运算</a:t>
            </a:r>
          </a:p>
        </p:txBody>
      </p:sp>
      <p:graphicFrame>
        <p:nvGraphicFramePr>
          <p:cNvPr id="194564" name="Object 4"/>
          <p:cNvGraphicFramePr>
            <a:graphicFrameLocks noChangeAspect="1"/>
          </p:cNvGraphicFramePr>
          <p:nvPr/>
        </p:nvGraphicFramePr>
        <p:xfrm>
          <a:off x="4787900" y="2565400"/>
          <a:ext cx="1368425" cy="1211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17" name="公式" r:id="rId3" imgW="545863" imgH="482391" progId="Equation.3">
                  <p:embed/>
                </p:oleObj>
              </mc:Choice>
              <mc:Fallback>
                <p:oleObj name="公式" r:id="rId3" imgW="545863" imgH="482391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2565400"/>
                        <a:ext cx="1368425" cy="1211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 smtClean="0">
                <a:latin typeface="Times New Roman" pitchFamily="18" charset="0"/>
              </a:rPr>
              <a:t>例 </a:t>
            </a:r>
            <a:r>
              <a:rPr lang="en-US" altLang="zh-CN" sz="4000" b="1" smtClean="0">
                <a:latin typeface="Times New Roman" pitchFamily="18" charset="0"/>
              </a:rPr>
              <a:t>1.  </a:t>
            </a:r>
            <a:r>
              <a:rPr lang="zh-CN" altLang="en-US" sz="4000" b="1" smtClean="0">
                <a:latin typeface="Times New Roman" pitchFamily="18" charset="0"/>
              </a:rPr>
              <a:t>求行列式的值</a:t>
            </a:r>
          </a:p>
        </p:txBody>
      </p:sp>
      <p:sp>
        <p:nvSpPr>
          <p:cNvPr id="2662405" name="AutoShape 5"/>
          <p:cNvSpPr>
            <a:spLocks noChangeArrowheads="1"/>
          </p:cNvSpPr>
          <p:nvPr/>
        </p:nvSpPr>
        <p:spPr bwMode="auto">
          <a:xfrm>
            <a:off x="1835150" y="4149725"/>
            <a:ext cx="4824413" cy="792163"/>
          </a:xfrm>
          <a:prstGeom prst="roundRect">
            <a:avLst>
              <a:gd name="adj" fmla="val 16667"/>
            </a:avLst>
          </a:prstGeom>
          <a:solidFill>
            <a:srgbClr val="FFCC99">
              <a:alpha val="85097"/>
            </a:srgbClr>
          </a:solidFill>
          <a:ln w="34925" algn="ctr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662406" name="AutoShape 6"/>
          <p:cNvSpPr>
            <a:spLocks noChangeArrowheads="1"/>
          </p:cNvSpPr>
          <p:nvPr/>
        </p:nvSpPr>
        <p:spPr bwMode="auto">
          <a:xfrm>
            <a:off x="1835150" y="3141663"/>
            <a:ext cx="4824413" cy="792162"/>
          </a:xfrm>
          <a:prstGeom prst="roundRect">
            <a:avLst>
              <a:gd name="adj" fmla="val 16667"/>
            </a:avLst>
          </a:prstGeom>
          <a:solidFill>
            <a:srgbClr val="FFCC00">
              <a:alpha val="85097"/>
            </a:srgbClr>
          </a:solidFill>
          <a:ln w="34925" algn="ctr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195589" name="Object 8"/>
          <p:cNvGraphicFramePr>
            <a:graphicFrameLocks noChangeAspect="1"/>
          </p:cNvGraphicFramePr>
          <p:nvPr/>
        </p:nvGraphicFramePr>
        <p:xfrm>
          <a:off x="1692275" y="2205038"/>
          <a:ext cx="6045200" cy="287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42" name="公式" r:id="rId3" imgW="1790700" imgH="850900" progId="Equation.3">
                  <p:embed/>
                </p:oleObj>
              </mc:Choice>
              <mc:Fallback>
                <p:oleObj name="公式" r:id="rId3" imgW="1790700" imgH="8509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2205038"/>
                        <a:ext cx="6045200" cy="287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662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2662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405" grpId="0" animBg="1"/>
      <p:bldP spid="2662406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6610" name="Object 4"/>
          <p:cNvGraphicFramePr>
            <a:graphicFrameLocks noChangeAspect="1"/>
          </p:cNvGraphicFramePr>
          <p:nvPr/>
        </p:nvGraphicFramePr>
        <p:xfrm>
          <a:off x="1187450" y="549275"/>
          <a:ext cx="6773863" cy="232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74" name="公式" r:id="rId3" imgW="2476500" imgH="850900" progId="Equation.3">
                  <p:embed/>
                </p:oleObj>
              </mc:Choice>
              <mc:Fallback>
                <p:oleObj name="公式" r:id="rId3" imgW="2476500" imgH="850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549275"/>
                        <a:ext cx="6773863" cy="2325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4453" name="Object 5"/>
          <p:cNvGraphicFramePr>
            <a:graphicFrameLocks noChangeAspect="1"/>
          </p:cNvGraphicFramePr>
          <p:nvPr/>
        </p:nvGraphicFramePr>
        <p:xfrm>
          <a:off x="395288" y="3429000"/>
          <a:ext cx="8337550" cy="241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75" name="公式" r:id="rId5" imgW="2933700" imgH="850900" progId="Equation.3">
                  <p:embed/>
                </p:oleObj>
              </mc:Choice>
              <mc:Fallback>
                <p:oleObj name="公式" r:id="rId5" imgW="2933700" imgH="8509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3429000"/>
                        <a:ext cx="8337550" cy="2414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4455" name="Rectangle 7"/>
          <p:cNvSpPr>
            <a:spLocks noChangeArrowheads="1"/>
          </p:cNvSpPr>
          <p:nvPr/>
        </p:nvSpPr>
        <p:spPr bwMode="auto">
          <a:xfrm>
            <a:off x="971550" y="4292600"/>
            <a:ext cx="4032250" cy="1368425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664456" name="Rectangle 8"/>
          <p:cNvSpPr>
            <a:spLocks noChangeArrowheads="1"/>
          </p:cNvSpPr>
          <p:nvPr/>
        </p:nvSpPr>
        <p:spPr bwMode="auto">
          <a:xfrm>
            <a:off x="827088" y="3141663"/>
            <a:ext cx="4249737" cy="2952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2664457" name="Object 9"/>
          <p:cNvGraphicFramePr>
            <a:graphicFrameLocks noChangeAspect="1"/>
          </p:cNvGraphicFramePr>
          <p:nvPr/>
        </p:nvGraphicFramePr>
        <p:xfrm>
          <a:off x="3059113" y="4292600"/>
          <a:ext cx="427037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76" name="公式" r:id="rId7" imgW="139639" imgH="203112" progId="Equation.3">
                  <p:embed/>
                </p:oleObj>
              </mc:Choice>
              <mc:Fallback>
                <p:oleObj name="公式" r:id="rId7" imgW="139639" imgH="203112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4292600"/>
                        <a:ext cx="427037" cy="620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4458" name="Rectangle 10"/>
          <p:cNvSpPr>
            <a:spLocks noChangeArrowheads="1"/>
          </p:cNvSpPr>
          <p:nvPr/>
        </p:nvSpPr>
        <p:spPr bwMode="auto">
          <a:xfrm>
            <a:off x="5795963" y="3429000"/>
            <a:ext cx="2735262" cy="647700"/>
          </a:xfrm>
          <a:prstGeom prst="rect">
            <a:avLst/>
          </a:prstGeom>
          <a:solidFill>
            <a:srgbClr val="FF0000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664459" name="AutoShape 11"/>
          <p:cNvSpPr>
            <a:spLocks noChangeArrowheads="1"/>
          </p:cNvSpPr>
          <p:nvPr/>
        </p:nvSpPr>
        <p:spPr bwMode="auto">
          <a:xfrm>
            <a:off x="5292725" y="3573463"/>
            <a:ext cx="446088" cy="1152525"/>
          </a:xfrm>
          <a:prstGeom prst="curvedRightArrow">
            <a:avLst>
              <a:gd name="adj1" fmla="val 51673"/>
              <a:gd name="adj2" fmla="val 103345"/>
              <a:gd name="adj3" fmla="val 33333"/>
            </a:avLst>
          </a:prstGeom>
          <a:solidFill>
            <a:srgbClr val="FF0000">
              <a:alpha val="4392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664460" name="AutoShape 12"/>
          <p:cNvSpPr>
            <a:spLocks noChangeArrowheads="1"/>
          </p:cNvSpPr>
          <p:nvPr/>
        </p:nvSpPr>
        <p:spPr bwMode="auto">
          <a:xfrm>
            <a:off x="4932363" y="3644900"/>
            <a:ext cx="663575" cy="2160588"/>
          </a:xfrm>
          <a:prstGeom prst="curvedRightArrow">
            <a:avLst>
              <a:gd name="adj1" fmla="val 65120"/>
              <a:gd name="adj2" fmla="val 130239"/>
              <a:gd name="adj3" fmla="val 33333"/>
            </a:avLst>
          </a:prstGeom>
          <a:solidFill>
            <a:srgbClr val="FF0000">
              <a:alpha val="4392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64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64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664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644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644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2000"/>
                                        <p:tgtEl>
                                          <p:spTgt spid="2664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64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64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1000"/>
                                        <p:tgtEl>
                                          <p:spTgt spid="2664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2664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2664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4455" grpId="0" animBg="1"/>
      <p:bldP spid="2664456" grpId="0" animBg="1"/>
      <p:bldP spid="2664458" grpId="0" animBg="1"/>
      <p:bldP spid="2664459" grpId="0" animBg="1"/>
      <p:bldP spid="2664460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 smtClean="0">
                <a:latin typeface="Times New Roman" pitchFamily="18" charset="0"/>
              </a:rPr>
              <a:t>一行加另一行倍数</a:t>
            </a:r>
            <a:r>
              <a:rPr lang="en-US" altLang="zh-CN" sz="4000" b="1" smtClean="0">
                <a:latin typeface="Times New Roman" pitchFamily="18" charset="0"/>
              </a:rPr>
              <a:t>, </a:t>
            </a:r>
            <a:r>
              <a:rPr lang="zh-CN" altLang="en-US" sz="4000" b="1" smtClean="0">
                <a:latin typeface="Times New Roman" pitchFamily="18" charset="0"/>
              </a:rPr>
              <a:t>行列式值不变</a:t>
            </a:r>
          </a:p>
        </p:txBody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zh-CN" sz="4400" b="1" smtClean="0"/>
              <a:t>       </a:t>
            </a:r>
          </a:p>
          <a:p>
            <a:pPr eaLnBrk="1" hangingPunct="1">
              <a:buFontTx/>
              <a:buNone/>
            </a:pPr>
            <a:r>
              <a:rPr lang="en-US" altLang="zh-CN" sz="4400" b="1" smtClean="0"/>
              <a:t>         </a:t>
            </a:r>
          </a:p>
          <a:p>
            <a:pPr eaLnBrk="1" hangingPunct="1">
              <a:buFontTx/>
              <a:buNone/>
            </a:pPr>
            <a:r>
              <a:rPr lang="en-US" altLang="zh-CN" sz="3600" b="1" smtClean="0"/>
              <a:t> </a:t>
            </a:r>
          </a:p>
        </p:txBody>
      </p:sp>
      <p:graphicFrame>
        <p:nvGraphicFramePr>
          <p:cNvPr id="197636" name="Object 4"/>
          <p:cNvGraphicFramePr>
            <a:graphicFrameLocks noChangeAspect="1"/>
          </p:cNvGraphicFramePr>
          <p:nvPr/>
        </p:nvGraphicFramePr>
        <p:xfrm>
          <a:off x="755650" y="2205038"/>
          <a:ext cx="3463925" cy="241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99" name="公式" r:id="rId3" imgW="1218671" imgH="850531" progId="Equation.3">
                  <p:embed/>
                </p:oleObj>
              </mc:Choice>
              <mc:Fallback>
                <p:oleObj name="公式" r:id="rId3" imgW="1218671" imgH="850531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2205038"/>
                        <a:ext cx="3463925" cy="2414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7637" name="Rectangle 5"/>
          <p:cNvSpPr>
            <a:spLocks noChangeArrowheads="1"/>
          </p:cNvSpPr>
          <p:nvPr/>
        </p:nvSpPr>
        <p:spPr bwMode="auto">
          <a:xfrm>
            <a:off x="1403350" y="2205038"/>
            <a:ext cx="2735263" cy="647700"/>
          </a:xfrm>
          <a:prstGeom prst="rect">
            <a:avLst/>
          </a:prstGeom>
          <a:solidFill>
            <a:srgbClr val="FF9900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298886" name="AutoShape 6"/>
          <p:cNvSpPr>
            <a:spLocks noChangeArrowheads="1"/>
          </p:cNvSpPr>
          <p:nvPr/>
        </p:nvSpPr>
        <p:spPr bwMode="auto">
          <a:xfrm>
            <a:off x="1547813" y="3213100"/>
            <a:ext cx="446087" cy="1152525"/>
          </a:xfrm>
          <a:prstGeom prst="curvedRightArrow">
            <a:avLst>
              <a:gd name="adj1" fmla="val 51673"/>
              <a:gd name="adj2" fmla="val 103345"/>
              <a:gd name="adj3" fmla="val 33333"/>
            </a:avLst>
          </a:prstGeom>
          <a:solidFill>
            <a:srgbClr val="FF0000">
              <a:alpha val="4392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298887" name="Rectangle 7"/>
          <p:cNvSpPr>
            <a:spLocks noChangeArrowheads="1"/>
          </p:cNvSpPr>
          <p:nvPr/>
        </p:nvSpPr>
        <p:spPr bwMode="auto">
          <a:xfrm>
            <a:off x="2195513" y="2997200"/>
            <a:ext cx="1873250" cy="647700"/>
          </a:xfrm>
          <a:prstGeom prst="rect">
            <a:avLst/>
          </a:prstGeom>
          <a:solidFill>
            <a:srgbClr val="FF0000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2298890" name="Object 10"/>
          <p:cNvGraphicFramePr>
            <a:graphicFrameLocks noChangeAspect="1"/>
          </p:cNvGraphicFramePr>
          <p:nvPr/>
        </p:nvGraphicFramePr>
        <p:xfrm>
          <a:off x="4643438" y="5157788"/>
          <a:ext cx="1046162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800" name="公式" r:id="rId5" imgW="368300" imgH="190500" progId="Equation.3">
                  <p:embed/>
                </p:oleObj>
              </mc:Choice>
              <mc:Fallback>
                <p:oleObj name="公式" r:id="rId5" imgW="368300" imgH="1905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5157788"/>
                        <a:ext cx="1046162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98891" name="AutoShape 11"/>
          <p:cNvSpPr>
            <a:spLocks noChangeArrowheads="1"/>
          </p:cNvSpPr>
          <p:nvPr/>
        </p:nvSpPr>
        <p:spPr bwMode="auto">
          <a:xfrm rot="-3261996">
            <a:off x="6357144" y="1499394"/>
            <a:ext cx="719138" cy="3714750"/>
          </a:xfrm>
          <a:prstGeom prst="roundRect">
            <a:avLst>
              <a:gd name="adj" fmla="val 20972"/>
            </a:avLst>
          </a:prstGeom>
          <a:solidFill>
            <a:srgbClr val="FF0000">
              <a:alpha val="8313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2298892" name="Object 12"/>
          <p:cNvGraphicFramePr>
            <a:graphicFrameLocks noChangeAspect="1"/>
          </p:cNvGraphicFramePr>
          <p:nvPr/>
        </p:nvGraphicFramePr>
        <p:xfrm>
          <a:off x="4643438" y="2205038"/>
          <a:ext cx="3716337" cy="241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801" name="公式" r:id="rId7" imgW="1308100" imgH="850900" progId="Equation.3">
                  <p:embed/>
                </p:oleObj>
              </mc:Choice>
              <mc:Fallback>
                <p:oleObj name="公式" r:id="rId7" imgW="1308100" imgH="8509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2205038"/>
                        <a:ext cx="3716337" cy="2414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8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298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8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298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8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988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988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8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298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8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988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988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8886" grpId="0" animBg="1"/>
      <p:bldP spid="2298887" grpId="0" animBg="1"/>
      <p:bldP spid="2298891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 smtClean="0">
                <a:latin typeface="Times New Roman" pitchFamily="18" charset="0"/>
              </a:rPr>
              <a:t>例 </a:t>
            </a:r>
            <a:r>
              <a:rPr lang="en-US" altLang="zh-CN" sz="4000" b="1" smtClean="0">
                <a:latin typeface="Times New Roman" pitchFamily="18" charset="0"/>
              </a:rPr>
              <a:t>2. </a:t>
            </a:r>
            <a:r>
              <a:rPr lang="zh-CN" altLang="en-US" sz="4000" b="1" smtClean="0">
                <a:latin typeface="Times New Roman" pitchFamily="18" charset="0"/>
              </a:rPr>
              <a:t>计算 </a:t>
            </a:r>
            <a:r>
              <a:rPr lang="en-US" altLang="zh-CN" sz="4000" b="1" smtClean="0">
                <a:latin typeface="Times New Roman" pitchFamily="18" charset="0"/>
              </a:rPr>
              <a:t>3 </a:t>
            </a:r>
            <a:r>
              <a:rPr lang="zh-CN" altLang="en-US" sz="4000" b="1" smtClean="0">
                <a:latin typeface="Times New Roman" pitchFamily="18" charset="0"/>
              </a:rPr>
              <a:t>阶行列式</a:t>
            </a:r>
          </a:p>
        </p:txBody>
      </p:sp>
      <p:graphicFrame>
        <p:nvGraphicFramePr>
          <p:cNvPr id="2702340" name="Object 4"/>
          <p:cNvGraphicFramePr>
            <a:graphicFrameLocks noChangeAspect="1"/>
          </p:cNvGraphicFramePr>
          <p:nvPr/>
        </p:nvGraphicFramePr>
        <p:xfrm>
          <a:off x="323850" y="4292600"/>
          <a:ext cx="4105275" cy="213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834" name="公式" r:id="rId3" imgW="1473200" imgH="711200" progId="Equation.3">
                  <p:embed/>
                </p:oleObj>
              </mc:Choice>
              <mc:Fallback>
                <p:oleObj name="公式" r:id="rId3" imgW="1473200" imgH="711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4292600"/>
                        <a:ext cx="4105275" cy="213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02341" name="Object 5"/>
          <p:cNvGraphicFramePr>
            <a:graphicFrameLocks noChangeAspect="1"/>
          </p:cNvGraphicFramePr>
          <p:nvPr/>
        </p:nvGraphicFramePr>
        <p:xfrm>
          <a:off x="4427538" y="4292600"/>
          <a:ext cx="4429125" cy="213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835" name="公式" r:id="rId5" imgW="1562100" imgH="711200" progId="Equation.3">
                  <p:embed/>
                </p:oleObj>
              </mc:Choice>
              <mc:Fallback>
                <p:oleObj name="公式" r:id="rId5" imgW="1562100" imgH="711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4292600"/>
                        <a:ext cx="4429125" cy="213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02342" name="Rectangle 6"/>
          <p:cNvSpPr>
            <a:spLocks noChangeArrowheads="1"/>
          </p:cNvSpPr>
          <p:nvPr/>
        </p:nvSpPr>
        <p:spPr bwMode="auto">
          <a:xfrm>
            <a:off x="7451725" y="2349500"/>
            <a:ext cx="50323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3600">
                <a:latin typeface="Times New Roman" pitchFamily="18" charset="0"/>
                <a:ea typeface="华文行楷" pitchFamily="2" charset="-122"/>
              </a:rPr>
              <a:t>0</a:t>
            </a:r>
          </a:p>
        </p:txBody>
      </p:sp>
      <p:sp>
        <p:nvSpPr>
          <p:cNvPr id="2702343" name="Rectangle 7"/>
          <p:cNvSpPr>
            <a:spLocks noChangeArrowheads="1"/>
          </p:cNvSpPr>
          <p:nvPr/>
        </p:nvSpPr>
        <p:spPr bwMode="auto">
          <a:xfrm>
            <a:off x="1331913" y="4292600"/>
            <a:ext cx="863600" cy="2089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702344" name="Rectangle 8"/>
          <p:cNvSpPr>
            <a:spLocks noChangeArrowheads="1"/>
          </p:cNvSpPr>
          <p:nvPr/>
        </p:nvSpPr>
        <p:spPr bwMode="auto">
          <a:xfrm>
            <a:off x="2843213" y="4292600"/>
            <a:ext cx="936625" cy="2089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702345" name="Rectangle 9"/>
          <p:cNvSpPr>
            <a:spLocks noChangeArrowheads="1"/>
          </p:cNvSpPr>
          <p:nvPr/>
        </p:nvSpPr>
        <p:spPr bwMode="auto">
          <a:xfrm>
            <a:off x="6227763" y="4292600"/>
            <a:ext cx="863600" cy="2089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702346" name="Rectangle 10"/>
          <p:cNvSpPr>
            <a:spLocks noChangeArrowheads="1"/>
          </p:cNvSpPr>
          <p:nvPr/>
        </p:nvSpPr>
        <p:spPr bwMode="auto">
          <a:xfrm>
            <a:off x="7812088" y="4292600"/>
            <a:ext cx="863600" cy="2089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702347" name="Rectangle 11"/>
          <p:cNvSpPr>
            <a:spLocks noChangeArrowheads="1"/>
          </p:cNvSpPr>
          <p:nvPr/>
        </p:nvSpPr>
        <p:spPr bwMode="auto">
          <a:xfrm>
            <a:off x="2051050" y="4221163"/>
            <a:ext cx="720725" cy="2160587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702348" name="Rectangle 12"/>
          <p:cNvSpPr>
            <a:spLocks noChangeArrowheads="1"/>
          </p:cNvSpPr>
          <p:nvPr/>
        </p:nvSpPr>
        <p:spPr bwMode="auto">
          <a:xfrm>
            <a:off x="3563938" y="4221163"/>
            <a:ext cx="720725" cy="2160587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702349" name="Rectangle 13"/>
          <p:cNvSpPr>
            <a:spLocks noChangeArrowheads="1"/>
          </p:cNvSpPr>
          <p:nvPr/>
        </p:nvSpPr>
        <p:spPr bwMode="auto">
          <a:xfrm>
            <a:off x="5651500" y="4221163"/>
            <a:ext cx="720725" cy="2160587"/>
          </a:xfrm>
          <a:prstGeom prst="rect">
            <a:avLst/>
          </a:prstGeom>
          <a:solidFill>
            <a:srgbClr val="FF99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702350" name="Rectangle 14"/>
          <p:cNvSpPr>
            <a:spLocks noChangeArrowheads="1"/>
          </p:cNvSpPr>
          <p:nvPr/>
        </p:nvSpPr>
        <p:spPr bwMode="auto">
          <a:xfrm>
            <a:off x="7235825" y="4221163"/>
            <a:ext cx="720725" cy="2160587"/>
          </a:xfrm>
          <a:prstGeom prst="rect">
            <a:avLst/>
          </a:prstGeom>
          <a:solidFill>
            <a:srgbClr val="FF99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702354" name="AutoShape 18"/>
          <p:cNvSpPr>
            <a:spLocks noChangeArrowheads="1"/>
          </p:cNvSpPr>
          <p:nvPr/>
        </p:nvSpPr>
        <p:spPr bwMode="auto">
          <a:xfrm>
            <a:off x="1692275" y="1557338"/>
            <a:ext cx="647700" cy="2159000"/>
          </a:xfrm>
          <a:prstGeom prst="roundRect">
            <a:avLst>
              <a:gd name="adj" fmla="val 20972"/>
            </a:avLst>
          </a:prstGeom>
          <a:solidFill>
            <a:srgbClr val="FF0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702356" name="AutoShape 20"/>
          <p:cNvSpPr>
            <a:spLocks noChangeArrowheads="1"/>
          </p:cNvSpPr>
          <p:nvPr/>
        </p:nvSpPr>
        <p:spPr bwMode="auto">
          <a:xfrm>
            <a:off x="2627313" y="1557338"/>
            <a:ext cx="647700" cy="2159000"/>
          </a:xfrm>
          <a:prstGeom prst="roundRect">
            <a:avLst>
              <a:gd name="adj" fmla="val 20972"/>
            </a:avLst>
          </a:prstGeom>
          <a:solidFill>
            <a:srgbClr val="3366FF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198672" name="Object 22"/>
          <p:cNvGraphicFramePr>
            <a:graphicFrameLocks noGrp="1" noChangeAspect="1"/>
          </p:cNvGraphicFramePr>
          <p:nvPr>
            <p:ph type="body" idx="1"/>
          </p:nvPr>
        </p:nvGraphicFramePr>
        <p:xfrm>
          <a:off x="1476375" y="1557338"/>
          <a:ext cx="5822950" cy="220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836" name="公式" r:id="rId7" imgW="1879600" imgH="711200" progId="Equation.3">
                  <p:embed/>
                </p:oleObj>
              </mc:Choice>
              <mc:Fallback>
                <p:oleObj name="公式" r:id="rId7" imgW="1879600" imgH="7112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1557338"/>
                        <a:ext cx="5822950" cy="220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AutoShape 32"/>
          <p:cNvSpPr>
            <a:spLocks noChangeArrowheads="1"/>
          </p:cNvSpPr>
          <p:nvPr/>
        </p:nvSpPr>
        <p:spPr bwMode="auto">
          <a:xfrm rot="-5400000">
            <a:off x="1058862" y="3486151"/>
            <a:ext cx="474663" cy="1223962"/>
          </a:xfrm>
          <a:prstGeom prst="curvedLeftArrow">
            <a:avLst>
              <a:gd name="adj1" fmla="val 133502"/>
              <a:gd name="adj2" fmla="val 57959"/>
              <a:gd name="adj3" fmla="val 33333"/>
            </a:avLst>
          </a:prstGeom>
          <a:solidFill>
            <a:srgbClr val="FF00FF">
              <a:alpha val="9411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9" name="AutoShape 32"/>
          <p:cNvSpPr>
            <a:spLocks noChangeArrowheads="1"/>
          </p:cNvSpPr>
          <p:nvPr/>
        </p:nvSpPr>
        <p:spPr bwMode="auto">
          <a:xfrm rot="-5400000">
            <a:off x="1058862" y="3486151"/>
            <a:ext cx="474663" cy="1223962"/>
          </a:xfrm>
          <a:prstGeom prst="curvedLeftArrow">
            <a:avLst>
              <a:gd name="adj1" fmla="val 133502"/>
              <a:gd name="adj2" fmla="val 57959"/>
              <a:gd name="adj3" fmla="val 33333"/>
            </a:avLst>
          </a:prstGeom>
          <a:solidFill>
            <a:srgbClr val="FF00FF">
              <a:alpha val="9411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1" name="AutoShape 32"/>
          <p:cNvSpPr>
            <a:spLocks noChangeArrowheads="1"/>
          </p:cNvSpPr>
          <p:nvPr/>
        </p:nvSpPr>
        <p:spPr bwMode="auto">
          <a:xfrm rot="-5400000">
            <a:off x="1774825" y="2770188"/>
            <a:ext cx="474663" cy="2655887"/>
          </a:xfrm>
          <a:prstGeom prst="curvedLeftArrow">
            <a:avLst>
              <a:gd name="adj1" fmla="val 133510"/>
              <a:gd name="adj2" fmla="val 57974"/>
              <a:gd name="adj3" fmla="val 33333"/>
            </a:avLst>
          </a:prstGeom>
          <a:solidFill>
            <a:srgbClr val="FF00FF">
              <a:alpha val="9411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2" name="AutoShape 32"/>
          <p:cNvSpPr>
            <a:spLocks noChangeArrowheads="1"/>
          </p:cNvSpPr>
          <p:nvPr/>
        </p:nvSpPr>
        <p:spPr bwMode="auto">
          <a:xfrm rot="-5400000">
            <a:off x="5703094" y="3090069"/>
            <a:ext cx="474662" cy="1873250"/>
          </a:xfrm>
          <a:prstGeom prst="curvedLeftArrow">
            <a:avLst>
              <a:gd name="adj1" fmla="val 133596"/>
              <a:gd name="adj2" fmla="val 57992"/>
              <a:gd name="adj3" fmla="val 33333"/>
            </a:avLst>
          </a:prstGeom>
          <a:solidFill>
            <a:srgbClr val="FF00FF">
              <a:alpha val="9411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3" name="AutoShape 32"/>
          <p:cNvSpPr>
            <a:spLocks noChangeArrowheads="1"/>
          </p:cNvSpPr>
          <p:nvPr/>
        </p:nvSpPr>
        <p:spPr bwMode="auto">
          <a:xfrm rot="-5400000">
            <a:off x="6530976" y="2262187"/>
            <a:ext cx="474662" cy="3382963"/>
          </a:xfrm>
          <a:prstGeom prst="curvedLeftArrow">
            <a:avLst>
              <a:gd name="adj1" fmla="val 133435"/>
              <a:gd name="adj2" fmla="val 57941"/>
              <a:gd name="adj3" fmla="val 33333"/>
            </a:avLst>
          </a:prstGeom>
          <a:solidFill>
            <a:srgbClr val="FF00FF">
              <a:alpha val="9411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2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02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2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02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02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02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02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02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2702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1000"/>
                                        <p:tgtEl>
                                          <p:spTgt spid="2702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702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702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1000"/>
                                        <p:tgtEl>
                                          <p:spTgt spid="2702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1000"/>
                                        <p:tgtEl>
                                          <p:spTgt spid="2702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2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2702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2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702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7023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702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702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2342" grpId="0"/>
      <p:bldP spid="2702343" grpId="0" animBg="1"/>
      <p:bldP spid="2702344" grpId="0" animBg="1"/>
      <p:bldP spid="2702345" grpId="0" animBg="1"/>
      <p:bldP spid="2702346" grpId="0" animBg="1"/>
      <p:bldP spid="2702347" grpId="0" animBg="1"/>
      <p:bldP spid="2702348" grpId="0" animBg="1"/>
      <p:bldP spid="2702349" grpId="0" animBg="1"/>
      <p:bldP spid="2702350" grpId="0" animBg="1"/>
      <p:bldP spid="2702354" grpId="0" animBg="1"/>
      <p:bldP spid="2702356" grpId="0" animBg="1"/>
      <p:bldP spid="17" grpId="0" animBg="1"/>
      <p:bldP spid="19" grpId="0" animBg="1"/>
      <p:bldP spid="21" grpId="0" animBg="1"/>
      <p:bldP spid="22" grpId="0" animBg="1"/>
      <p:bldP spid="23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latin typeface="Times New Roman" pitchFamily="18" charset="0"/>
              </a:rPr>
              <a:t>同学的做法更直接 </a:t>
            </a:r>
            <a:r>
              <a:rPr lang="en-US" altLang="zh-CN" b="1" smtClean="0">
                <a:latin typeface="Times New Roman" pitchFamily="18" charset="0"/>
              </a:rPr>
              <a:t>:</a:t>
            </a:r>
          </a:p>
        </p:txBody>
      </p:sp>
      <p:sp>
        <p:nvSpPr>
          <p:cNvPr id="2703366" name="Rectangle 6"/>
          <p:cNvSpPr>
            <a:spLocks noChangeArrowheads="1"/>
          </p:cNvSpPr>
          <p:nvPr/>
        </p:nvSpPr>
        <p:spPr bwMode="auto">
          <a:xfrm>
            <a:off x="6516688" y="4941888"/>
            <a:ext cx="103028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latin typeface="Times New Roman" pitchFamily="18" charset="0"/>
                <a:ea typeface="华文行楷" pitchFamily="2" charset="-122"/>
              </a:rPr>
              <a:t>=  0</a:t>
            </a:r>
          </a:p>
        </p:txBody>
      </p:sp>
      <p:sp>
        <p:nvSpPr>
          <p:cNvPr id="2703377" name="Rectangle 17"/>
          <p:cNvSpPr>
            <a:spLocks noChangeArrowheads="1"/>
          </p:cNvSpPr>
          <p:nvPr/>
        </p:nvSpPr>
        <p:spPr bwMode="auto">
          <a:xfrm>
            <a:off x="2268538" y="1773238"/>
            <a:ext cx="4751387" cy="647700"/>
          </a:xfrm>
          <a:prstGeom prst="rect">
            <a:avLst/>
          </a:prstGeom>
          <a:solidFill>
            <a:srgbClr val="FF0000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703378" name="Text Box 18"/>
          <p:cNvSpPr txBox="1">
            <a:spLocks noChangeArrowheads="1"/>
          </p:cNvSpPr>
          <p:nvPr/>
        </p:nvSpPr>
        <p:spPr bwMode="auto">
          <a:xfrm>
            <a:off x="7164388" y="1844675"/>
            <a:ext cx="1295400" cy="5445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 sz="2800">
                <a:latin typeface="Times New Roman" pitchFamily="18" charset="0"/>
                <a:ea typeface="华文行楷" pitchFamily="2" charset="-122"/>
                <a:sym typeface="Symbol" pitchFamily="18" charset="2"/>
              </a:rPr>
              <a:t></a:t>
            </a:r>
            <a:r>
              <a:rPr kumimoji="0" lang="en-US" altLang="zh-CN" sz="2800">
                <a:latin typeface="Times New Roman" pitchFamily="18" charset="0"/>
                <a:ea typeface="华文行楷" pitchFamily="2" charset="-122"/>
              </a:rPr>
              <a:t>  </a:t>
            </a:r>
            <a:r>
              <a:rPr kumimoji="0" lang="en-US" altLang="zh-CN" sz="2800">
                <a:latin typeface="Times New Roman" pitchFamily="18" charset="0"/>
              </a:rPr>
              <a:t>- 1</a:t>
            </a:r>
          </a:p>
        </p:txBody>
      </p:sp>
      <p:sp>
        <p:nvSpPr>
          <p:cNvPr id="2703379" name="AutoShape 19"/>
          <p:cNvSpPr>
            <a:spLocks noChangeArrowheads="1"/>
          </p:cNvSpPr>
          <p:nvPr/>
        </p:nvSpPr>
        <p:spPr bwMode="auto">
          <a:xfrm>
            <a:off x="1835150" y="1989138"/>
            <a:ext cx="446088" cy="1008062"/>
          </a:xfrm>
          <a:prstGeom prst="curvedRightArrow">
            <a:avLst>
              <a:gd name="adj1" fmla="val 45196"/>
              <a:gd name="adj2" fmla="val 90391"/>
              <a:gd name="adj3" fmla="val 33333"/>
            </a:avLst>
          </a:prstGeom>
          <a:solidFill>
            <a:srgbClr val="FF0000">
              <a:alpha val="4392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703380" name="AutoShape 20"/>
          <p:cNvSpPr>
            <a:spLocks noChangeArrowheads="1"/>
          </p:cNvSpPr>
          <p:nvPr/>
        </p:nvSpPr>
        <p:spPr bwMode="auto">
          <a:xfrm>
            <a:off x="1547813" y="1916113"/>
            <a:ext cx="735012" cy="1873250"/>
          </a:xfrm>
          <a:prstGeom prst="curvedRightArrow">
            <a:avLst>
              <a:gd name="adj1" fmla="val 50972"/>
              <a:gd name="adj2" fmla="val 101944"/>
              <a:gd name="adj3" fmla="val 33333"/>
            </a:avLst>
          </a:prstGeom>
          <a:solidFill>
            <a:srgbClr val="FF0000">
              <a:alpha val="4392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703381" name="Rectangle 21"/>
          <p:cNvSpPr>
            <a:spLocks noChangeArrowheads="1"/>
          </p:cNvSpPr>
          <p:nvPr/>
        </p:nvSpPr>
        <p:spPr bwMode="auto">
          <a:xfrm>
            <a:off x="1331913" y="4941888"/>
            <a:ext cx="4895850" cy="1223962"/>
          </a:xfrm>
          <a:prstGeom prst="rect">
            <a:avLst/>
          </a:prstGeom>
          <a:solidFill>
            <a:srgbClr val="FF9900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199689" name="Object 23"/>
          <p:cNvGraphicFramePr>
            <a:graphicFrameLocks noGrp="1" noChangeAspect="1"/>
          </p:cNvGraphicFramePr>
          <p:nvPr>
            <p:ph type="body" idx="1"/>
          </p:nvPr>
        </p:nvGraphicFramePr>
        <p:xfrm>
          <a:off x="2195513" y="1773238"/>
          <a:ext cx="4921250" cy="199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95" name="公式" r:id="rId3" imgW="1752600" imgH="711200" progId="Equation.3">
                  <p:embed/>
                </p:oleObj>
              </mc:Choice>
              <mc:Fallback>
                <p:oleObj name="公式" r:id="rId3" imgW="1752600" imgH="7112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1773238"/>
                        <a:ext cx="4921250" cy="199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03384" name="Object 24"/>
          <p:cNvGraphicFramePr>
            <a:graphicFrameLocks noChangeAspect="1"/>
          </p:cNvGraphicFramePr>
          <p:nvPr/>
        </p:nvGraphicFramePr>
        <p:xfrm>
          <a:off x="989013" y="4221163"/>
          <a:ext cx="5276850" cy="199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96" name="公式" r:id="rId5" imgW="1879600" imgH="711200" progId="Equation.3">
                  <p:embed/>
                </p:oleObj>
              </mc:Choice>
              <mc:Fallback>
                <p:oleObj name="公式" r:id="rId5" imgW="1879600" imgH="7112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9013" y="4221163"/>
                        <a:ext cx="5276850" cy="199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03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03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03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703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2703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2703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2703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03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03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703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033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033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7033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703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703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3366" grpId="0"/>
      <p:bldP spid="2703377" grpId="0" animBg="1"/>
      <p:bldP spid="2703378" grpId="0" animBg="1"/>
      <p:bldP spid="2703379" grpId="0" animBg="1"/>
      <p:bldP spid="2703380" grpId="0" animBg="1"/>
      <p:bldP spid="2703381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 smtClean="0">
                <a:latin typeface="Times New Roman" pitchFamily="18" charset="0"/>
              </a:rPr>
              <a:t>例 </a:t>
            </a:r>
            <a:r>
              <a:rPr lang="en-US" altLang="zh-CN" sz="4000" b="1" smtClean="0">
                <a:latin typeface="Times New Roman" pitchFamily="18" charset="0"/>
              </a:rPr>
              <a:t>3.  </a:t>
            </a:r>
            <a:r>
              <a:rPr lang="zh-CN" altLang="en-US" sz="4000" b="1" smtClean="0">
                <a:latin typeface="Times New Roman" pitchFamily="18" charset="0"/>
              </a:rPr>
              <a:t>计算 </a:t>
            </a:r>
            <a:r>
              <a:rPr lang="en-US" altLang="zh-CN" sz="4000" b="1" smtClean="0">
                <a:latin typeface="Times New Roman" pitchFamily="18" charset="0"/>
              </a:rPr>
              <a:t>n </a:t>
            </a:r>
            <a:r>
              <a:rPr lang="zh-CN" altLang="en-US" sz="4000" b="1" smtClean="0">
                <a:latin typeface="Times New Roman" pitchFamily="18" charset="0"/>
              </a:rPr>
              <a:t>阶行列式</a:t>
            </a:r>
          </a:p>
        </p:txBody>
      </p:sp>
      <p:sp>
        <p:nvSpPr>
          <p:cNvPr id="1557513" name="AutoShape 9"/>
          <p:cNvSpPr>
            <a:spLocks noChangeArrowheads="1"/>
          </p:cNvSpPr>
          <p:nvPr/>
        </p:nvSpPr>
        <p:spPr bwMode="auto">
          <a:xfrm rot="18365961">
            <a:off x="4154869" y="695380"/>
            <a:ext cx="635361" cy="5606216"/>
          </a:xfrm>
          <a:prstGeom prst="roundRect">
            <a:avLst>
              <a:gd name="adj" fmla="val 20972"/>
            </a:avLst>
          </a:prstGeom>
          <a:solidFill>
            <a:srgbClr val="FF0000">
              <a:alpha val="8313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020476" y="1844824"/>
                <a:ext cx="5110181" cy="3220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44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4400" b="1" i="1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4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400" b="1" i="1" smtClean="0">
                                    <a:latin typeface="Cambria Math"/>
                                  </a:rPr>
                                  <m:t>𝒂</m:t>
                                </m:r>
                              </m:e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𝒃</m:t>
                                </m:r>
                              </m:e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𝒃</m:t>
                                </m:r>
                              </m:e>
                              <m:e>
                                <m:r>
                                  <a:rPr lang="en-US" altLang="zh-CN" sz="44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𝒃</m:t>
                                </m:r>
                              </m:e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𝒂</m:t>
                                </m:r>
                              </m:e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𝒃</m:t>
                                </m:r>
                              </m:e>
                              <m:e>
                                <m:r>
                                  <a:rPr lang="en-US" altLang="zh-CN" sz="44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𝒃</m:t>
                                </m:r>
                              </m:e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𝒃</m:t>
                                </m:r>
                              </m:e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𝒂</m:t>
                                </m:r>
                              </m:e>
                              <m:e>
                                <m:r>
                                  <a:rPr lang="en-US" altLang="zh-CN" sz="44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4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44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44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4400" i="1" smtClean="0">
                                    <a:latin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44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𝒃</m:t>
                                </m:r>
                              </m:e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𝒃</m:t>
                                </m:r>
                              </m:e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𝒃</m:t>
                                </m:r>
                              </m:e>
                              <m:e>
                                <m:r>
                                  <a:rPr lang="en-US" altLang="zh-CN" sz="44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𝒂</m:t>
                                </m:r>
                              </m:e>
                            </m:mr>
                          </m:m>
                          <m:r>
                            <a:rPr lang="en-US" altLang="zh-CN" sz="4400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476" y="1844824"/>
                <a:ext cx="5110181" cy="322004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683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557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7513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7"/>
          <p:cNvSpPr>
            <a:spLocks noChangeArrowheads="1"/>
          </p:cNvSpPr>
          <p:nvPr/>
        </p:nvSpPr>
        <p:spPr bwMode="auto">
          <a:xfrm>
            <a:off x="3168650" y="1844825"/>
            <a:ext cx="755278" cy="3384376"/>
          </a:xfrm>
          <a:prstGeom prst="rect">
            <a:avLst/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 rot="5400000">
            <a:off x="2721170" y="852379"/>
            <a:ext cx="590550" cy="1214437"/>
          </a:xfrm>
          <a:prstGeom prst="curvedRightArrow">
            <a:avLst>
              <a:gd name="adj1" fmla="val 41129"/>
              <a:gd name="adj2" fmla="val 82258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8" name="Rectangle 17"/>
          <p:cNvSpPr>
            <a:spLocks noChangeArrowheads="1"/>
          </p:cNvSpPr>
          <p:nvPr/>
        </p:nvSpPr>
        <p:spPr bwMode="auto">
          <a:xfrm>
            <a:off x="4067944" y="1837184"/>
            <a:ext cx="755278" cy="3384376"/>
          </a:xfrm>
          <a:prstGeom prst="rect">
            <a:avLst/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 rot="5400000">
            <a:off x="3095629" y="294672"/>
            <a:ext cx="731838" cy="2104644"/>
          </a:xfrm>
          <a:prstGeom prst="curvedRightArrow">
            <a:avLst>
              <a:gd name="adj1" fmla="val 52885"/>
              <a:gd name="adj2" fmla="val 105770"/>
              <a:gd name="adj3" fmla="val 33333"/>
            </a:avLst>
          </a:prstGeom>
          <a:solidFill>
            <a:srgbClr val="FF0000">
              <a:alpha val="7607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0" name="Rectangle 17"/>
          <p:cNvSpPr>
            <a:spLocks noChangeArrowheads="1"/>
          </p:cNvSpPr>
          <p:nvPr/>
        </p:nvSpPr>
        <p:spPr bwMode="auto">
          <a:xfrm>
            <a:off x="5076056" y="1813227"/>
            <a:ext cx="755278" cy="3384376"/>
          </a:xfrm>
          <a:prstGeom prst="rect">
            <a:avLst/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1" name="Rectangle 17"/>
          <p:cNvSpPr>
            <a:spLocks noChangeArrowheads="1"/>
          </p:cNvSpPr>
          <p:nvPr/>
        </p:nvSpPr>
        <p:spPr bwMode="auto">
          <a:xfrm>
            <a:off x="6012160" y="1813227"/>
            <a:ext cx="755278" cy="3384376"/>
          </a:xfrm>
          <a:prstGeom prst="rect">
            <a:avLst/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2" name="AutoShape 9"/>
          <p:cNvSpPr>
            <a:spLocks noChangeArrowheads="1"/>
          </p:cNvSpPr>
          <p:nvPr/>
        </p:nvSpPr>
        <p:spPr bwMode="auto">
          <a:xfrm rot="5400000">
            <a:off x="3537483" y="-1170891"/>
            <a:ext cx="1095375" cy="4670425"/>
          </a:xfrm>
          <a:prstGeom prst="curvedRightArrow">
            <a:avLst>
              <a:gd name="adj1" fmla="val 85275"/>
              <a:gd name="adj2" fmla="val 170551"/>
              <a:gd name="adj3" fmla="val 33333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020476" y="1844824"/>
                <a:ext cx="5110181" cy="3220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44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4400" b="1" i="1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4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400" b="1" i="1" smtClean="0">
                                    <a:latin typeface="Cambria Math"/>
                                  </a:rPr>
                                  <m:t>𝒂</m:t>
                                </m:r>
                              </m:e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𝒃</m:t>
                                </m:r>
                              </m:e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𝒃</m:t>
                                </m:r>
                              </m:e>
                              <m:e>
                                <m:r>
                                  <a:rPr lang="en-US" altLang="zh-CN" sz="44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𝒃</m:t>
                                </m:r>
                              </m:e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𝒂</m:t>
                                </m:r>
                              </m:e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𝒃</m:t>
                                </m:r>
                              </m:e>
                              <m:e>
                                <m:r>
                                  <a:rPr lang="en-US" altLang="zh-CN" sz="44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𝒃</m:t>
                                </m:r>
                              </m:e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𝒃</m:t>
                                </m:r>
                              </m:e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𝒂</m:t>
                                </m:r>
                              </m:e>
                              <m:e>
                                <m:r>
                                  <a:rPr lang="en-US" altLang="zh-CN" sz="44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4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44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44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4400" i="1" smtClean="0">
                                    <a:latin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44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𝒃</m:t>
                                </m:r>
                              </m:e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𝒃</m:t>
                                </m:r>
                              </m:e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𝒃</m:t>
                                </m:r>
                              </m:e>
                              <m:e>
                                <m:r>
                                  <a:rPr lang="en-US" altLang="zh-CN" sz="44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𝒂</m:t>
                                </m:r>
                              </m:e>
                            </m:mr>
                          </m:m>
                          <m:r>
                            <a:rPr lang="en-US" altLang="zh-CN" sz="4400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476" y="1844824"/>
                <a:ext cx="5110181" cy="322004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515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65514" y="1844824"/>
                <a:ext cx="7420108" cy="31227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/>
                  <a:t>=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400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4000" b="1" i="1" smtClean="0"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400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4000" b="1" i="1" smtClean="0">
                                  <a:latin typeface="Cambria Math"/>
                                </a:rPr>
                                <m:t>𝒂</m:t>
                              </m:r>
                              <m:r>
                                <a:rPr lang="en-US" altLang="zh-CN" sz="4000" b="1" i="1" smtClean="0">
                                  <a:latin typeface="Cambria Math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zh-CN" sz="4000" b="1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4000" b="1" i="1" smtClean="0"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altLang="zh-CN" sz="4000" b="1" i="1" smtClean="0">
                                  <a:latin typeface="Cambria Math"/>
                                </a:rPr>
                                <m:t>𝒃</m:t>
                              </m:r>
                            </m:e>
                            <m:e>
                              <m:r>
                                <a:rPr lang="en-US" altLang="zh-CN" sz="4000" b="1" i="1" smtClean="0">
                                  <a:latin typeface="Cambria Math"/>
                                </a:rPr>
                                <m:t>𝒃</m:t>
                              </m:r>
                            </m:e>
                            <m:e>
                              <m:r>
                                <a:rPr lang="en-US" altLang="zh-CN" sz="4000" b="1" i="1" smtClean="0">
                                  <a:latin typeface="Cambria Math"/>
                                </a:rPr>
                                <m:t>𝒃</m:t>
                              </m:r>
                            </m:e>
                            <m:e>
                              <m:r>
                                <a:rPr lang="en-US" altLang="zh-CN" sz="400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sz="4000" b="1" i="1" smtClean="0">
                                  <a:latin typeface="Cambria Math"/>
                                </a:rPr>
                                <m:t>𝒃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4000" i="1">
                                  <a:latin typeface="Cambria Math"/>
                                </a:rPr>
                                <m:t>𝒂</m:t>
                              </m:r>
                              <m:r>
                                <a:rPr lang="en-US" altLang="zh-CN" sz="4000" i="1">
                                  <a:latin typeface="Cambria Math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zh-CN" sz="4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4000" i="1"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sz="40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CN" sz="4000" i="1">
                                      <a:latin typeface="Cambria Math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altLang="zh-CN" sz="4000" i="1">
                                  <a:latin typeface="Cambria Math"/>
                                </a:rPr>
                                <m:t>𝒃</m:t>
                              </m:r>
                            </m:e>
                            <m:e>
                              <m:r>
                                <a:rPr lang="en-US" altLang="zh-CN" sz="4000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e>
                              <m:r>
                                <a:rPr lang="en-US" altLang="zh-CN" sz="4000" b="1" i="1" smtClean="0">
                                  <a:latin typeface="Cambria Math"/>
                                </a:rPr>
                                <m:t>𝒃</m:t>
                              </m:r>
                            </m:e>
                            <m:e>
                              <m:r>
                                <a:rPr lang="en-US" altLang="zh-CN" sz="400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sz="4000" b="1" i="1" smtClean="0">
                                  <a:latin typeface="Cambria Math"/>
                                </a:rPr>
                                <m:t>𝒃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4000" i="1">
                                  <a:latin typeface="Cambria Math"/>
                                </a:rPr>
                                <m:t>𝒂</m:t>
                              </m:r>
                              <m:r>
                                <a:rPr lang="en-US" altLang="zh-CN" sz="4000" i="1">
                                  <a:latin typeface="Cambria Math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zh-CN" sz="4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4000" i="1"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sz="40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CN" sz="4000" i="1">
                                      <a:latin typeface="Cambria Math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altLang="zh-CN" sz="4000" i="1">
                                  <a:latin typeface="Cambria Math"/>
                                </a:rPr>
                                <m:t>𝒃</m:t>
                              </m:r>
                            </m:e>
                            <m:e>
                              <m:r>
                                <a:rPr lang="en-US" altLang="zh-CN" sz="4000" b="1" i="1" smtClean="0">
                                  <a:latin typeface="Cambria Math"/>
                                </a:rPr>
                                <m:t>𝒃</m:t>
                              </m:r>
                            </m:e>
                            <m:e>
                              <m:r>
                                <a:rPr lang="en-US" altLang="zh-CN" sz="4000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e>
                              <m:r>
                                <a:rPr lang="en-US" altLang="zh-CN" sz="400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sz="4000" b="1" i="1" smtClean="0">
                                  <a:latin typeface="Cambria Math"/>
                                </a:rPr>
                                <m:t>𝒃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400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400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400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4000" i="1" smtClean="0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zh-CN" sz="4000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4000" i="1">
                                  <a:latin typeface="Cambria Math"/>
                                </a:rPr>
                                <m:t>𝒂</m:t>
                              </m:r>
                              <m:r>
                                <a:rPr lang="en-US" altLang="zh-CN" sz="4000" i="1">
                                  <a:latin typeface="Cambria Math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zh-CN" sz="4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4000" i="1"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sz="40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CN" sz="4000" i="1">
                                      <a:latin typeface="Cambria Math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altLang="zh-CN" sz="4000" i="1">
                                  <a:latin typeface="Cambria Math"/>
                                </a:rPr>
                                <m:t>𝒃</m:t>
                              </m:r>
                            </m:e>
                            <m:e>
                              <m:r>
                                <a:rPr lang="en-US" altLang="zh-CN" sz="4000" b="1" i="1" smtClean="0">
                                  <a:latin typeface="Cambria Math"/>
                                </a:rPr>
                                <m:t>𝒃</m:t>
                              </m:r>
                            </m:e>
                            <m:e>
                              <m:r>
                                <a:rPr lang="en-US" altLang="zh-CN" sz="4000" b="1" i="1" smtClean="0">
                                  <a:latin typeface="Cambria Math"/>
                                </a:rPr>
                                <m:t>𝒃</m:t>
                              </m:r>
                            </m:e>
                            <m:e>
                              <m:r>
                                <a:rPr lang="en-US" altLang="zh-CN" sz="400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sz="4000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</m:mr>
                        </m:m>
                        <m:r>
                          <a:rPr lang="en-US" altLang="zh-CN" sz="4000" b="1" i="1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514" y="1844824"/>
                <a:ext cx="7420108" cy="3122778"/>
              </a:xfrm>
              <a:prstGeom prst="rect">
                <a:avLst/>
              </a:prstGeom>
              <a:blipFill rotWithShape="1">
                <a:blip r:embed="rId2"/>
                <a:stretch>
                  <a:fillRect l="-23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85763" y="26064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zh-CN" altLang="en-US" sz="4000" b="1" kern="0" dirty="0" smtClean="0"/>
              <a:t>第一列公因子不</a:t>
            </a:r>
            <a:r>
              <a:rPr kumimoji="0" lang="zh-CN" altLang="en-US" sz="4000" kern="0" dirty="0" smtClean="0"/>
              <a:t>必</a:t>
            </a:r>
            <a:r>
              <a:rPr kumimoji="0" lang="zh-CN" altLang="en-US" sz="4000" b="1" kern="0" dirty="0" smtClean="0"/>
              <a:t>提出来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403649" y="1772816"/>
            <a:ext cx="6696744" cy="720080"/>
          </a:xfrm>
          <a:prstGeom prst="rect">
            <a:avLst/>
          </a:prstGeom>
          <a:solidFill>
            <a:srgbClr val="FF00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313880" y="1349441"/>
            <a:ext cx="801736" cy="604838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 dirty="0" smtClean="0">
                <a:latin typeface="Times New Roman" pitchFamily="18" charset="0"/>
                <a:ea typeface="华文行楷" pitchFamily="2" charset="-122"/>
                <a:sym typeface="Symbol" pitchFamily="18" charset="2"/>
              </a:rPr>
              <a:t> </a:t>
            </a:r>
            <a:r>
              <a:rPr kumimoji="0" lang="en-US" altLang="zh-CN" dirty="0">
                <a:latin typeface="Times New Roman" pitchFamily="18" charset="0"/>
                <a:ea typeface="华文行楷" pitchFamily="2" charset="-122"/>
                <a:sym typeface="Symbol" pitchFamily="18" charset="2"/>
              </a:rPr>
              <a:t>- 1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957561" y="1944002"/>
            <a:ext cx="446088" cy="1214437"/>
          </a:xfrm>
          <a:prstGeom prst="curvedRightArrow">
            <a:avLst>
              <a:gd name="adj1" fmla="val 54448"/>
              <a:gd name="adj2" fmla="val 108897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9" name="AutoShape 9"/>
          <p:cNvSpPr>
            <a:spLocks noChangeArrowheads="1"/>
          </p:cNvSpPr>
          <p:nvPr/>
        </p:nvSpPr>
        <p:spPr bwMode="auto">
          <a:xfrm>
            <a:off x="714748" y="1876355"/>
            <a:ext cx="660400" cy="2016125"/>
          </a:xfrm>
          <a:prstGeom prst="curvedRightArrow">
            <a:avLst>
              <a:gd name="adj1" fmla="val 61058"/>
              <a:gd name="adj2" fmla="val 122115"/>
              <a:gd name="adj3" fmla="val 33333"/>
            </a:avLst>
          </a:prstGeom>
          <a:solidFill>
            <a:srgbClr val="FF000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0" name="AutoShape 10"/>
          <p:cNvSpPr>
            <a:spLocks noChangeArrowheads="1"/>
          </p:cNvSpPr>
          <p:nvPr/>
        </p:nvSpPr>
        <p:spPr bwMode="auto">
          <a:xfrm>
            <a:off x="403290" y="1823798"/>
            <a:ext cx="949325" cy="3405402"/>
          </a:xfrm>
          <a:prstGeom prst="curvedRightArrow">
            <a:avLst>
              <a:gd name="adj1" fmla="val 86488"/>
              <a:gd name="adj2" fmla="val 172977"/>
              <a:gd name="adj3" fmla="val 33333"/>
            </a:avLst>
          </a:prstGeom>
          <a:gradFill rotWithShape="1">
            <a:gsLst>
              <a:gs pos="0">
                <a:srgbClr val="FF0000">
                  <a:gamma/>
                  <a:shade val="46275"/>
                  <a:invGamma/>
                </a:srgbClr>
              </a:gs>
              <a:gs pos="50000">
                <a:srgbClr val="FF0000">
                  <a:alpha val="53999"/>
                </a:srgbClr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283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7" grpId="0" animBg="1"/>
      <p:bldP spid="8" grpId="0" animBg="1"/>
      <p:bldP spid="9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 bwMode="auto">
          <a:xfrm>
            <a:off x="467544" y="1831819"/>
            <a:ext cx="2736304" cy="661077"/>
          </a:xfrm>
          <a:prstGeom prst="roundRect">
            <a:avLst/>
          </a:prstGeom>
          <a:solidFill>
            <a:srgbClr val="FF0D08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5" name="圆角矩形 4"/>
          <p:cNvSpPr/>
          <p:nvPr/>
        </p:nvSpPr>
        <p:spPr bwMode="auto">
          <a:xfrm>
            <a:off x="3419872" y="2348880"/>
            <a:ext cx="1368152" cy="661077"/>
          </a:xfrm>
          <a:prstGeom prst="roundRect">
            <a:avLst/>
          </a:prstGeom>
          <a:solidFill>
            <a:srgbClr val="FF0D08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6" name="圆角矩形 5"/>
          <p:cNvSpPr/>
          <p:nvPr/>
        </p:nvSpPr>
        <p:spPr bwMode="auto">
          <a:xfrm>
            <a:off x="4940424" y="2938918"/>
            <a:ext cx="1368152" cy="661077"/>
          </a:xfrm>
          <a:prstGeom prst="roundRect">
            <a:avLst/>
          </a:prstGeom>
          <a:solidFill>
            <a:srgbClr val="FF0D08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8" name="圆角矩形 7"/>
          <p:cNvSpPr/>
          <p:nvPr/>
        </p:nvSpPr>
        <p:spPr bwMode="auto">
          <a:xfrm>
            <a:off x="7380312" y="3914217"/>
            <a:ext cx="1368152" cy="661077"/>
          </a:xfrm>
          <a:prstGeom prst="roundRect">
            <a:avLst/>
          </a:prstGeom>
          <a:solidFill>
            <a:srgbClr val="FF0D08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03576" y="1831819"/>
                <a:ext cx="9040424" cy="2684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36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3600" b="1" i="1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600" b="1" i="1" smtClean="0">
                                    <a:latin typeface="Cambria Math"/>
                                  </a:rPr>
                                  <m:t>𝒂</m:t>
                                </m:r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altLang="zh-CN" sz="3600" b="1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CN" sz="3600" b="1" i="1" smtClean="0">
                                    <a:latin typeface="Cambria Math"/>
                                  </a:rPr>
                                  <m:t>𝒃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𝒃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𝒃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𝒂</m:t>
                                </m:r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𝒃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𝒂</m:t>
                                </m:r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𝒃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𝒂</m:t>
                                </m:r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𝒃</m:t>
                                </m:r>
                              </m:e>
                            </m:mr>
                          </m:m>
                          <m:r>
                            <a:rPr lang="en-US" altLang="zh-CN" sz="3600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76" y="1831819"/>
                <a:ext cx="9040424" cy="268496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387934" y="5311142"/>
                <a:ext cx="6471708" cy="658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3600" b="1" i="1" smtClean="0">
                              <a:latin typeface="Cambria Math"/>
                            </a:rPr>
                            <m:t>𝒂</m:t>
                          </m:r>
                          <m:r>
                            <a:rPr lang="en-US" altLang="zh-CN" sz="3600" b="1" i="1" smtClean="0">
                              <a:latin typeface="Cambria Math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CN" sz="3600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𝒏</m:t>
                              </m:r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𝟏</m:t>
                              </m:r>
                            </m:e>
                          </m:d>
                          <m:r>
                            <a:rPr lang="en-US" altLang="zh-CN" sz="3600" b="1" i="1" smtClean="0">
                              <a:latin typeface="Cambria Math"/>
                            </a:rPr>
                            <m:t>𝒃</m:t>
                          </m:r>
                        </m:e>
                      </m:d>
                      <m:sSup>
                        <m:sSup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3600" b="1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sz="3600" b="1" i="1" smtClean="0">
                              <a:latin typeface="Cambria Math"/>
                            </a:rPr>
                            <m:t>𝒂</m:t>
                          </m:r>
                          <m:r>
                            <a:rPr lang="en-US" altLang="zh-CN" sz="3600" b="1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CN" sz="3600" b="1" i="1" smtClean="0">
                              <a:latin typeface="Cambria Math"/>
                            </a:rPr>
                            <m:t>𝒃</m:t>
                          </m:r>
                          <m:r>
                            <a:rPr lang="en-US" altLang="zh-CN" sz="3600" b="1" i="1" smtClean="0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altLang="zh-CN" sz="3600" b="1" i="1" smtClean="0">
                              <a:latin typeface="Cambria Math"/>
                            </a:rPr>
                            <m:t>𝒏</m:t>
                          </m:r>
                          <m:r>
                            <a:rPr lang="en-US" altLang="zh-CN" sz="3600" b="1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CN" sz="3600" b="1" i="1" smtClean="0">
                              <a:latin typeface="Cambria Math"/>
                            </a:rPr>
                            <m:t>𝟏</m:t>
                          </m:r>
                        </m:sup>
                      </m:sSup>
                      <m:r>
                        <a:rPr lang="en-US" altLang="zh-CN" sz="3600" b="1" i="1" smtClean="0">
                          <a:latin typeface="Cambria Math"/>
                        </a:rPr>
                        <m:t>    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934" y="5311142"/>
                <a:ext cx="6471708" cy="65889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702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1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b="1" smtClean="0"/>
              <a:t>方阵的行列式    </a:t>
            </a:r>
            <a:r>
              <a:rPr lang="en-US" altLang="zh-CN" b="1" smtClean="0"/>
              <a:t>-----  </a:t>
            </a:r>
            <a:r>
              <a:rPr lang="zh-CN" altLang="en-US" b="1" smtClean="0"/>
              <a:t>引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</a:t>
            </a: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</a:t>
            </a:r>
            <a:r>
              <a:rPr lang="en-US" altLang="zh-CN" sz="4000" b="1" smtClean="0">
                <a:solidFill>
                  <a:srgbClr val="FFFF00"/>
                </a:solidFill>
                <a:latin typeface="Times New Roman" pitchFamily="18" charset="0"/>
              </a:rPr>
              <a:t>1.   2 </a:t>
            </a:r>
            <a:r>
              <a:rPr lang="zh-CN" altLang="en-US" sz="4000" b="1" smtClean="0">
                <a:solidFill>
                  <a:srgbClr val="FFFF00"/>
                </a:solidFill>
                <a:latin typeface="Times New Roman" pitchFamily="18" charset="0"/>
              </a:rPr>
              <a:t>阶行列式的代数与几何意义</a:t>
            </a:r>
            <a:r>
              <a:rPr lang="zh-CN" altLang="en-US" sz="4000" b="1" smtClean="0">
                <a:latin typeface="Times New Roman" pitchFamily="18" charset="0"/>
              </a:rPr>
              <a:t> </a:t>
            </a:r>
            <a:endParaRPr lang="zh-CN" altLang="en-US" sz="4000" b="1" smtClean="0">
              <a:solidFill>
                <a:srgbClr val="FFFF00"/>
              </a:solidFill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zh-CN" altLang="en-US" sz="4000" b="1" smtClean="0">
                <a:latin typeface="Times New Roman" pitchFamily="18" charset="0"/>
              </a:rPr>
              <a:t>   </a:t>
            </a:r>
            <a:r>
              <a:rPr lang="en-US" altLang="zh-CN" sz="4000" b="1" smtClean="0">
                <a:latin typeface="Times New Roman" pitchFamily="18" charset="0"/>
              </a:rPr>
              <a:t>2.   </a:t>
            </a:r>
            <a:r>
              <a:rPr lang="zh-CN" altLang="en-US" sz="4000" b="1" smtClean="0">
                <a:latin typeface="Times New Roman" pitchFamily="18" charset="0"/>
              </a:rPr>
              <a:t>猜测 </a:t>
            </a:r>
            <a:r>
              <a:rPr lang="en-US" altLang="zh-CN" sz="4000" b="1" smtClean="0">
                <a:latin typeface="Times New Roman" pitchFamily="18" charset="0"/>
              </a:rPr>
              <a:t>3 </a:t>
            </a:r>
            <a:r>
              <a:rPr lang="zh-CN" altLang="en-US" sz="4000" b="1" smtClean="0">
                <a:latin typeface="Times New Roman" pitchFamily="18" charset="0"/>
              </a:rPr>
              <a:t>阶行列式的构造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 smtClean="0">
                <a:latin typeface="Times New Roman" pitchFamily="18" charset="0"/>
              </a:rPr>
              <a:t>例 </a:t>
            </a:r>
            <a:r>
              <a:rPr lang="en-US" altLang="zh-CN" sz="4000" b="1" smtClean="0">
                <a:latin typeface="Times New Roman" pitchFamily="18" charset="0"/>
              </a:rPr>
              <a:t>4 .   </a:t>
            </a:r>
            <a:r>
              <a:rPr lang="zh-CN" altLang="en-US" sz="4000" b="1" smtClean="0">
                <a:latin typeface="Times New Roman" pitchFamily="18" charset="0"/>
              </a:rPr>
              <a:t>计算 </a:t>
            </a:r>
            <a:r>
              <a:rPr lang="en-US" altLang="zh-CN" sz="4000" b="1" smtClean="0">
                <a:latin typeface="Times New Roman" pitchFamily="18" charset="0"/>
              </a:rPr>
              <a:t>n </a:t>
            </a:r>
            <a:r>
              <a:rPr lang="zh-CN" altLang="en-US" sz="4000" b="1" smtClean="0">
                <a:latin typeface="Times New Roman" pitchFamily="18" charset="0"/>
              </a:rPr>
              <a:t>阶行列式</a:t>
            </a:r>
          </a:p>
        </p:txBody>
      </p:sp>
      <p:sp>
        <p:nvSpPr>
          <p:cNvPr id="3115018" name="Rectangle 10"/>
          <p:cNvSpPr>
            <a:spLocks noChangeArrowheads="1"/>
          </p:cNvSpPr>
          <p:nvPr/>
        </p:nvSpPr>
        <p:spPr bwMode="auto">
          <a:xfrm>
            <a:off x="126866" y="2719615"/>
            <a:ext cx="1944687" cy="1882775"/>
          </a:xfrm>
          <a:prstGeom prst="rect">
            <a:avLst/>
          </a:prstGeom>
          <a:solidFill>
            <a:srgbClr val="00FF00"/>
          </a:solidFill>
          <a:ln w="4762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4400" dirty="0">
                <a:latin typeface="Times New Roman" pitchFamily="18" charset="0"/>
                <a:ea typeface="华文行楷" pitchFamily="2" charset="-122"/>
              </a:rPr>
              <a:t>爪形</a:t>
            </a: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4400" dirty="0">
                <a:latin typeface="Times New Roman" pitchFamily="18" charset="0"/>
                <a:ea typeface="华文行楷" pitchFamily="2" charset="-122"/>
              </a:rPr>
              <a:t>行列式</a:t>
            </a:r>
          </a:p>
        </p:txBody>
      </p:sp>
      <p:sp>
        <p:nvSpPr>
          <p:cNvPr id="3115021" name="AutoShape 13"/>
          <p:cNvSpPr>
            <a:spLocks noChangeArrowheads="1"/>
          </p:cNvSpPr>
          <p:nvPr/>
        </p:nvSpPr>
        <p:spPr bwMode="auto">
          <a:xfrm>
            <a:off x="2413000" y="2132855"/>
            <a:ext cx="719137" cy="3475341"/>
          </a:xfrm>
          <a:prstGeom prst="roundRect">
            <a:avLst>
              <a:gd name="adj" fmla="val 20972"/>
            </a:avLst>
          </a:prstGeom>
          <a:solidFill>
            <a:srgbClr val="FF9900">
              <a:alpha val="8313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115022" name="AutoShape 14"/>
          <p:cNvSpPr>
            <a:spLocks noChangeArrowheads="1"/>
          </p:cNvSpPr>
          <p:nvPr/>
        </p:nvSpPr>
        <p:spPr bwMode="auto">
          <a:xfrm rot="18016425">
            <a:off x="4750053" y="686215"/>
            <a:ext cx="719138" cy="6368620"/>
          </a:xfrm>
          <a:prstGeom prst="roundRect">
            <a:avLst>
              <a:gd name="adj" fmla="val 20972"/>
            </a:avLst>
          </a:prstGeom>
          <a:solidFill>
            <a:srgbClr val="FF0000">
              <a:alpha val="8313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115023" name="AutoShape 15"/>
          <p:cNvSpPr>
            <a:spLocks noChangeArrowheads="1"/>
          </p:cNvSpPr>
          <p:nvPr/>
        </p:nvSpPr>
        <p:spPr bwMode="auto">
          <a:xfrm rot="16200000">
            <a:off x="4753111" y="-193486"/>
            <a:ext cx="719138" cy="5399360"/>
          </a:xfrm>
          <a:prstGeom prst="roundRect">
            <a:avLst>
              <a:gd name="adj" fmla="val 20972"/>
            </a:avLst>
          </a:prstGeom>
          <a:solidFill>
            <a:srgbClr val="3366FF">
              <a:alpha val="8313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071553" y="2287287"/>
                <a:ext cx="6221703" cy="33209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44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4400" b="1" i="1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4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44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44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4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1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44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4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1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4400" b="1" i="1" smtClean="0">
                                        <a:latin typeface="Cambria Math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4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1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44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44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sz="44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4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1" i="1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sz="4400" b="1" i="1" smtClean="0">
                                        <a:latin typeface="Cambria Math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4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1" i="1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sz="44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</m:mr>
                          </m:m>
                          <m:r>
                            <a:rPr lang="en-US" altLang="zh-CN" sz="4400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553" y="2287287"/>
                <a:ext cx="6221703" cy="332090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5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15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5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115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5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15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5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1150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150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115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5018" grpId="0" animBg="1"/>
      <p:bldP spid="3115021" grpId="0" animBg="1"/>
      <p:bldP spid="3115022" grpId="0" animBg="1"/>
      <p:bldP spid="3115023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5018" name="Rectangle 10"/>
          <p:cNvSpPr>
            <a:spLocks noChangeArrowheads="1"/>
          </p:cNvSpPr>
          <p:nvPr/>
        </p:nvSpPr>
        <p:spPr bwMode="auto">
          <a:xfrm>
            <a:off x="126866" y="2719615"/>
            <a:ext cx="1944687" cy="1882775"/>
          </a:xfrm>
          <a:prstGeom prst="rect">
            <a:avLst/>
          </a:prstGeom>
          <a:solidFill>
            <a:srgbClr val="00FF00"/>
          </a:solidFill>
          <a:ln w="4762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4400" dirty="0">
                <a:latin typeface="Times New Roman" pitchFamily="18" charset="0"/>
                <a:ea typeface="华文行楷" pitchFamily="2" charset="-122"/>
              </a:rPr>
              <a:t>爪形</a:t>
            </a: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4400" dirty="0">
                <a:latin typeface="Times New Roman" pitchFamily="18" charset="0"/>
                <a:ea typeface="华文行楷" pitchFamily="2" charset="-122"/>
              </a:rPr>
              <a:t>行列式</a:t>
            </a:r>
          </a:p>
        </p:txBody>
      </p:sp>
      <p:sp>
        <p:nvSpPr>
          <p:cNvPr id="3115021" name="AutoShape 13"/>
          <p:cNvSpPr>
            <a:spLocks noChangeArrowheads="1"/>
          </p:cNvSpPr>
          <p:nvPr/>
        </p:nvSpPr>
        <p:spPr bwMode="auto">
          <a:xfrm>
            <a:off x="3599382" y="2132854"/>
            <a:ext cx="792163" cy="3475341"/>
          </a:xfrm>
          <a:prstGeom prst="roundRect">
            <a:avLst>
              <a:gd name="adj" fmla="val 20972"/>
            </a:avLst>
          </a:prstGeom>
          <a:solidFill>
            <a:srgbClr val="FF9900">
              <a:alpha val="8313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8" name="AutoShape 13"/>
          <p:cNvSpPr>
            <a:spLocks noChangeArrowheads="1"/>
          </p:cNvSpPr>
          <p:nvPr/>
        </p:nvSpPr>
        <p:spPr bwMode="auto">
          <a:xfrm>
            <a:off x="4749809" y="2132855"/>
            <a:ext cx="792163" cy="3475341"/>
          </a:xfrm>
          <a:prstGeom prst="roundRect">
            <a:avLst>
              <a:gd name="adj" fmla="val 20972"/>
            </a:avLst>
          </a:prstGeom>
          <a:solidFill>
            <a:srgbClr val="FF9900">
              <a:alpha val="8313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0" name="AutoShape 13"/>
          <p:cNvSpPr>
            <a:spLocks noChangeArrowheads="1"/>
          </p:cNvSpPr>
          <p:nvPr/>
        </p:nvSpPr>
        <p:spPr bwMode="auto">
          <a:xfrm>
            <a:off x="6012160" y="2135785"/>
            <a:ext cx="719137" cy="3475341"/>
          </a:xfrm>
          <a:prstGeom prst="roundRect">
            <a:avLst>
              <a:gd name="adj" fmla="val 20972"/>
            </a:avLst>
          </a:prstGeom>
          <a:solidFill>
            <a:srgbClr val="FF9900">
              <a:alpha val="8313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1" name="AutoShape 13"/>
          <p:cNvSpPr>
            <a:spLocks noChangeArrowheads="1"/>
          </p:cNvSpPr>
          <p:nvPr/>
        </p:nvSpPr>
        <p:spPr bwMode="auto">
          <a:xfrm>
            <a:off x="6983758" y="2132853"/>
            <a:ext cx="792163" cy="3475341"/>
          </a:xfrm>
          <a:prstGeom prst="roundRect">
            <a:avLst>
              <a:gd name="adj" fmla="val 20972"/>
            </a:avLst>
          </a:prstGeom>
          <a:solidFill>
            <a:srgbClr val="FF9900">
              <a:alpha val="8313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2" name="AutoShape 28"/>
          <p:cNvSpPr>
            <a:spLocks noChangeArrowheads="1"/>
          </p:cNvSpPr>
          <p:nvPr/>
        </p:nvSpPr>
        <p:spPr bwMode="auto">
          <a:xfrm>
            <a:off x="3599382" y="2813957"/>
            <a:ext cx="792163" cy="720725"/>
          </a:xfrm>
          <a:prstGeom prst="roundRect">
            <a:avLst>
              <a:gd name="adj" fmla="val 16667"/>
            </a:avLst>
          </a:prstGeom>
          <a:solidFill>
            <a:srgbClr val="FF0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" name="AutoShape 28"/>
          <p:cNvSpPr>
            <a:spLocks noChangeArrowheads="1"/>
          </p:cNvSpPr>
          <p:nvPr/>
        </p:nvSpPr>
        <p:spPr bwMode="auto">
          <a:xfrm>
            <a:off x="4749809" y="3510160"/>
            <a:ext cx="792163" cy="720725"/>
          </a:xfrm>
          <a:prstGeom prst="roundRect">
            <a:avLst>
              <a:gd name="adj" fmla="val 16667"/>
            </a:avLst>
          </a:prstGeom>
          <a:solidFill>
            <a:srgbClr val="FF0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4" name="AutoShape 28"/>
          <p:cNvSpPr>
            <a:spLocks noChangeArrowheads="1"/>
          </p:cNvSpPr>
          <p:nvPr/>
        </p:nvSpPr>
        <p:spPr bwMode="auto">
          <a:xfrm>
            <a:off x="6983758" y="4887469"/>
            <a:ext cx="792163" cy="720725"/>
          </a:xfrm>
          <a:prstGeom prst="roundRect">
            <a:avLst>
              <a:gd name="adj" fmla="val 16667"/>
            </a:avLst>
          </a:prstGeom>
          <a:solidFill>
            <a:srgbClr val="FF0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 rot="5400000">
            <a:off x="3120466" y="1122647"/>
            <a:ext cx="517525" cy="1502890"/>
          </a:xfrm>
          <a:prstGeom prst="curvedRightArrow">
            <a:avLst>
              <a:gd name="adj1" fmla="val 52515"/>
              <a:gd name="adj2" fmla="val 105031"/>
              <a:gd name="adj3" fmla="val 33333"/>
            </a:avLst>
          </a:prstGeom>
          <a:solidFill>
            <a:srgbClr val="FF0000">
              <a:alpha val="9097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6" name="AutoShape 28"/>
          <p:cNvSpPr>
            <a:spLocks noChangeArrowheads="1"/>
          </p:cNvSpPr>
          <p:nvPr/>
        </p:nvSpPr>
        <p:spPr bwMode="auto">
          <a:xfrm>
            <a:off x="2411760" y="2813957"/>
            <a:ext cx="792163" cy="720725"/>
          </a:xfrm>
          <a:prstGeom prst="roundRect">
            <a:avLst>
              <a:gd name="adj" fmla="val 16667"/>
            </a:avLst>
          </a:prstGeom>
          <a:solidFill>
            <a:schemeClr val="bg2">
              <a:alpha val="79999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7" name="AutoShape 28"/>
          <p:cNvSpPr>
            <a:spLocks noChangeArrowheads="1"/>
          </p:cNvSpPr>
          <p:nvPr/>
        </p:nvSpPr>
        <p:spPr bwMode="auto">
          <a:xfrm>
            <a:off x="2411760" y="3587378"/>
            <a:ext cx="792163" cy="720725"/>
          </a:xfrm>
          <a:prstGeom prst="roundRect">
            <a:avLst>
              <a:gd name="adj" fmla="val 16667"/>
            </a:avLst>
          </a:prstGeom>
          <a:solidFill>
            <a:schemeClr val="bg2">
              <a:alpha val="79999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8" name="AutoShape 9"/>
          <p:cNvSpPr>
            <a:spLocks noChangeArrowheads="1"/>
          </p:cNvSpPr>
          <p:nvPr/>
        </p:nvSpPr>
        <p:spPr bwMode="auto">
          <a:xfrm rot="5400000">
            <a:off x="3593031" y="309564"/>
            <a:ext cx="804863" cy="2806700"/>
          </a:xfrm>
          <a:prstGeom prst="curvedRightArrow">
            <a:avLst>
              <a:gd name="adj1" fmla="val 69744"/>
              <a:gd name="adj2" fmla="val 139487"/>
              <a:gd name="adj3" fmla="val 33333"/>
            </a:avLst>
          </a:prstGeom>
          <a:solidFill>
            <a:srgbClr val="FF0000">
              <a:alpha val="8313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9" name="AutoShape 12"/>
          <p:cNvSpPr>
            <a:spLocks noChangeArrowheads="1"/>
          </p:cNvSpPr>
          <p:nvPr/>
        </p:nvSpPr>
        <p:spPr bwMode="auto">
          <a:xfrm rot="5400000">
            <a:off x="4225791" y="-1297439"/>
            <a:ext cx="1236662" cy="5545137"/>
          </a:xfrm>
          <a:prstGeom prst="curvedRightArrow">
            <a:avLst>
              <a:gd name="adj1" fmla="val 89679"/>
              <a:gd name="adj2" fmla="val 179358"/>
              <a:gd name="adj3" fmla="val 33333"/>
            </a:avLst>
          </a:prstGeom>
          <a:solidFill>
            <a:srgbClr val="FF0000">
              <a:alpha val="5686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0" name="AutoShape 28"/>
          <p:cNvSpPr>
            <a:spLocks noChangeArrowheads="1"/>
          </p:cNvSpPr>
          <p:nvPr/>
        </p:nvSpPr>
        <p:spPr bwMode="auto">
          <a:xfrm>
            <a:off x="2411759" y="4887468"/>
            <a:ext cx="792163" cy="720725"/>
          </a:xfrm>
          <a:prstGeom prst="roundRect">
            <a:avLst>
              <a:gd name="adj" fmla="val 16667"/>
            </a:avLst>
          </a:prstGeom>
          <a:solidFill>
            <a:schemeClr val="bg2">
              <a:alpha val="79999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071553" y="2287287"/>
                <a:ext cx="6221703" cy="33209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44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4400" b="1" i="1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4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44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44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4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1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44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4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1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4400" b="1" i="1" smtClean="0">
                                        <a:latin typeface="Cambria Math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4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1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44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44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sz="44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4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1" i="1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sz="4400" b="1" i="1" smtClean="0">
                                        <a:latin typeface="Cambria Math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4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1" i="1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sz="44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44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</m:mr>
                          </m:m>
                          <m:r>
                            <a:rPr lang="en-US" altLang="zh-CN" sz="4400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553" y="2287287"/>
                <a:ext cx="6221703" cy="332090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13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295" y="5877272"/>
            <a:ext cx="8572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13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865" y="5899271"/>
            <a:ext cx="857250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13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748" y="5912772"/>
            <a:ext cx="857250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958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13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1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1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5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115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713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71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71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713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71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71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0"/>
                            </p:stCondLst>
                            <p:childTnLst>
                              <p:par>
                                <p:cTn id="7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5021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变成</a:t>
            </a:r>
            <a:r>
              <a:rPr lang="zh-CN" altLang="en-US" b="1" smtClean="0"/>
              <a:t>上三角行列式</a:t>
            </a:r>
          </a:p>
        </p:txBody>
      </p:sp>
      <p:sp>
        <p:nvSpPr>
          <p:cNvPr id="2678793" name="AutoShape 9"/>
          <p:cNvSpPr>
            <a:spLocks noChangeArrowheads="1"/>
          </p:cNvSpPr>
          <p:nvPr/>
        </p:nvSpPr>
        <p:spPr bwMode="auto">
          <a:xfrm>
            <a:off x="0" y="1556792"/>
            <a:ext cx="5184775" cy="792162"/>
          </a:xfrm>
          <a:prstGeom prst="roundRect">
            <a:avLst>
              <a:gd name="adj" fmla="val 16667"/>
            </a:avLst>
          </a:prstGeom>
          <a:solidFill>
            <a:srgbClr val="FF0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678794" name="AutoShape 10"/>
          <p:cNvSpPr>
            <a:spLocks noChangeArrowheads="1"/>
          </p:cNvSpPr>
          <p:nvPr/>
        </p:nvSpPr>
        <p:spPr bwMode="auto">
          <a:xfrm>
            <a:off x="5580063" y="2204864"/>
            <a:ext cx="647700" cy="649288"/>
          </a:xfrm>
          <a:prstGeom prst="roundRect">
            <a:avLst>
              <a:gd name="adj" fmla="val 16667"/>
            </a:avLst>
          </a:prstGeom>
          <a:solidFill>
            <a:srgbClr val="FF0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678795" name="AutoShape 11"/>
          <p:cNvSpPr>
            <a:spLocks noChangeArrowheads="1"/>
          </p:cNvSpPr>
          <p:nvPr/>
        </p:nvSpPr>
        <p:spPr bwMode="auto">
          <a:xfrm>
            <a:off x="6551613" y="2694389"/>
            <a:ext cx="647700" cy="649287"/>
          </a:xfrm>
          <a:prstGeom prst="roundRect">
            <a:avLst>
              <a:gd name="adj" fmla="val 16667"/>
            </a:avLst>
          </a:prstGeom>
          <a:solidFill>
            <a:srgbClr val="FF0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678796" name="AutoShape 12"/>
          <p:cNvSpPr>
            <a:spLocks noChangeArrowheads="1"/>
          </p:cNvSpPr>
          <p:nvPr/>
        </p:nvSpPr>
        <p:spPr bwMode="auto">
          <a:xfrm>
            <a:off x="8402412" y="3747917"/>
            <a:ext cx="647700" cy="649288"/>
          </a:xfrm>
          <a:prstGeom prst="roundRect">
            <a:avLst>
              <a:gd name="adj" fmla="val 16667"/>
            </a:avLst>
          </a:prstGeom>
          <a:solidFill>
            <a:srgbClr val="FF0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2971" y="1686297"/>
                <a:ext cx="9386095" cy="26654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36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3600" b="1" i="1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sz="3600" b="1" i="1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3600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600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sz="3600" b="1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⋯−</m:t>
                                </m:r>
                                <m:sSub>
                                  <m:sSubPr>
                                    <m:ctrlPr>
                                      <a:rPr lang="en-US" altLang="zh-CN" sz="3600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600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sz="3600" b="1" i="1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1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1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1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</m:mr>
                          </m:m>
                          <m:r>
                            <a:rPr lang="en-US" altLang="zh-CN" sz="3600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1" y="1686297"/>
                <a:ext cx="9386095" cy="266547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33962" y="5182936"/>
                <a:ext cx="761894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1" smtClean="0">
                          <a:latin typeface="Cambria Math"/>
                        </a:rPr>
                        <m:t> =</m:t>
                      </m:r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b="1" i="1" smtClean="0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 −</m:t>
                      </m:r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b="1" i="1" smtClean="0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b="1" i="1" smtClean="0">
                              <a:latin typeface="Cambria Math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b="1" i="1" smtClean="0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b="1" i="1" smtClean="0">
                              <a:latin typeface="Cambria Math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𝟑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−⋯−</m:t>
                      </m:r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b="1" i="1" smtClean="0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b="1" i="1" smtClean="0">
                              <a:latin typeface="Cambria Math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    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962" y="5182936"/>
                <a:ext cx="7618945" cy="64633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8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787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787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8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787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787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8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787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787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8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787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787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8793" grpId="0" animBg="1"/>
      <p:bldP spid="2678794" grpId="0" animBg="1"/>
      <p:bldP spid="2678795" grpId="0" animBg="1"/>
      <p:bldP spid="2678796" grpId="0" animBg="1"/>
      <p:bldP spid="3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Putnam </a:t>
            </a:r>
            <a:r>
              <a:rPr lang="zh-CN" altLang="en-US" b="1" smtClean="0"/>
              <a:t>问题</a:t>
            </a:r>
          </a:p>
        </p:txBody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b="1" dirty="0" smtClean="0"/>
              <a:t>甲乙二人在 </a:t>
            </a:r>
            <a:r>
              <a:rPr lang="en-US" altLang="zh-CN" b="1" dirty="0" smtClean="0"/>
              <a:t>2018 </a:t>
            </a:r>
            <a:r>
              <a:rPr lang="zh-CN" altLang="en-US" b="1" dirty="0" smtClean="0"/>
              <a:t>阶的空方阵上交替地填数</a:t>
            </a:r>
            <a:r>
              <a:rPr lang="en-US" altLang="zh-CN" b="1" dirty="0" smtClean="0"/>
              <a:t>.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b="1" dirty="0" smtClean="0"/>
              <a:t>甲先填</a:t>
            </a:r>
            <a:r>
              <a:rPr lang="en-US" altLang="zh-CN" b="1" dirty="0" smtClean="0"/>
              <a:t>.  </a:t>
            </a:r>
            <a:r>
              <a:rPr lang="zh-CN" altLang="en-US" b="1" dirty="0" smtClean="0"/>
              <a:t>每人每次只能在空的位置填写一个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b="1" dirty="0" smtClean="0"/>
              <a:t>实数</a:t>
            </a:r>
            <a:r>
              <a:rPr lang="en-US" altLang="zh-CN" b="1" dirty="0" smtClean="0"/>
              <a:t>. </a:t>
            </a:r>
            <a:r>
              <a:rPr lang="zh-CN" altLang="en-US" b="1" dirty="0" smtClean="0"/>
              <a:t>方阵被填满后游戏结束</a:t>
            </a:r>
            <a:r>
              <a:rPr lang="en-US" altLang="zh-CN" b="1" dirty="0" smtClean="0"/>
              <a:t>. </a:t>
            </a:r>
            <a:r>
              <a:rPr lang="zh-CN" altLang="en-US" b="1" dirty="0" smtClean="0"/>
              <a:t>如果最后方阵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b="1" dirty="0" smtClean="0"/>
              <a:t>的行列式不为零</a:t>
            </a:r>
            <a:r>
              <a:rPr lang="en-US" altLang="zh-CN" b="1" dirty="0" smtClean="0"/>
              <a:t>,  </a:t>
            </a:r>
            <a:r>
              <a:rPr lang="zh-CN" altLang="en-US" b="1" dirty="0" smtClean="0"/>
              <a:t>判甲胜</a:t>
            </a:r>
            <a:r>
              <a:rPr lang="en-US" altLang="zh-CN" b="1" dirty="0" smtClean="0"/>
              <a:t>.  </a:t>
            </a:r>
            <a:r>
              <a:rPr lang="zh-CN" altLang="en-US" b="1" dirty="0" smtClean="0"/>
              <a:t>否则判乙胜</a:t>
            </a:r>
            <a:r>
              <a:rPr lang="en-US" altLang="zh-CN" b="1" dirty="0" smtClean="0"/>
              <a:t>.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b="1" dirty="0" smtClean="0"/>
              <a:t>问甲乙二人谁有必胜的策略</a:t>
            </a:r>
            <a:r>
              <a:rPr lang="en-US" altLang="zh-CN" b="1" dirty="0" smtClean="0"/>
              <a:t>?</a:t>
            </a:r>
          </a:p>
          <a:p>
            <a:pPr eaLnBrk="1" hangingPunct="1">
              <a:buFontTx/>
              <a:buNone/>
            </a:pPr>
            <a:endParaRPr lang="en-US" altLang="zh-CN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b="1" smtClean="0"/>
              <a:t>第二章  方阵的行列式</a:t>
            </a:r>
          </a:p>
        </p:txBody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  1  </a:t>
            </a:r>
            <a:r>
              <a:rPr lang="zh-CN" altLang="en-US" sz="3600" b="1" smtClean="0">
                <a:latin typeface="Times New Roman" pitchFamily="18" charset="0"/>
              </a:rPr>
              <a:t>排列的奇偶性</a:t>
            </a:r>
          </a:p>
          <a:p>
            <a:pPr eaLnBrk="1" hangingPunct="1"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 </a:t>
            </a:r>
            <a:r>
              <a:rPr lang="en-US" altLang="zh-CN" sz="3600" b="1" smtClean="0">
                <a:latin typeface="Times New Roman" pitchFamily="18" charset="0"/>
              </a:rPr>
              <a:t>2  </a:t>
            </a:r>
            <a:r>
              <a:rPr lang="zh-CN" altLang="en-US" sz="3600" b="1" smtClean="0">
                <a:latin typeface="Times New Roman" pitchFamily="18" charset="0"/>
              </a:rPr>
              <a:t>行列式的定义</a:t>
            </a:r>
          </a:p>
          <a:p>
            <a:pPr eaLnBrk="1" hangingPunct="1"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 </a:t>
            </a:r>
            <a:r>
              <a:rPr lang="en-US" altLang="zh-CN" sz="3600" b="1" smtClean="0">
                <a:latin typeface="Times New Roman" pitchFamily="18" charset="0"/>
              </a:rPr>
              <a:t>3  </a:t>
            </a:r>
            <a:r>
              <a:rPr lang="zh-CN" altLang="en-US" sz="3600" b="1" smtClean="0">
                <a:latin typeface="Times New Roman" pitchFamily="18" charset="0"/>
              </a:rPr>
              <a:t>行列式的性质</a:t>
            </a:r>
          </a:p>
          <a:p>
            <a:pPr eaLnBrk="1" hangingPunct="1"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 </a:t>
            </a:r>
            <a:r>
              <a:rPr lang="en-US" altLang="zh-CN" sz="3600" b="1" smtClean="0">
                <a:solidFill>
                  <a:srgbClr val="FFFF00"/>
                </a:solidFill>
                <a:latin typeface="Times New Roman" pitchFamily="18" charset="0"/>
              </a:rPr>
              <a:t>4  </a:t>
            </a:r>
            <a:r>
              <a:rPr lang="zh-CN" altLang="en-US" sz="3600" b="1" smtClean="0">
                <a:solidFill>
                  <a:srgbClr val="FFFF00"/>
                </a:solidFill>
                <a:latin typeface="Times New Roman" pitchFamily="18" charset="0"/>
              </a:rPr>
              <a:t>行列式按一行 </a:t>
            </a:r>
            <a:r>
              <a:rPr lang="en-US" altLang="zh-CN" sz="3600" b="1" smtClean="0">
                <a:solidFill>
                  <a:srgbClr val="FFFF00"/>
                </a:solidFill>
                <a:latin typeface="Times New Roman" pitchFamily="18" charset="0"/>
              </a:rPr>
              <a:t>(</a:t>
            </a:r>
            <a:r>
              <a:rPr lang="zh-CN" altLang="en-US" sz="3600" b="1" smtClean="0">
                <a:solidFill>
                  <a:srgbClr val="FFFF00"/>
                </a:solidFill>
                <a:latin typeface="Times New Roman" pitchFamily="18" charset="0"/>
              </a:rPr>
              <a:t>一列</a:t>
            </a:r>
            <a:r>
              <a:rPr lang="en-US" altLang="zh-CN" sz="3600" b="1" smtClean="0">
                <a:solidFill>
                  <a:srgbClr val="FFFF00"/>
                </a:solidFill>
                <a:latin typeface="Times New Roman" pitchFamily="18" charset="0"/>
              </a:rPr>
              <a:t>) </a:t>
            </a:r>
            <a:r>
              <a:rPr lang="zh-CN" altLang="en-US" sz="3600" b="1" smtClean="0">
                <a:solidFill>
                  <a:srgbClr val="FFFF00"/>
                </a:solidFill>
                <a:latin typeface="Times New Roman" pitchFamily="18" charset="0"/>
              </a:rPr>
              <a:t>展开</a:t>
            </a:r>
          </a:p>
          <a:p>
            <a:pPr eaLnBrk="1" hangingPunct="1"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 </a:t>
            </a:r>
            <a:r>
              <a:rPr lang="en-US" altLang="zh-CN" sz="3600" b="1" smtClean="0">
                <a:latin typeface="Times New Roman" pitchFamily="18" charset="0"/>
              </a:rPr>
              <a:t>5  </a:t>
            </a:r>
            <a:r>
              <a:rPr lang="zh-CN" altLang="en-US" sz="3600" b="1" smtClean="0">
                <a:latin typeface="Times New Roman" pitchFamily="18" charset="0"/>
              </a:rPr>
              <a:t>克莱姆 </a:t>
            </a:r>
            <a:r>
              <a:rPr lang="en-US" altLang="zh-CN" sz="3600" b="1" smtClean="0">
                <a:latin typeface="Times New Roman" pitchFamily="18" charset="0"/>
              </a:rPr>
              <a:t>(Cramer) </a:t>
            </a:r>
            <a:r>
              <a:rPr lang="zh-CN" altLang="en-US" sz="3600" b="1" smtClean="0">
                <a:latin typeface="Times New Roman" pitchFamily="18" charset="0"/>
              </a:rPr>
              <a:t>法则</a:t>
            </a:r>
          </a:p>
          <a:p>
            <a:pPr eaLnBrk="1" hangingPunct="1"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 </a:t>
            </a:r>
            <a:r>
              <a:rPr lang="en-US" altLang="zh-CN" sz="3600" b="1" smtClean="0">
                <a:latin typeface="Times New Roman" pitchFamily="18" charset="0"/>
              </a:rPr>
              <a:t>6  </a:t>
            </a:r>
            <a:r>
              <a:rPr lang="zh-CN" altLang="en-US" sz="3600" b="1" smtClean="0">
                <a:latin typeface="Times New Roman" pitchFamily="18" charset="0"/>
              </a:rPr>
              <a:t>行列式按 </a:t>
            </a:r>
            <a:r>
              <a:rPr lang="en-US" altLang="zh-CN" sz="3600" b="1" i="1" smtClean="0">
                <a:latin typeface="Times New Roman" pitchFamily="18" charset="0"/>
              </a:rPr>
              <a:t>k </a:t>
            </a:r>
            <a:r>
              <a:rPr lang="zh-CN" altLang="en-US" sz="3600" b="1" smtClean="0">
                <a:latin typeface="Times New Roman" pitchFamily="18" charset="0"/>
              </a:rPr>
              <a:t>行 </a:t>
            </a:r>
            <a:r>
              <a:rPr lang="en-US" altLang="zh-CN" sz="3600" b="1" smtClean="0">
                <a:latin typeface="Times New Roman" pitchFamily="18" charset="0"/>
              </a:rPr>
              <a:t>( </a:t>
            </a:r>
            <a:r>
              <a:rPr lang="en-US" altLang="zh-CN" sz="3600" b="1" i="1" smtClean="0">
                <a:latin typeface="Times New Roman" pitchFamily="18" charset="0"/>
              </a:rPr>
              <a:t>k </a:t>
            </a:r>
            <a:r>
              <a:rPr lang="zh-CN" altLang="en-US" sz="3600" b="1" smtClean="0">
                <a:latin typeface="Times New Roman" pitchFamily="18" charset="0"/>
              </a:rPr>
              <a:t>列</a:t>
            </a:r>
            <a:r>
              <a:rPr lang="en-US" altLang="zh-CN" sz="3600" b="1" smtClean="0">
                <a:latin typeface="Times New Roman" pitchFamily="18" charset="0"/>
              </a:rPr>
              <a:t>) </a:t>
            </a:r>
            <a:r>
              <a:rPr lang="zh-CN" altLang="en-US" sz="3600" b="1" smtClean="0">
                <a:latin typeface="Times New Roman" pitchFamily="18" charset="0"/>
              </a:rPr>
              <a:t>展开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874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7875" name="Rectangle 4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  <a:latin typeface="Times New Roman" pitchFamily="18" charset="0"/>
              </a:rPr>
              <a:t>行列式基本性质</a:t>
            </a:r>
            <a:r>
              <a:rPr lang="en-US" altLang="zh-CN" sz="4000" b="1" smtClean="0">
                <a:solidFill>
                  <a:schemeClr val="bg1"/>
                </a:solidFill>
                <a:latin typeface="Times New Roman" pitchFamily="18" charset="0"/>
              </a:rPr>
              <a:t>:</a:t>
            </a:r>
          </a:p>
        </p:txBody>
      </p:sp>
      <p:sp>
        <p:nvSpPr>
          <p:cNvPr id="3347461" name="AutoShape 5"/>
          <p:cNvSpPr>
            <a:spLocks noChangeArrowheads="1"/>
          </p:cNvSpPr>
          <p:nvPr/>
        </p:nvSpPr>
        <p:spPr bwMode="auto">
          <a:xfrm>
            <a:off x="827584" y="2852936"/>
            <a:ext cx="7272337" cy="2017713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 w="38100" algn="ctr">
            <a:noFill/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7" name="Rectangle 8"/>
          <p:cNvSpPr txBox="1">
            <a:spLocks noChangeArrowheads="1"/>
          </p:cNvSpPr>
          <p:nvPr/>
        </p:nvSpPr>
        <p:spPr bwMode="auto">
          <a:xfrm>
            <a:off x="457200" y="1557338"/>
            <a:ext cx="8229600" cy="482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609600" indent="-609600" eaLnBrk="1" hangingPunct="1">
              <a:lnSpc>
                <a:spcPct val="120000"/>
              </a:lnSpc>
              <a:buFontTx/>
              <a:buNone/>
            </a:pP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</a:rPr>
              <a:t>1.  </a:t>
            </a:r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</a:rPr>
              <a:t>对方阵作转置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</a:rPr>
              <a:t>,  </a:t>
            </a:r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</a:rPr>
              <a:t>行列式值不变</a:t>
            </a:r>
          </a:p>
          <a:p>
            <a:pPr marL="609600" indent="-609600" eaLnBrk="1" hangingPunct="1">
              <a:lnSpc>
                <a:spcPct val="120000"/>
              </a:lnSpc>
              <a:buFontTx/>
              <a:buNone/>
            </a:pP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</a:rPr>
              <a:t>2.  </a:t>
            </a:r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</a:rPr>
              <a:t>两行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</a:rPr>
              <a:t>两列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</a:rPr>
              <a:t>)</a:t>
            </a:r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</a:rPr>
              <a:t>互换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</a:rPr>
              <a:t>, </a:t>
            </a:r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</a:rPr>
              <a:t>行列式反号</a:t>
            </a:r>
          </a:p>
          <a:p>
            <a:pPr marL="609600" indent="-609600" eaLnBrk="1" hangingPunct="1">
              <a:lnSpc>
                <a:spcPct val="120000"/>
              </a:lnSpc>
              <a:buClr>
                <a:srgbClr val="808080"/>
              </a:buClr>
              <a:buSzPct val="75000"/>
              <a:buFont typeface="Wingdings" pitchFamily="2" charset="2"/>
              <a:buNone/>
            </a:pP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</a:rPr>
              <a:t>3.  </a:t>
            </a:r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</a:rPr>
              <a:t>关于一行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</a:rPr>
              <a:t>一列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</a:rPr>
              <a:t>) </a:t>
            </a:r>
            <a:r>
              <a:rPr kumimoji="0" lang="zh-CN" altLang="en-US" kern="0" dirty="0">
                <a:solidFill>
                  <a:srgbClr val="000000"/>
                </a:solidFill>
                <a:latin typeface="Times New Roman" pitchFamily="18" charset="0"/>
              </a:rPr>
              <a:t>的</a:t>
            </a:r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</a:rPr>
              <a:t>线性性质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</a:rPr>
              <a:t>:</a:t>
            </a:r>
          </a:p>
          <a:p>
            <a:pPr marL="609600" indent="-609600" eaLnBrk="1" hangingPunct="1">
              <a:lnSpc>
                <a:spcPct val="120000"/>
              </a:lnSpc>
              <a:buClr>
                <a:srgbClr val="808080"/>
              </a:buClr>
              <a:buSzPct val="75000"/>
              <a:buFont typeface="Wingdings" pitchFamily="2" charset="2"/>
              <a:buNone/>
            </a:pP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</a:rPr>
              <a:t>         </a:t>
            </a:r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</a:rPr>
              <a:t>一行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</a:rPr>
              <a:t>列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</a:rPr>
              <a:t>) </a:t>
            </a:r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</a:rPr>
              <a:t>的公因子可以提到外面去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</a:rPr>
              <a:t>;</a:t>
            </a:r>
          </a:p>
          <a:p>
            <a:pPr marL="609600" indent="-609600" eaLnBrk="1" hangingPunct="1">
              <a:lnSpc>
                <a:spcPct val="120000"/>
              </a:lnSpc>
              <a:buClr>
                <a:srgbClr val="808080"/>
              </a:buClr>
              <a:buSzPct val="75000"/>
              <a:buFont typeface="Wingdings" pitchFamily="2" charset="2"/>
              <a:buNone/>
            </a:pP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</a:rPr>
              <a:t>         </a:t>
            </a:r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</a:rPr>
              <a:t>沿一行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</a:rPr>
              <a:t>列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</a:rPr>
              <a:t>) </a:t>
            </a:r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</a:rPr>
              <a:t>可拆成两个行列式的和</a:t>
            </a:r>
          </a:p>
          <a:p>
            <a:pPr marL="609600" indent="-609600" eaLnBrk="1" hangingPunct="1">
              <a:buFontTx/>
              <a:buAutoNum type="arabicPeriod" startAt="4"/>
            </a:pPr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</a:rPr>
              <a:t>一行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</a:rPr>
              <a:t>列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</a:rPr>
              <a:t>) </a:t>
            </a:r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</a:rPr>
              <a:t>加另一行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</a:rPr>
              <a:t>列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</a:rPr>
              <a:t>) </a:t>
            </a:r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</a:rPr>
              <a:t>的倍数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</a:rPr>
              <a:t>,  </a:t>
            </a:r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</a:rPr>
              <a:t>行列式</a:t>
            </a:r>
          </a:p>
          <a:p>
            <a:pPr marL="609600" indent="-609600" eaLnBrk="1" hangingPunct="1">
              <a:buFontTx/>
              <a:buNone/>
            </a:pPr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</a:rPr>
              <a:t>     值不变</a:t>
            </a:r>
          </a:p>
        </p:txBody>
      </p:sp>
    </p:spTree>
    <p:extLst>
      <p:ext uri="{BB962C8B-B14F-4D97-AF65-F5344CB8AC3E}">
        <p14:creationId xmlns:p14="http://schemas.microsoft.com/office/powerpoint/2010/main" val="286284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7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474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474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7461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30124" y="2924944"/>
                <a:ext cx="7967759" cy="2048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/>
                  <a:t> =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400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4000" b="1" i="1" smtClean="0">
                            <a:latin typeface="Cambria Math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400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40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40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40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40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40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40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40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40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40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altLang="zh-CN" sz="4000" b="1" i="1" smtClean="0">
                            <a:latin typeface="Cambria Math"/>
                          </a:rPr>
                          <m:t> </m:t>
                        </m:r>
                      </m:e>
                    </m:d>
                    <m:r>
                      <m:rPr>
                        <m:nor/>
                      </m:rPr>
                      <a:rPr lang="en-US" altLang="zh-CN" sz="4000" b="1" i="0" dirty="0" smtClean="0"/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4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4000" i="1">
                            <a:latin typeface="Cambria Math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4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40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4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4000" i="1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4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4000" i="1">
                                      <a:latin typeface="Cambria Math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4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i="1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4000" i="1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4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i="1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4000" i="1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4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i="1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4000" i="1">
                                      <a:latin typeface="Cambria Math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4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i="1"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sz="4000" i="1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4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i="1"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sz="4000" i="1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4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i="1"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sz="4000" i="1">
                                      <a:latin typeface="Cambria Math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altLang="zh-CN" sz="4000" i="1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24" y="2924944"/>
                <a:ext cx="7967759" cy="2048766"/>
              </a:xfrm>
              <a:prstGeom prst="rect">
                <a:avLst/>
              </a:prstGeom>
              <a:blipFill rotWithShape="1">
                <a:blip r:embed="rId2"/>
                <a:stretch>
                  <a:fillRect l="-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圆角矩形 3"/>
          <p:cNvSpPr/>
          <p:nvPr/>
        </p:nvSpPr>
        <p:spPr bwMode="auto">
          <a:xfrm>
            <a:off x="2771800" y="548680"/>
            <a:ext cx="3168352" cy="576064"/>
          </a:xfrm>
          <a:prstGeom prst="roundRect">
            <a:avLst/>
          </a:prstGeom>
          <a:solidFill>
            <a:srgbClr val="00FF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411759" y="548680"/>
                <a:ext cx="4046301" cy="1758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400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4000" b="1" i="1" smtClean="0">
                            <a:latin typeface="Cambria Math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400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40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40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40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40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40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40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40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40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40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altLang="zh-CN" sz="4000" b="1" i="1" smtClean="0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altLang="zh-CN" sz="4000" b="1" i="1" smtClean="0">
                        <a:latin typeface="Cambria Math"/>
                      </a:rPr>
                      <m:t>   </m:t>
                    </m:r>
                  </m:oMath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59" y="548680"/>
                <a:ext cx="4046301" cy="175894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4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21446" y="2564904"/>
                <a:ext cx="8385116" cy="1853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/>
                  <a:t> </a:t>
                </a:r>
                <a:r>
                  <a:rPr lang="en-US" altLang="zh-CN" sz="3600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b="1" i="1" smtClean="0">
                            <a:latin typeface="Cambria Math"/>
                          </a:rPr>
                          <m:t> </m:t>
                        </m:r>
                        <m:r>
                          <a:rPr lang="en-US" altLang="zh-CN" sz="3600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3600" i="1">
                            <a:latin typeface="Cambria Math"/>
                          </a:rPr>
                          <m:t>𝟏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altLang="zh-CN" sz="360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3600" b="1" i="1" smtClean="0">
                            <a:latin typeface="Cambria Math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3600" b="1" i="1" smtClean="0">
                                  <a:latin typeface="Cambria Math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3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3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3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3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3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3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altLang="zh-CN" sz="3600" b="1" i="1" smtClean="0">
                            <a:latin typeface="Cambria Math"/>
                          </a:rPr>
                          <m:t> </m:t>
                        </m:r>
                      </m:e>
                    </m:d>
                    <m:r>
                      <m:rPr>
                        <m:nor/>
                      </m:rPr>
                      <a:rPr lang="en-US" altLang="zh-CN" sz="3600" b="1" i="0" dirty="0" smtClean="0"/>
                      <m:t>+</m:t>
                    </m:r>
                    <m:sSub>
                      <m:sSubPr>
                        <m:ctrlPr>
                          <a:rPr lang="en-US" altLang="zh-CN" sz="3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b="1" i="1" smtClean="0">
                            <a:latin typeface="Cambria Math"/>
                          </a:rPr>
                          <m:t> </m:t>
                        </m:r>
                        <m:r>
                          <a:rPr lang="en-US" altLang="zh-CN" sz="3600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3600" i="1">
                            <a:latin typeface="Cambria Math"/>
                          </a:rPr>
                          <m:t>𝟐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altLang="zh-CN" sz="36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3600" i="1">
                            <a:latin typeface="Cambria Math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3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i="1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i="1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3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i="1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i="1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3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i="1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i="1">
                                      <a:latin typeface="Cambria Math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3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i="1"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sz="3600" i="1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3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i="1"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sz="3600" i="1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3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i="1"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sz="3600" i="1">
                                      <a:latin typeface="Cambria Math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altLang="zh-CN" sz="3600" i="1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446" y="2564904"/>
                <a:ext cx="8385116" cy="185313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圆角矩形 3"/>
          <p:cNvSpPr/>
          <p:nvPr/>
        </p:nvSpPr>
        <p:spPr bwMode="auto">
          <a:xfrm>
            <a:off x="2771800" y="548680"/>
            <a:ext cx="3168352" cy="576064"/>
          </a:xfrm>
          <a:prstGeom prst="roundRect">
            <a:avLst/>
          </a:prstGeom>
          <a:solidFill>
            <a:srgbClr val="00FF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411759" y="548680"/>
                <a:ext cx="4046301" cy="1758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400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4000" b="1" i="1" smtClean="0">
                            <a:latin typeface="Cambria Math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400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40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40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40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40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40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40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40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40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40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altLang="zh-CN" sz="4000" b="1" i="1" smtClean="0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altLang="zh-CN" sz="4000" b="1" i="1" smtClean="0">
                        <a:latin typeface="Cambria Math"/>
                      </a:rPr>
                      <m:t>   </m:t>
                    </m:r>
                  </m:oMath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59" y="548680"/>
                <a:ext cx="4046301" cy="175894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15816" y="4661701"/>
                <a:ext cx="4305729" cy="1853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3600" b="1" i="0" dirty="0" smtClean="0"/>
                      <m:t>+</m:t>
                    </m:r>
                    <m:sSub>
                      <m:sSubPr>
                        <m:ctrlPr>
                          <a:rPr lang="en-US" altLang="zh-CN" sz="3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b="1" i="1" smtClean="0">
                            <a:latin typeface="Cambria Math"/>
                          </a:rPr>
                          <m:t> </m:t>
                        </m:r>
                        <m:r>
                          <a:rPr lang="en-US" altLang="zh-CN" sz="3600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𝟑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altLang="zh-CN" sz="36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3600" i="1">
                            <a:latin typeface="Cambria Math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3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i="1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i="1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3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i="1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i="1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3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i="1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i="1">
                                      <a:latin typeface="Cambria Math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3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i="1"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sz="3600" i="1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3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i="1"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sz="3600" i="1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3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i="1"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sz="3600" i="1">
                                      <a:latin typeface="Cambria Math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altLang="zh-CN" sz="3600" i="1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4661701"/>
                <a:ext cx="4305729" cy="185313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180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02871" y="3068960"/>
                <a:ext cx="8940332" cy="1050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/>
                  <a:t> </a:t>
                </a:r>
                <a:r>
                  <a:rPr lang="en-US" altLang="zh-CN" sz="3600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b="1" i="1" smtClean="0">
                            <a:latin typeface="Cambria Math"/>
                          </a:rPr>
                          <m:t> </m:t>
                        </m:r>
                        <m:r>
                          <a:rPr lang="en-US" altLang="zh-CN" sz="3600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3600" i="1">
                            <a:latin typeface="Cambria Math"/>
                          </a:rPr>
                          <m:t>𝟏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altLang="zh-CN" sz="360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3600" b="1" i="1" smtClean="0"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3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3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3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3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CN" sz="36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altLang="zh-CN" sz="3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3600" i="1">
                            <a:latin typeface="Cambria Math"/>
                          </a:rPr>
                          <m:t>𝟐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altLang="zh-CN" sz="36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3600" i="1"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3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i="1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3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i="1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i="1">
                                      <a:latin typeface="Cambria Math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3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i="1"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3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i="1"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sz="3600" i="1">
                                      <a:latin typeface="Cambria Math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lang="en-US" altLang="zh-CN" sz="3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b="1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sz="3600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𝟑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altLang="zh-CN" sz="36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3600" i="1"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3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i="1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3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i="1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3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i="1"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3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i="1"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71" y="3068960"/>
                <a:ext cx="8940332" cy="1050993"/>
              </a:xfrm>
              <a:prstGeom prst="rect">
                <a:avLst/>
              </a:prstGeom>
              <a:blipFill rotWithShape="1">
                <a:blip r:embed="rId2"/>
                <a:stretch>
                  <a:fillRect l="-204" b="-11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圆角矩形 3"/>
          <p:cNvSpPr/>
          <p:nvPr/>
        </p:nvSpPr>
        <p:spPr bwMode="auto">
          <a:xfrm>
            <a:off x="2771800" y="548680"/>
            <a:ext cx="3168352" cy="576064"/>
          </a:xfrm>
          <a:prstGeom prst="roundRect">
            <a:avLst/>
          </a:prstGeom>
          <a:solidFill>
            <a:srgbClr val="00FF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411759" y="548680"/>
                <a:ext cx="4046301" cy="1758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400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4000" b="1" i="1" smtClean="0">
                            <a:latin typeface="Cambria Math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400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40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40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40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40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40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40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40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40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40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altLang="zh-CN" sz="4000" b="1" i="1" smtClean="0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altLang="zh-CN" sz="4000" b="1" i="1" smtClean="0">
                        <a:latin typeface="Cambria Math"/>
                      </a:rPr>
                      <m:t>   </m:t>
                    </m:r>
                  </m:oMath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59" y="548680"/>
                <a:ext cx="4046301" cy="175894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422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sz="3600" b="1" smtClean="0">
              <a:solidFill>
                <a:schemeClr val="hlink"/>
              </a:solidFill>
              <a:latin typeface="Times New Roman" pitchFamily="18" charset="0"/>
            </a:endParaRPr>
          </a:p>
          <a:p>
            <a:pPr eaLnBrk="1" hangingPunct="1"/>
            <a:endParaRPr lang="en-US" altLang="zh-CN" sz="3600" b="1" smtClean="0">
              <a:solidFill>
                <a:schemeClr val="hlink"/>
              </a:solidFill>
              <a:latin typeface="Times New Roman" pitchFamily="18" charset="0"/>
            </a:endParaRPr>
          </a:p>
          <a:p>
            <a:pPr eaLnBrk="1" hangingPunct="1">
              <a:buFontTx/>
              <a:buNone/>
            </a:pPr>
            <a:r>
              <a:rPr lang="en-US" altLang="zh-CN" sz="4400" b="1" smtClean="0">
                <a:solidFill>
                  <a:schemeClr val="hlink"/>
                </a:solidFill>
                <a:latin typeface="Times New Roman" pitchFamily="18" charset="0"/>
              </a:rPr>
              <a:t>    </a:t>
            </a:r>
            <a:r>
              <a:rPr lang="zh-CN" altLang="en-US" sz="4400" b="1" smtClean="0">
                <a:latin typeface="Times New Roman" pitchFamily="18" charset="0"/>
              </a:rPr>
              <a:t>余子式</a:t>
            </a:r>
            <a:r>
              <a:rPr lang="en-US" altLang="zh-CN" sz="4400" b="1" smtClean="0">
                <a:latin typeface="Times New Roman" pitchFamily="18" charset="0"/>
              </a:rPr>
              <a:t>, </a:t>
            </a:r>
            <a:r>
              <a:rPr lang="zh-CN" altLang="en-US" sz="4400" b="1" smtClean="0">
                <a:latin typeface="Times New Roman" pitchFamily="18" charset="0"/>
              </a:rPr>
              <a:t>代数余子式的概念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Times New Roman" pitchFamily="18" charset="0"/>
              </a:rPr>
              <a:t>     </a:t>
            </a:r>
            <a:r>
              <a:rPr lang="zh-CN" altLang="en-US" b="1" smtClean="0">
                <a:latin typeface="Times New Roman" pitchFamily="18" charset="0"/>
              </a:rPr>
              <a:t>方程组何时有唯一解</a:t>
            </a:r>
            <a:r>
              <a:rPr lang="en-US" altLang="zh-CN" b="1" smtClean="0">
                <a:latin typeface="Times New Roman" pitchFamily="18" charset="0"/>
              </a:rPr>
              <a:t>?</a:t>
            </a:r>
          </a:p>
        </p:txBody>
      </p:sp>
      <p:graphicFrame>
        <p:nvGraphicFramePr>
          <p:cNvPr id="3529732" name="Object 4"/>
          <p:cNvGraphicFramePr>
            <a:graphicFrameLocks noChangeAspect="1"/>
          </p:cNvGraphicFramePr>
          <p:nvPr/>
        </p:nvGraphicFramePr>
        <p:xfrm>
          <a:off x="539750" y="1484313"/>
          <a:ext cx="2660650" cy="69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19" name="公式" r:id="rId3" imgW="825142" imgH="215806" progId="Equation.3">
                  <p:embed/>
                </p:oleObj>
              </mc:Choice>
              <mc:Fallback>
                <p:oleObj name="公式" r:id="rId3" imgW="825142" imgH="215806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484313"/>
                        <a:ext cx="2660650" cy="696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29734" name="Rectangle 6"/>
          <p:cNvSpPr>
            <a:spLocks noChangeArrowheads="1"/>
          </p:cNvSpPr>
          <p:nvPr/>
        </p:nvSpPr>
        <p:spPr bwMode="auto">
          <a:xfrm>
            <a:off x="3635375" y="2924175"/>
            <a:ext cx="2881313" cy="722313"/>
          </a:xfrm>
          <a:prstGeom prst="rect">
            <a:avLst/>
          </a:prstGeom>
          <a:solidFill>
            <a:srgbClr val="33CCCC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529740" name="AutoShape 12"/>
          <p:cNvSpPr>
            <a:spLocks noChangeArrowheads="1"/>
          </p:cNvSpPr>
          <p:nvPr/>
        </p:nvSpPr>
        <p:spPr bwMode="auto">
          <a:xfrm>
            <a:off x="2051050" y="3141663"/>
            <a:ext cx="733425" cy="1214437"/>
          </a:xfrm>
          <a:prstGeom prst="curvedRightArrow">
            <a:avLst>
              <a:gd name="adj1" fmla="val 33117"/>
              <a:gd name="adj2" fmla="val 66234"/>
              <a:gd name="adj3" fmla="val 33333"/>
            </a:avLst>
          </a:prstGeom>
          <a:solidFill>
            <a:srgbClr val="FF0000">
              <a:alpha val="9215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529741" name="Rectangle 13"/>
          <p:cNvSpPr>
            <a:spLocks noChangeArrowheads="1"/>
          </p:cNvSpPr>
          <p:nvPr/>
        </p:nvSpPr>
        <p:spPr bwMode="auto">
          <a:xfrm>
            <a:off x="827088" y="2708275"/>
            <a:ext cx="1273175" cy="1008063"/>
          </a:xfrm>
          <a:prstGeom prst="rect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3529742" name="Object 14"/>
          <p:cNvGraphicFramePr>
            <a:graphicFrameLocks noChangeAspect="1"/>
          </p:cNvGraphicFramePr>
          <p:nvPr/>
        </p:nvGraphicFramePr>
        <p:xfrm>
          <a:off x="900113" y="2636838"/>
          <a:ext cx="1085850" cy="1154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20" name="公式" r:id="rId5" imgW="406224" imgH="431613" progId="Equation.3">
                  <p:embed/>
                </p:oleObj>
              </mc:Choice>
              <mc:Fallback>
                <p:oleObj name="公式" r:id="rId5" imgW="406224" imgH="431613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636838"/>
                        <a:ext cx="1085850" cy="1154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29743" name="Rectangle 15"/>
          <p:cNvSpPr>
            <a:spLocks noChangeArrowheads="1"/>
          </p:cNvSpPr>
          <p:nvPr/>
        </p:nvSpPr>
        <p:spPr bwMode="auto">
          <a:xfrm>
            <a:off x="2843213" y="2924175"/>
            <a:ext cx="792162" cy="722313"/>
          </a:xfrm>
          <a:prstGeom prst="rect">
            <a:avLst/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80905" name="Object 16"/>
          <p:cNvGraphicFramePr>
            <a:graphicFrameLocks noChangeAspect="1"/>
          </p:cNvGraphicFramePr>
          <p:nvPr/>
        </p:nvGraphicFramePr>
        <p:xfrm>
          <a:off x="2555875" y="2924175"/>
          <a:ext cx="4076700" cy="149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21" name="公式" r:id="rId7" imgW="1524000" imgH="558800" progId="Equation.3">
                  <p:embed/>
                </p:oleObj>
              </mc:Choice>
              <mc:Fallback>
                <p:oleObj name="公式" r:id="rId7" imgW="1524000" imgH="5588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2924175"/>
                        <a:ext cx="4076700" cy="1493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29745" name="Object 17"/>
          <p:cNvGraphicFramePr>
            <a:graphicFrameLocks noChangeAspect="1"/>
          </p:cNvGraphicFramePr>
          <p:nvPr/>
        </p:nvGraphicFramePr>
        <p:xfrm>
          <a:off x="2195513" y="4581525"/>
          <a:ext cx="6470650" cy="1366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22" name="公式" r:id="rId9" imgW="2044700" imgH="431800" progId="Equation.3">
                  <p:embed/>
                </p:oleObj>
              </mc:Choice>
              <mc:Fallback>
                <p:oleObj name="公式" r:id="rId9" imgW="2044700" imgH="4318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4581525"/>
                        <a:ext cx="6470650" cy="1366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9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297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297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9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5297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297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9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000"/>
                                        <p:tgtEl>
                                          <p:spTgt spid="3529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9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000"/>
                                        <p:tgtEl>
                                          <p:spTgt spid="3529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9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297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297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9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3529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9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297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529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529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9734" grpId="0" animBg="1"/>
      <p:bldP spid="3529740" grpId="0" animBg="1"/>
      <p:bldP spid="3529741" grpId="0" animBg="1"/>
      <p:bldP spid="3529743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b="1" smtClean="0">
                <a:latin typeface="Times New Roman" pitchFamily="18" charset="0"/>
              </a:rPr>
              <a:t> ( i , j ) </a:t>
            </a:r>
            <a:r>
              <a:rPr lang="zh-CN" altLang="en-US" sz="4000" b="1" smtClean="0">
                <a:latin typeface="Times New Roman" pitchFamily="18" charset="0"/>
              </a:rPr>
              <a:t>元的余子式 </a:t>
            </a:r>
            <a:r>
              <a:rPr lang="en-US" altLang="zh-CN" sz="4000" b="1" smtClean="0">
                <a:latin typeface="Times New Roman" pitchFamily="18" charset="0"/>
              </a:rPr>
              <a:t>M </a:t>
            </a:r>
            <a:r>
              <a:rPr lang="en-US" altLang="zh-CN" sz="4000" b="1" baseline="-30000" smtClean="0">
                <a:latin typeface="Times New Roman" pitchFamily="18" charset="0"/>
              </a:rPr>
              <a:t>i j</a:t>
            </a:r>
            <a:r>
              <a:rPr lang="en-US" altLang="zh-CN" sz="4800" b="1" smtClean="0">
                <a:latin typeface="Times New Roman" pitchFamily="18" charset="0"/>
              </a:rPr>
              <a:t> </a:t>
            </a:r>
          </a:p>
        </p:txBody>
      </p:sp>
      <p:graphicFrame>
        <p:nvGraphicFramePr>
          <p:cNvPr id="1597450" name="Object 10"/>
          <p:cNvGraphicFramePr>
            <a:graphicFrameLocks noChangeAspect="1"/>
          </p:cNvGraphicFramePr>
          <p:nvPr/>
        </p:nvGraphicFramePr>
        <p:xfrm>
          <a:off x="1187450" y="2781300"/>
          <a:ext cx="1487488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254" name="公式" r:id="rId3" imgW="393529" imgH="203112" progId="Equation.3">
                  <p:embed/>
                </p:oleObj>
              </mc:Choice>
              <mc:Fallback>
                <p:oleObj name="公式" r:id="rId3" imgW="393529" imgH="203112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781300"/>
                        <a:ext cx="1487488" cy="76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4901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97451" name="Object 11"/>
          <p:cNvGraphicFramePr>
            <a:graphicFrameLocks noChangeAspect="1"/>
          </p:cNvGraphicFramePr>
          <p:nvPr/>
        </p:nvGraphicFramePr>
        <p:xfrm>
          <a:off x="4716463" y="5373688"/>
          <a:ext cx="1203325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255" name="公式" r:id="rId5" imgW="355446" imgH="228501" progId="Equation.3">
                  <p:embed/>
                </p:oleObj>
              </mc:Choice>
              <mc:Fallback>
                <p:oleObj name="公式" r:id="rId5" imgW="355446" imgH="228501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5373688"/>
                        <a:ext cx="1203325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7452" name="AutoShape 12"/>
          <p:cNvSpPr>
            <a:spLocks/>
          </p:cNvSpPr>
          <p:nvPr/>
        </p:nvSpPr>
        <p:spPr bwMode="auto">
          <a:xfrm rot="-5400000">
            <a:off x="4989513" y="3011488"/>
            <a:ext cx="388937" cy="4249737"/>
          </a:xfrm>
          <a:prstGeom prst="leftBrace">
            <a:avLst>
              <a:gd name="adj1" fmla="val 91055"/>
              <a:gd name="adj2" fmla="val 50000"/>
            </a:avLst>
          </a:prstGeom>
          <a:noFill/>
          <a:ln w="508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597453" name="AutoShape 13"/>
          <p:cNvSpPr>
            <a:spLocks noChangeArrowheads="1"/>
          </p:cNvSpPr>
          <p:nvPr/>
        </p:nvSpPr>
        <p:spPr bwMode="auto">
          <a:xfrm>
            <a:off x="5219700" y="2420938"/>
            <a:ext cx="1008063" cy="792162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217095" name="Object 15"/>
          <p:cNvGraphicFramePr>
            <a:graphicFrameLocks noGrp="1" noChangeAspect="1"/>
          </p:cNvGraphicFramePr>
          <p:nvPr>
            <p:ph type="body" idx="1"/>
          </p:nvPr>
        </p:nvGraphicFramePr>
        <p:xfrm>
          <a:off x="2843213" y="1557338"/>
          <a:ext cx="4645025" cy="318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256" name="公式" r:id="rId7" imgW="1371600" imgH="939800" progId="Equation.3">
                  <p:embed/>
                </p:oleObj>
              </mc:Choice>
              <mc:Fallback>
                <p:oleObj name="公式" r:id="rId7" imgW="1371600" imgH="9398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1557338"/>
                        <a:ext cx="4645025" cy="3182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7456" name="Rectangle 16"/>
          <p:cNvSpPr>
            <a:spLocks noChangeArrowheads="1"/>
          </p:cNvSpPr>
          <p:nvPr/>
        </p:nvSpPr>
        <p:spPr bwMode="auto">
          <a:xfrm>
            <a:off x="3059113" y="2420938"/>
            <a:ext cx="4176712" cy="792162"/>
          </a:xfrm>
          <a:prstGeom prst="rect">
            <a:avLst/>
          </a:prstGeom>
          <a:solidFill>
            <a:schemeClr val="bg1">
              <a:alpha val="89803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597457" name="Rectangle 17"/>
          <p:cNvSpPr>
            <a:spLocks noChangeArrowheads="1"/>
          </p:cNvSpPr>
          <p:nvPr/>
        </p:nvSpPr>
        <p:spPr bwMode="auto">
          <a:xfrm>
            <a:off x="5219700" y="1484313"/>
            <a:ext cx="1008063" cy="3384550"/>
          </a:xfrm>
          <a:prstGeom prst="rect">
            <a:avLst/>
          </a:prstGeom>
          <a:solidFill>
            <a:schemeClr val="bg1">
              <a:alpha val="89803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97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97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1597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000"/>
                                        <p:tgtEl>
                                          <p:spTgt spid="1597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0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5974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7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97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97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97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97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97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52" grpId="0" animBg="1"/>
      <p:bldP spid="1597453" grpId="0" animBg="1"/>
      <p:bldP spid="1597456" grpId="0" animBg="1"/>
      <p:bldP spid="1597457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02757" name="Object 5"/>
          <p:cNvGraphicFramePr>
            <a:graphicFrameLocks noChangeAspect="1"/>
          </p:cNvGraphicFramePr>
          <p:nvPr/>
        </p:nvGraphicFramePr>
        <p:xfrm>
          <a:off x="468313" y="4868863"/>
          <a:ext cx="3363912" cy="83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23" name="公式" r:id="rId3" imgW="1066337" imgH="266584" progId="Equation.3">
                  <p:embed/>
                </p:oleObj>
              </mc:Choice>
              <mc:Fallback>
                <p:oleObj name="公式" r:id="rId3" imgW="1066337" imgH="266584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868863"/>
                        <a:ext cx="3363912" cy="839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02758" name="Object 6"/>
          <p:cNvGraphicFramePr>
            <a:graphicFrameLocks noChangeAspect="1"/>
          </p:cNvGraphicFramePr>
          <p:nvPr/>
        </p:nvGraphicFramePr>
        <p:xfrm>
          <a:off x="3851275" y="4530725"/>
          <a:ext cx="5022850" cy="155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24" name="公式" r:id="rId5" imgW="1638300" imgH="508000" progId="Equation.3">
                  <p:embed/>
                </p:oleObj>
              </mc:Choice>
              <mc:Fallback>
                <p:oleObj name="公式" r:id="rId5" imgW="1638300" imgH="5080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4530725"/>
                        <a:ext cx="5022850" cy="155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4901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02759" name="AutoShape 7"/>
          <p:cNvSpPr>
            <a:spLocks noChangeArrowheads="1"/>
          </p:cNvSpPr>
          <p:nvPr/>
        </p:nvSpPr>
        <p:spPr bwMode="auto">
          <a:xfrm>
            <a:off x="4140200" y="2492375"/>
            <a:ext cx="1511300" cy="719138"/>
          </a:xfrm>
          <a:prstGeom prst="roundRect">
            <a:avLst>
              <a:gd name="adj" fmla="val 12611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402760" name="AutoShape 8"/>
          <p:cNvSpPr>
            <a:spLocks noChangeArrowheads="1"/>
          </p:cNvSpPr>
          <p:nvPr/>
        </p:nvSpPr>
        <p:spPr bwMode="auto">
          <a:xfrm>
            <a:off x="3203575" y="3357563"/>
            <a:ext cx="2376488" cy="719137"/>
          </a:xfrm>
          <a:prstGeom prst="roundRect">
            <a:avLst>
              <a:gd name="adj" fmla="val 12611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402766" name="Rectangle 14"/>
          <p:cNvSpPr>
            <a:spLocks noGrp="1" noChangeArrowheads="1"/>
          </p:cNvSpPr>
          <p:nvPr>
            <p:ph type="body" idx="1"/>
          </p:nvPr>
        </p:nvSpPr>
        <p:spPr>
          <a:xfrm>
            <a:off x="457200" y="692150"/>
            <a:ext cx="8229600" cy="5175250"/>
          </a:xfrm>
          <a:noFill/>
        </p:spPr>
        <p:txBody>
          <a:bodyPr/>
          <a:lstStyle/>
          <a:p>
            <a:pPr eaLnBrk="1" hangingPunct="1">
              <a:lnSpc>
                <a:spcPct val="135000"/>
              </a:lnSpc>
            </a:pPr>
            <a:r>
              <a:rPr lang="zh-CN" altLang="en-US" sz="3600" b="1" smtClean="0">
                <a:latin typeface="Times New Roman" pitchFamily="18" charset="0"/>
              </a:rPr>
              <a:t>在 </a:t>
            </a:r>
            <a:r>
              <a:rPr lang="en-US" altLang="zh-CN" sz="3600" b="1" smtClean="0">
                <a:latin typeface="Times New Roman" pitchFamily="18" charset="0"/>
              </a:rPr>
              <a:t>n </a:t>
            </a:r>
            <a:r>
              <a:rPr lang="zh-CN" altLang="en-US" sz="3600" b="1" smtClean="0">
                <a:latin typeface="Times New Roman" pitchFamily="18" charset="0"/>
              </a:rPr>
              <a:t>阶行列式中</a:t>
            </a:r>
            <a:r>
              <a:rPr lang="en-US" altLang="zh-CN" sz="3600" b="1" smtClean="0">
                <a:latin typeface="Times New Roman" pitchFamily="18" charset="0"/>
              </a:rPr>
              <a:t>,  </a:t>
            </a:r>
            <a:r>
              <a:rPr lang="zh-CN" altLang="en-US" sz="3600" b="1" smtClean="0">
                <a:latin typeface="Times New Roman" pitchFamily="18" charset="0"/>
              </a:rPr>
              <a:t>划去第 </a:t>
            </a:r>
            <a:r>
              <a:rPr lang="en-US" altLang="zh-CN" sz="3600" b="1" smtClean="0">
                <a:latin typeface="Times New Roman" pitchFamily="18" charset="0"/>
              </a:rPr>
              <a:t>i </a:t>
            </a:r>
            <a:r>
              <a:rPr lang="zh-CN" altLang="en-US" sz="3600" b="1" smtClean="0">
                <a:latin typeface="Times New Roman" pitchFamily="18" charset="0"/>
              </a:rPr>
              <a:t>行</a:t>
            </a:r>
            <a:r>
              <a:rPr lang="en-US" altLang="zh-CN" sz="3600" b="1" smtClean="0">
                <a:latin typeface="Times New Roman" pitchFamily="18" charset="0"/>
              </a:rPr>
              <a:t>, </a:t>
            </a:r>
            <a:r>
              <a:rPr lang="zh-CN" altLang="en-US" sz="3600" b="1" smtClean="0">
                <a:latin typeface="Times New Roman" pitchFamily="18" charset="0"/>
              </a:rPr>
              <a:t>第 </a:t>
            </a:r>
            <a:r>
              <a:rPr lang="en-US" altLang="zh-CN" sz="3600" b="1" smtClean="0">
                <a:latin typeface="Times New Roman" pitchFamily="18" charset="0"/>
              </a:rPr>
              <a:t>j </a:t>
            </a:r>
            <a:r>
              <a:rPr lang="zh-CN" altLang="en-US" sz="3600" b="1" smtClean="0">
                <a:latin typeface="Times New Roman" pitchFamily="18" charset="0"/>
              </a:rPr>
              <a:t>列</a:t>
            </a:r>
            <a:r>
              <a:rPr lang="en-US" altLang="zh-CN" sz="3600" b="1" smtClean="0">
                <a:latin typeface="Times New Roman" pitchFamily="18" charset="0"/>
              </a:rPr>
              <a:t>, 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 </a:t>
            </a:r>
            <a:r>
              <a:rPr lang="zh-CN" altLang="en-US" sz="3600" b="1" smtClean="0">
                <a:latin typeface="Times New Roman" pitchFamily="18" charset="0"/>
              </a:rPr>
              <a:t>余下的元素排成的 </a:t>
            </a:r>
            <a:r>
              <a:rPr lang="en-US" altLang="zh-CN" sz="3600" b="1" smtClean="0">
                <a:latin typeface="Times New Roman" pitchFamily="18" charset="0"/>
              </a:rPr>
              <a:t>n - 1 </a:t>
            </a:r>
            <a:r>
              <a:rPr lang="zh-CN" altLang="en-US" sz="3600" b="1" smtClean="0">
                <a:latin typeface="Times New Roman" pitchFamily="18" charset="0"/>
              </a:rPr>
              <a:t>阶行列式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称为</a:t>
            </a:r>
            <a:r>
              <a:rPr lang="en-US" altLang="en-US" sz="3600" b="1" smtClean="0">
                <a:latin typeface="Times New Roman" pitchFamily="18" charset="0"/>
              </a:rPr>
              <a:t> </a:t>
            </a:r>
            <a:r>
              <a:rPr lang="en-US" altLang="zh-CN" sz="3600" b="1" smtClean="0">
                <a:latin typeface="Times New Roman" pitchFamily="18" charset="0"/>
              </a:rPr>
              <a:t>( i , j ) </a:t>
            </a:r>
            <a:r>
              <a:rPr lang="zh-CN" altLang="en-US" sz="3600" b="1" smtClean="0">
                <a:latin typeface="Times New Roman" pitchFamily="18" charset="0"/>
              </a:rPr>
              <a:t>元的余子式</a:t>
            </a:r>
            <a:r>
              <a:rPr lang="en-US" altLang="zh-CN" sz="3600" b="1" smtClean="0">
                <a:latin typeface="Times New Roman" pitchFamily="18" charset="0"/>
              </a:rPr>
              <a:t>,  </a:t>
            </a:r>
            <a:r>
              <a:rPr lang="zh-CN" altLang="en-US" sz="3600" b="1" smtClean="0">
                <a:latin typeface="Times New Roman" pitchFamily="18" charset="0"/>
              </a:rPr>
              <a:t>记为 </a:t>
            </a:r>
            <a:r>
              <a:rPr lang="en-US" altLang="zh-CN" sz="3600" b="1" smtClean="0">
                <a:latin typeface="Times New Roman" pitchFamily="18" charset="0"/>
              </a:rPr>
              <a:t>M </a:t>
            </a:r>
            <a:r>
              <a:rPr lang="en-US" altLang="zh-CN" sz="3600" b="1" baseline="-30000" smtClean="0">
                <a:latin typeface="Times New Roman" pitchFamily="18" charset="0"/>
              </a:rPr>
              <a:t>i j</a:t>
            </a:r>
            <a:r>
              <a:rPr lang="en-US" altLang="zh-CN" sz="3600" b="1" smtClean="0">
                <a:latin typeface="Times New Roman" pitchFamily="18" charset="0"/>
              </a:rPr>
              <a:t> .</a:t>
            </a:r>
          </a:p>
          <a:p>
            <a:pPr eaLnBrk="1" hangingPunct="1">
              <a:lnSpc>
                <a:spcPct val="135000"/>
              </a:lnSpc>
            </a:pPr>
            <a:r>
              <a:rPr lang="en-US" altLang="zh-CN" sz="3600" b="1" smtClean="0">
                <a:latin typeface="Times New Roman" pitchFamily="18" charset="0"/>
              </a:rPr>
              <a:t> ( i , j ) </a:t>
            </a:r>
            <a:r>
              <a:rPr lang="zh-CN" altLang="en-US" sz="3600" b="1" smtClean="0">
                <a:latin typeface="Times New Roman" pitchFamily="18" charset="0"/>
              </a:rPr>
              <a:t>元的代数余子式定义为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2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027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027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27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4027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2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4027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027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2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402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2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402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2759" grpId="0" animBg="1"/>
      <p:bldP spid="3402760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98468" name="Object 4"/>
          <p:cNvGraphicFramePr>
            <a:graphicFrameLocks noChangeAspect="1"/>
          </p:cNvGraphicFramePr>
          <p:nvPr/>
        </p:nvGraphicFramePr>
        <p:xfrm>
          <a:off x="3851275" y="5373688"/>
          <a:ext cx="3748088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46" name="公式" r:id="rId3" imgW="1371600" imgH="292100" progId="Equation.3">
                  <p:embed/>
                </p:oleObj>
              </mc:Choice>
              <mc:Fallback>
                <p:oleObj name="公式" r:id="rId3" imgW="1371600" imgH="2921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5373688"/>
                        <a:ext cx="3748088" cy="79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139" name="Object 5"/>
          <p:cNvGraphicFramePr>
            <a:graphicFrameLocks noChangeAspect="1"/>
          </p:cNvGraphicFramePr>
          <p:nvPr/>
        </p:nvGraphicFramePr>
        <p:xfrm>
          <a:off x="3708400" y="1341438"/>
          <a:ext cx="4545013" cy="237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47" name="公式" r:id="rId5" imgW="1358310" imgH="710891" progId="Equation.3">
                  <p:embed/>
                </p:oleObj>
              </mc:Choice>
              <mc:Fallback>
                <p:oleObj name="公式" r:id="rId5" imgW="1358310" imgH="710891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1341438"/>
                        <a:ext cx="4545013" cy="237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140" name="Rectangle 8"/>
          <p:cNvSpPr>
            <a:spLocks noGrp="1" noChangeArrowheads="1"/>
          </p:cNvSpPr>
          <p:nvPr>
            <p:ph type="title"/>
          </p:nvPr>
        </p:nvSpPr>
        <p:spPr>
          <a:xfrm>
            <a:off x="395288" y="404813"/>
            <a:ext cx="4751387" cy="1079500"/>
          </a:xfrm>
          <a:solidFill>
            <a:srgbClr val="FFCC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zh-CN" sz="5400" b="1" i="1" smtClean="0">
                <a:latin typeface="Times New Roman" pitchFamily="18" charset="0"/>
              </a:rPr>
              <a:t> </a:t>
            </a:r>
            <a:r>
              <a:rPr lang="en-US" altLang="zh-CN" sz="3600" b="1" smtClean="0">
                <a:latin typeface="Times New Roman" pitchFamily="18" charset="0"/>
              </a:rPr>
              <a:t>(2, 3) </a:t>
            </a:r>
            <a:r>
              <a:rPr lang="zh-CN" altLang="en-US" sz="3600" b="1" smtClean="0">
                <a:latin typeface="Times New Roman" pitchFamily="18" charset="0"/>
              </a:rPr>
              <a:t>元的余子式 </a:t>
            </a:r>
            <a:r>
              <a:rPr lang="en-US" altLang="zh-CN" sz="3600" b="1" smtClean="0">
                <a:latin typeface="Times New Roman" pitchFamily="18" charset="0"/>
              </a:rPr>
              <a:t>M</a:t>
            </a:r>
            <a:r>
              <a:rPr lang="en-US" altLang="zh-CN" sz="3600" b="1" baseline="-30000" smtClean="0">
                <a:latin typeface="Times New Roman" pitchFamily="18" charset="0"/>
              </a:rPr>
              <a:t>23</a:t>
            </a:r>
            <a:r>
              <a:rPr lang="en-US" altLang="zh-CN" sz="4800" b="1" smtClean="0">
                <a:latin typeface="Times New Roman" pitchFamily="18" charset="0"/>
              </a:rPr>
              <a:t> </a:t>
            </a:r>
          </a:p>
        </p:txBody>
      </p:sp>
      <p:sp>
        <p:nvSpPr>
          <p:cNvPr id="1598473" name="Rectangle 9"/>
          <p:cNvSpPr>
            <a:spLocks noChangeArrowheads="1"/>
          </p:cNvSpPr>
          <p:nvPr/>
        </p:nvSpPr>
        <p:spPr bwMode="auto">
          <a:xfrm>
            <a:off x="468313" y="3860800"/>
            <a:ext cx="5616575" cy="1079500"/>
          </a:xfrm>
          <a:prstGeom prst="rect">
            <a:avLst/>
          </a:prstGeom>
          <a:solidFill>
            <a:srgbClr val="FFCC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5400" i="1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kumimoji="0" lang="en-US" altLang="zh-CN" sz="3600">
                <a:solidFill>
                  <a:schemeClr val="tx2"/>
                </a:solidFill>
                <a:latin typeface="Times New Roman" pitchFamily="18" charset="0"/>
              </a:rPr>
              <a:t>(2, 3) </a:t>
            </a:r>
            <a:r>
              <a:rPr kumimoji="0" lang="zh-CN" altLang="en-US" sz="3600">
                <a:solidFill>
                  <a:schemeClr val="tx2"/>
                </a:solidFill>
                <a:latin typeface="Times New Roman" pitchFamily="18" charset="0"/>
              </a:rPr>
              <a:t>元的代数余子式 </a:t>
            </a:r>
            <a:r>
              <a:rPr kumimoji="0" lang="en-US" altLang="zh-CN" sz="3600">
                <a:solidFill>
                  <a:schemeClr val="tx2"/>
                </a:solidFill>
                <a:latin typeface="Times New Roman" pitchFamily="18" charset="0"/>
              </a:rPr>
              <a:t>A</a:t>
            </a:r>
            <a:r>
              <a:rPr kumimoji="0" lang="en-US" altLang="zh-CN" sz="3600" baseline="-30000">
                <a:solidFill>
                  <a:schemeClr val="tx2"/>
                </a:solidFill>
                <a:latin typeface="Times New Roman" pitchFamily="18" charset="0"/>
              </a:rPr>
              <a:t>23</a:t>
            </a:r>
            <a:r>
              <a:rPr kumimoji="0" lang="en-US" altLang="zh-CN" sz="4800">
                <a:solidFill>
                  <a:schemeClr val="tx2"/>
                </a:solidFill>
                <a:latin typeface="Times New Roman" pitchFamily="18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98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98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98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98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98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8473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2108200"/>
          </a:xfrm>
        </p:spPr>
        <p:txBody>
          <a:bodyPr/>
          <a:lstStyle/>
          <a:p>
            <a:pPr eaLnBrk="1" hangingPunct="1"/>
            <a:r>
              <a:rPr lang="zh-CN" altLang="en-US" sz="4000" b="1" smtClean="0"/>
              <a:t>代数余子式添加的符号：</a:t>
            </a:r>
            <a:endParaRPr lang="zh-CN" altLang="en-US" sz="4000" b="1" smtClean="0">
              <a:latin typeface="Times New Roman" pitchFamily="18" charset="0"/>
            </a:endParaRPr>
          </a:p>
        </p:txBody>
      </p:sp>
      <p:graphicFrame>
        <p:nvGraphicFramePr>
          <p:cNvPr id="220163" name="Object 3"/>
          <p:cNvGraphicFramePr>
            <a:graphicFrameLocks noGrp="1" noChangeAspect="1"/>
          </p:cNvGraphicFramePr>
          <p:nvPr>
            <p:ph type="body" idx="1"/>
          </p:nvPr>
        </p:nvGraphicFramePr>
        <p:xfrm>
          <a:off x="2484438" y="2133600"/>
          <a:ext cx="4094162" cy="388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221" name="公式" r:id="rId3" imgW="1498600" imgH="1422400" progId="Equation.3">
                  <p:embed/>
                </p:oleObj>
              </mc:Choice>
              <mc:Fallback>
                <p:oleObj name="公式" r:id="rId3" imgW="1498600" imgH="14224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2133600"/>
                        <a:ext cx="4094162" cy="388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1540" name="Line 4"/>
          <p:cNvSpPr>
            <a:spLocks noChangeShapeType="1"/>
          </p:cNvSpPr>
          <p:nvPr/>
        </p:nvSpPr>
        <p:spPr bwMode="auto">
          <a:xfrm>
            <a:off x="2555875" y="2205038"/>
            <a:ext cx="3816350" cy="3744912"/>
          </a:xfrm>
          <a:prstGeom prst="line">
            <a:avLst/>
          </a:prstGeom>
          <a:noFill/>
          <a:ln w="762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01541" name="Line 5"/>
          <p:cNvSpPr>
            <a:spLocks noChangeShapeType="1"/>
          </p:cNvSpPr>
          <p:nvPr/>
        </p:nvSpPr>
        <p:spPr bwMode="auto">
          <a:xfrm>
            <a:off x="4284663" y="2349500"/>
            <a:ext cx="2087562" cy="2087563"/>
          </a:xfrm>
          <a:prstGeom prst="line">
            <a:avLst/>
          </a:prstGeom>
          <a:noFill/>
          <a:ln w="762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01542" name="Line 6"/>
          <p:cNvSpPr>
            <a:spLocks noChangeShapeType="1"/>
          </p:cNvSpPr>
          <p:nvPr/>
        </p:nvSpPr>
        <p:spPr bwMode="auto">
          <a:xfrm>
            <a:off x="2627313" y="3860800"/>
            <a:ext cx="2087562" cy="2087563"/>
          </a:xfrm>
          <a:prstGeom prst="line">
            <a:avLst/>
          </a:prstGeom>
          <a:noFill/>
          <a:ln w="762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01543" name="Line 7"/>
          <p:cNvSpPr>
            <a:spLocks noChangeShapeType="1"/>
          </p:cNvSpPr>
          <p:nvPr/>
        </p:nvSpPr>
        <p:spPr bwMode="auto">
          <a:xfrm>
            <a:off x="5940425" y="2349500"/>
            <a:ext cx="431800" cy="503238"/>
          </a:xfrm>
          <a:prstGeom prst="line">
            <a:avLst/>
          </a:prstGeom>
          <a:noFill/>
          <a:ln w="762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01544" name="Line 8"/>
          <p:cNvSpPr>
            <a:spLocks noChangeShapeType="1"/>
          </p:cNvSpPr>
          <p:nvPr/>
        </p:nvSpPr>
        <p:spPr bwMode="auto">
          <a:xfrm>
            <a:off x="2627313" y="5445125"/>
            <a:ext cx="431800" cy="503238"/>
          </a:xfrm>
          <a:prstGeom prst="line">
            <a:avLst/>
          </a:prstGeom>
          <a:noFill/>
          <a:ln w="762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601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1601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1601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1601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1601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1540" grpId="0" animBg="1"/>
      <p:bldP spid="1601541" grpId="0" animBg="1"/>
      <p:bldP spid="1601542" grpId="0" animBg="1"/>
      <p:bldP spid="1601543" grpId="0" animBg="1"/>
      <p:bldP spid="1601544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616575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注</a:t>
            </a:r>
            <a:r>
              <a:rPr lang="en-US" altLang="zh-CN" sz="3600" b="1" smtClean="0">
                <a:latin typeface="Times New Roman" pitchFamily="18" charset="0"/>
              </a:rPr>
              <a:t>: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b="1" smtClean="0">
                <a:latin typeface="Times New Roman" pitchFamily="18" charset="0"/>
              </a:rPr>
              <a:t>余子式、代数余子式是数或公式</a:t>
            </a:r>
            <a:r>
              <a:rPr lang="en-US" altLang="zh-CN" b="1" smtClean="0">
                <a:latin typeface="Times New Roman" pitchFamily="18" charset="0"/>
              </a:rPr>
              <a:t>;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b="1" smtClean="0">
                <a:latin typeface="Times New Roman" pitchFamily="18" charset="0"/>
              </a:rPr>
              <a:t>有多个行列式时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使用 </a:t>
            </a:r>
            <a:r>
              <a:rPr lang="en-US" altLang="zh-CN" b="1" smtClean="0">
                <a:latin typeface="Times New Roman" pitchFamily="18" charset="0"/>
              </a:rPr>
              <a:t>M </a:t>
            </a:r>
            <a:r>
              <a:rPr lang="en-US" altLang="zh-CN" b="1" baseline="-30000" smtClean="0">
                <a:latin typeface="Times New Roman" pitchFamily="18" charset="0"/>
              </a:rPr>
              <a:t>i j</a:t>
            </a:r>
            <a:r>
              <a:rPr lang="en-US" altLang="zh-CN" b="1" smtClean="0">
                <a:latin typeface="Times New Roman" pitchFamily="18" charset="0"/>
              </a:rPr>
              <a:t> , A </a:t>
            </a:r>
            <a:r>
              <a:rPr lang="en-US" altLang="zh-CN" b="1" baseline="-30000" smtClean="0">
                <a:latin typeface="Times New Roman" pitchFamily="18" charset="0"/>
              </a:rPr>
              <a:t>i j </a:t>
            </a:r>
            <a:r>
              <a:rPr lang="zh-CN" altLang="en-US" b="1" smtClean="0">
                <a:latin typeface="Times New Roman" pitchFamily="18" charset="0"/>
              </a:rPr>
              <a:t>记号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要指明针对哪一个行列式</a:t>
            </a:r>
            <a:r>
              <a:rPr lang="en-US" altLang="zh-CN" b="1" smtClean="0">
                <a:latin typeface="Times New Roman" pitchFamily="18" charset="0"/>
              </a:rPr>
              <a:t>;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CN" b="1" smtClean="0">
                <a:latin typeface="Times New Roman" pitchFamily="18" charset="0"/>
              </a:rPr>
              <a:t>( i , j ) </a:t>
            </a:r>
            <a:r>
              <a:rPr lang="zh-CN" altLang="en-US" b="1" smtClean="0">
                <a:latin typeface="Times New Roman" pitchFamily="18" charset="0"/>
              </a:rPr>
              <a:t>元的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zh-CN" altLang="en-US" b="1" smtClean="0">
                <a:latin typeface="Times New Roman" pitchFamily="18" charset="0"/>
              </a:rPr>
              <a:t>代数 </a:t>
            </a:r>
            <a:r>
              <a:rPr lang="en-US" altLang="zh-CN" b="1" smtClean="0">
                <a:latin typeface="Times New Roman" pitchFamily="18" charset="0"/>
              </a:rPr>
              <a:t>) </a:t>
            </a:r>
            <a:r>
              <a:rPr lang="zh-CN" altLang="en-US" b="1" smtClean="0">
                <a:latin typeface="Times New Roman" pitchFamily="18" charset="0"/>
              </a:rPr>
              <a:t>余子式只与第 </a:t>
            </a:r>
            <a:r>
              <a:rPr lang="en-US" altLang="zh-CN" b="1" smtClean="0">
                <a:latin typeface="Times New Roman" pitchFamily="18" charset="0"/>
              </a:rPr>
              <a:t>i </a:t>
            </a:r>
            <a:r>
              <a:rPr lang="zh-CN" altLang="en-US" b="1" smtClean="0">
                <a:latin typeface="Times New Roman" pitchFamily="18" charset="0"/>
              </a:rPr>
              <a:t>行</a:t>
            </a:r>
            <a:r>
              <a:rPr lang="en-US" altLang="zh-CN" b="1" smtClean="0">
                <a:latin typeface="Times New Roman" pitchFamily="18" charset="0"/>
              </a:rPr>
              <a:t>,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</a:t>
            </a:r>
            <a:r>
              <a:rPr lang="zh-CN" altLang="en-US" b="1" smtClean="0">
                <a:latin typeface="Times New Roman" pitchFamily="18" charset="0"/>
              </a:rPr>
              <a:t>第 </a:t>
            </a:r>
            <a:r>
              <a:rPr lang="en-US" altLang="zh-CN" b="1" smtClean="0">
                <a:latin typeface="Times New Roman" pitchFamily="18" charset="0"/>
              </a:rPr>
              <a:t>j </a:t>
            </a:r>
            <a:r>
              <a:rPr lang="zh-CN" altLang="en-US" b="1" smtClean="0">
                <a:latin typeface="Times New Roman" pitchFamily="18" charset="0"/>
              </a:rPr>
              <a:t>列以外的元素有关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与第 </a:t>
            </a:r>
            <a:r>
              <a:rPr lang="en-US" altLang="zh-CN" b="1" smtClean="0">
                <a:latin typeface="Times New Roman" pitchFamily="18" charset="0"/>
              </a:rPr>
              <a:t>i </a:t>
            </a:r>
            <a:r>
              <a:rPr lang="zh-CN" altLang="en-US" b="1" smtClean="0">
                <a:latin typeface="Times New Roman" pitchFamily="18" charset="0"/>
              </a:rPr>
              <a:t>行</a:t>
            </a:r>
            <a:r>
              <a:rPr lang="en-US" altLang="zh-CN" b="1" smtClean="0">
                <a:latin typeface="Times New Roman" pitchFamily="18" charset="0"/>
              </a:rPr>
              <a:t>, </a:t>
            </a:r>
            <a:r>
              <a:rPr lang="zh-CN" altLang="en-US" b="1" smtClean="0">
                <a:latin typeface="Times New Roman" pitchFamily="18" charset="0"/>
              </a:rPr>
              <a:t>第 </a:t>
            </a:r>
            <a:r>
              <a:rPr lang="en-US" altLang="zh-CN" b="1" smtClean="0">
                <a:latin typeface="Times New Roman" pitchFamily="18" charset="0"/>
              </a:rPr>
              <a:t>j </a:t>
            </a:r>
            <a:r>
              <a:rPr lang="zh-CN" altLang="en-US" b="1" smtClean="0">
                <a:latin typeface="Times New Roman" pitchFamily="18" charset="0"/>
              </a:rPr>
              <a:t>列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的取值、变化无关</a:t>
            </a:r>
            <a:r>
              <a:rPr lang="en-US" altLang="zh-CN" b="1" smtClean="0">
                <a:latin typeface="Times New Roman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2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02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2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1000"/>
                                        <p:tgtEl>
                                          <p:spTgt spid="1602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2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1000"/>
                                        <p:tgtEl>
                                          <p:spTgt spid="1602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2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1000"/>
                                        <p:tgtEl>
                                          <p:spTgt spid="1602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2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1000"/>
                                        <p:tgtEl>
                                          <p:spTgt spid="1602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/>
              <a:t>   </a:t>
            </a:r>
            <a:r>
              <a:rPr lang="en-US" altLang="zh-CN" b="1" smtClean="0">
                <a:latin typeface="Times New Roman" pitchFamily="18" charset="0"/>
              </a:rPr>
              <a:t>( 1, 1 ) </a:t>
            </a:r>
            <a:r>
              <a:rPr lang="zh-CN" altLang="en-US" b="1" smtClean="0">
                <a:latin typeface="Times New Roman" pitchFamily="18" charset="0"/>
              </a:rPr>
              <a:t>元的代数余子式相同：</a:t>
            </a:r>
          </a:p>
        </p:txBody>
      </p:sp>
      <p:cxnSp>
        <p:nvCxnSpPr>
          <p:cNvPr id="1695753" name="AutoShape 9"/>
          <p:cNvCxnSpPr>
            <a:cxnSpLocks noChangeShapeType="1"/>
            <a:stCxn id="1695759" idx="0"/>
            <a:endCxn id="1695760" idx="0"/>
          </p:cNvCxnSpPr>
          <p:nvPr/>
        </p:nvCxnSpPr>
        <p:spPr bwMode="auto">
          <a:xfrm rot="5400000" flipV="1">
            <a:off x="5220494" y="1377157"/>
            <a:ext cx="1587" cy="4679950"/>
          </a:xfrm>
          <a:prstGeom prst="curvedConnector3">
            <a:avLst>
              <a:gd name="adj1" fmla="val -104900000"/>
            </a:avLst>
          </a:prstGeom>
          <a:noFill/>
          <a:ln w="88900">
            <a:solidFill>
              <a:srgbClr val="0000FF"/>
            </a:solidFill>
            <a:prstDash val="dash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695754" name="Object 10"/>
          <p:cNvGraphicFramePr>
            <a:graphicFrameLocks noChangeAspect="1"/>
          </p:cNvGraphicFramePr>
          <p:nvPr/>
        </p:nvGraphicFramePr>
        <p:xfrm>
          <a:off x="2484438" y="1773238"/>
          <a:ext cx="1120775" cy="76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428" name="公式" r:id="rId3" imgW="355446" imgH="241195" progId="Equation.3">
                  <p:embed/>
                </p:oleObj>
              </mc:Choice>
              <mc:Fallback>
                <p:oleObj name="公式" r:id="rId3" imgW="355446" imgH="241195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1773238"/>
                        <a:ext cx="1120775" cy="760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95756" name="Object 12"/>
          <p:cNvGraphicFramePr>
            <a:graphicFrameLocks noChangeAspect="1"/>
          </p:cNvGraphicFramePr>
          <p:nvPr/>
        </p:nvGraphicFramePr>
        <p:xfrm>
          <a:off x="6732588" y="1773238"/>
          <a:ext cx="1120775" cy="76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429" name="公式" r:id="rId5" imgW="355446" imgH="241195" progId="Equation.3">
                  <p:embed/>
                </p:oleObj>
              </mc:Choice>
              <mc:Fallback>
                <p:oleObj name="公式" r:id="rId5" imgW="355446" imgH="241195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588" y="1773238"/>
                        <a:ext cx="1120775" cy="760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95758" name="AutoShape 14"/>
          <p:cNvSpPr>
            <a:spLocks noChangeArrowheads="1"/>
          </p:cNvSpPr>
          <p:nvPr/>
        </p:nvSpPr>
        <p:spPr bwMode="auto">
          <a:xfrm>
            <a:off x="5219700" y="2781300"/>
            <a:ext cx="863600" cy="792163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695759" name="AutoShape 15"/>
          <p:cNvSpPr>
            <a:spLocks noChangeArrowheads="1"/>
          </p:cNvSpPr>
          <p:nvPr/>
        </p:nvSpPr>
        <p:spPr bwMode="auto">
          <a:xfrm>
            <a:off x="1763713" y="3716338"/>
            <a:ext cx="2233612" cy="1943100"/>
          </a:xfrm>
          <a:prstGeom prst="roundRect">
            <a:avLst>
              <a:gd name="adj" fmla="val 12611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695760" name="AutoShape 16"/>
          <p:cNvSpPr>
            <a:spLocks noChangeArrowheads="1"/>
          </p:cNvSpPr>
          <p:nvPr/>
        </p:nvSpPr>
        <p:spPr bwMode="auto">
          <a:xfrm>
            <a:off x="6443663" y="3716338"/>
            <a:ext cx="2233612" cy="1943100"/>
          </a:xfrm>
          <a:prstGeom prst="roundRect">
            <a:avLst>
              <a:gd name="adj" fmla="val 12611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695761" name="AutoShape 17"/>
          <p:cNvSpPr>
            <a:spLocks noChangeArrowheads="1"/>
          </p:cNvSpPr>
          <p:nvPr/>
        </p:nvSpPr>
        <p:spPr bwMode="auto">
          <a:xfrm>
            <a:off x="611188" y="2781300"/>
            <a:ext cx="863600" cy="792163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222218" name="Object 19"/>
          <p:cNvGraphicFramePr>
            <a:graphicFrameLocks noGrp="1" noChangeAspect="1"/>
          </p:cNvGraphicFramePr>
          <p:nvPr>
            <p:ph type="body" idx="1"/>
          </p:nvPr>
        </p:nvGraphicFramePr>
        <p:xfrm>
          <a:off x="539750" y="2636838"/>
          <a:ext cx="3673475" cy="302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430" name="公式" r:id="rId6" imgW="863225" imgH="710891" progId="Equation.3">
                  <p:embed/>
                </p:oleObj>
              </mc:Choice>
              <mc:Fallback>
                <p:oleObj name="公式" r:id="rId6" imgW="863225" imgH="710891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2636838"/>
                        <a:ext cx="3673475" cy="302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95764" name="Object 20"/>
          <p:cNvGraphicFramePr>
            <a:graphicFrameLocks noChangeAspect="1"/>
          </p:cNvGraphicFramePr>
          <p:nvPr/>
        </p:nvGraphicFramePr>
        <p:xfrm>
          <a:off x="5148263" y="2708275"/>
          <a:ext cx="3708400" cy="296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431" name="公式" r:id="rId8" imgW="1066800" imgH="850900" progId="Equation.3">
                  <p:embed/>
                </p:oleObj>
              </mc:Choice>
              <mc:Fallback>
                <p:oleObj name="公式" r:id="rId8" imgW="1066800" imgH="8509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2708275"/>
                        <a:ext cx="3708400" cy="296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957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957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957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957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957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957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957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957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957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957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957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957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957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957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695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5758" grpId="0" animBg="1"/>
      <p:bldP spid="1695759" grpId="0" animBg="1"/>
      <p:bldP spid="1695760" grpId="0" animBg="1"/>
      <p:bldP spid="1695761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solidFill>
                  <a:schemeClr val="hlink"/>
                </a:solidFill>
              </a:rPr>
              <a:t>     </a:t>
            </a:r>
          </a:p>
        </p:txBody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989138"/>
            <a:ext cx="8229600" cy="3886200"/>
          </a:xfrm>
        </p:spPr>
        <p:txBody>
          <a:bodyPr/>
          <a:lstStyle/>
          <a:p>
            <a:pPr eaLnBrk="1" hangingPunct="1"/>
            <a:endParaRPr lang="en-US" altLang="zh-CN" smtClean="0"/>
          </a:p>
          <a:p>
            <a:pPr eaLnBrk="1" hangingPunct="1"/>
            <a:endParaRPr lang="en-US" altLang="zh-CN" smtClean="0"/>
          </a:p>
          <a:p>
            <a:pPr eaLnBrk="1" hangingPunct="1">
              <a:buFontTx/>
              <a:buNone/>
            </a:pPr>
            <a:r>
              <a:rPr lang="en-US" altLang="zh-CN" sz="3600" smtClean="0">
                <a:solidFill>
                  <a:schemeClr val="hlink"/>
                </a:solidFill>
                <a:latin typeface="Times New Roman" pitchFamily="18" charset="0"/>
              </a:rPr>
              <a:t>         </a:t>
            </a:r>
            <a:r>
              <a:rPr lang="en-US" altLang="zh-CN" sz="4000" b="1" smtClean="0">
                <a:solidFill>
                  <a:schemeClr val="hlink"/>
                </a:solidFill>
                <a:latin typeface="Times New Roman" pitchFamily="18" charset="0"/>
              </a:rPr>
              <a:t> </a:t>
            </a:r>
            <a:r>
              <a:rPr lang="zh-CN" altLang="en-US" sz="4400" b="1" smtClean="0"/>
              <a:t>行列式按一行</a:t>
            </a:r>
            <a:r>
              <a:rPr lang="en-US" altLang="zh-CN" sz="4400" b="1" smtClean="0"/>
              <a:t>(</a:t>
            </a:r>
            <a:r>
              <a:rPr lang="zh-CN" altLang="en-US" sz="4400" b="1" smtClean="0"/>
              <a:t>列</a:t>
            </a:r>
            <a:r>
              <a:rPr lang="en-US" altLang="zh-CN" sz="4400" b="1" smtClean="0"/>
              <a:t>)</a:t>
            </a:r>
            <a:r>
              <a:rPr lang="zh-CN" altLang="en-US" sz="4400" b="1" smtClean="0"/>
              <a:t>展开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AutoShape 2"/>
          <p:cNvSpPr>
            <a:spLocks noChangeArrowheads="1"/>
          </p:cNvSpPr>
          <p:nvPr/>
        </p:nvSpPr>
        <p:spPr bwMode="auto">
          <a:xfrm>
            <a:off x="2700338" y="620713"/>
            <a:ext cx="863600" cy="792162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403779" name="AutoShape 3"/>
          <p:cNvSpPr>
            <a:spLocks noChangeArrowheads="1"/>
          </p:cNvSpPr>
          <p:nvPr/>
        </p:nvSpPr>
        <p:spPr bwMode="auto">
          <a:xfrm>
            <a:off x="1187450" y="3716338"/>
            <a:ext cx="1871663" cy="1800225"/>
          </a:xfrm>
          <a:prstGeom prst="roundRect">
            <a:avLst>
              <a:gd name="adj" fmla="val 12611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403780" name="AutoShape 4"/>
          <p:cNvSpPr>
            <a:spLocks noChangeArrowheads="1"/>
          </p:cNvSpPr>
          <p:nvPr/>
        </p:nvSpPr>
        <p:spPr bwMode="auto">
          <a:xfrm>
            <a:off x="3851275" y="1557338"/>
            <a:ext cx="2233613" cy="1943100"/>
          </a:xfrm>
          <a:prstGeom prst="roundRect">
            <a:avLst>
              <a:gd name="adj" fmla="val 12611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224261" name="Object 5"/>
          <p:cNvGraphicFramePr>
            <a:graphicFrameLocks noChangeAspect="1"/>
          </p:cNvGraphicFramePr>
          <p:nvPr/>
        </p:nvGraphicFramePr>
        <p:xfrm>
          <a:off x="114300" y="3716338"/>
          <a:ext cx="8988425" cy="173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367" name="公式" r:id="rId3" imgW="2489200" imgH="482600" progId="Equation.3">
                  <p:embed/>
                </p:oleObj>
              </mc:Choice>
              <mc:Fallback>
                <p:oleObj name="公式" r:id="rId3" imgW="2489200" imgH="482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" y="3716338"/>
                        <a:ext cx="8988425" cy="173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4262" name="Object 6"/>
          <p:cNvGraphicFramePr>
            <a:graphicFrameLocks noGrp="1" noChangeAspect="1"/>
          </p:cNvGraphicFramePr>
          <p:nvPr>
            <p:ph type="body" idx="1"/>
          </p:nvPr>
        </p:nvGraphicFramePr>
        <p:xfrm>
          <a:off x="2484438" y="476250"/>
          <a:ext cx="3838575" cy="298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368" name="公式" r:id="rId5" imgW="914400" imgH="711200" progId="Equation.3">
                  <p:embed/>
                </p:oleObj>
              </mc:Choice>
              <mc:Fallback>
                <p:oleObj name="公式" r:id="rId5" imgW="914400" imgH="711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476250"/>
                        <a:ext cx="3838575" cy="298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3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037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037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3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037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037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3779" grpId="0" animBg="1"/>
      <p:bldP spid="3403780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AutoShape 2"/>
          <p:cNvSpPr>
            <a:spLocks noChangeArrowheads="1"/>
          </p:cNvSpPr>
          <p:nvPr/>
        </p:nvSpPr>
        <p:spPr bwMode="auto">
          <a:xfrm>
            <a:off x="3924300" y="620713"/>
            <a:ext cx="863600" cy="792162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404803" name="AutoShape 3"/>
          <p:cNvSpPr>
            <a:spLocks noChangeArrowheads="1"/>
          </p:cNvSpPr>
          <p:nvPr/>
        </p:nvSpPr>
        <p:spPr bwMode="auto">
          <a:xfrm>
            <a:off x="4140200" y="3644900"/>
            <a:ext cx="1871663" cy="1800225"/>
          </a:xfrm>
          <a:prstGeom prst="roundRect">
            <a:avLst>
              <a:gd name="adj" fmla="val 12611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404804" name="AutoShape 4"/>
          <p:cNvSpPr>
            <a:spLocks noChangeArrowheads="1"/>
          </p:cNvSpPr>
          <p:nvPr/>
        </p:nvSpPr>
        <p:spPr bwMode="auto">
          <a:xfrm>
            <a:off x="5003800" y="1557338"/>
            <a:ext cx="1081088" cy="1943100"/>
          </a:xfrm>
          <a:prstGeom prst="roundRect">
            <a:avLst>
              <a:gd name="adj" fmla="val 12611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404805" name="AutoShape 5"/>
          <p:cNvSpPr>
            <a:spLocks noChangeArrowheads="1"/>
          </p:cNvSpPr>
          <p:nvPr/>
        </p:nvSpPr>
        <p:spPr bwMode="auto">
          <a:xfrm>
            <a:off x="2627313" y="1557338"/>
            <a:ext cx="1081087" cy="1943100"/>
          </a:xfrm>
          <a:prstGeom prst="roundRect">
            <a:avLst>
              <a:gd name="adj" fmla="val 12611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225286" name="Object 6"/>
          <p:cNvGraphicFramePr>
            <a:graphicFrameLocks noGrp="1" noChangeAspect="1"/>
          </p:cNvGraphicFramePr>
          <p:nvPr>
            <p:ph type="body" idx="1"/>
          </p:nvPr>
        </p:nvGraphicFramePr>
        <p:xfrm>
          <a:off x="2484438" y="476250"/>
          <a:ext cx="3838575" cy="298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92" name="公式" r:id="rId3" imgW="914400" imgH="711200" progId="Equation.3">
                  <p:embed/>
                </p:oleObj>
              </mc:Choice>
              <mc:Fallback>
                <p:oleObj name="公式" r:id="rId3" imgW="914400" imgH="711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476250"/>
                        <a:ext cx="3838575" cy="298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287" name="Object 7"/>
          <p:cNvGraphicFramePr>
            <a:graphicFrameLocks noChangeAspect="1"/>
          </p:cNvGraphicFramePr>
          <p:nvPr/>
        </p:nvGraphicFramePr>
        <p:xfrm>
          <a:off x="114300" y="3716338"/>
          <a:ext cx="8988425" cy="173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93" name="公式" r:id="rId5" imgW="2489200" imgH="482600" progId="Equation.3">
                  <p:embed/>
                </p:oleObj>
              </mc:Choice>
              <mc:Fallback>
                <p:oleObj name="公式" r:id="rId5" imgW="2489200" imgH="482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" y="3716338"/>
                        <a:ext cx="8988425" cy="173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4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048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048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4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048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048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4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4048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048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4803" grpId="0" animBg="1"/>
      <p:bldP spid="3404804" grpId="0" animBg="1"/>
      <p:bldP spid="3404805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AutoShape 2"/>
          <p:cNvSpPr>
            <a:spLocks noChangeArrowheads="1"/>
          </p:cNvSpPr>
          <p:nvPr/>
        </p:nvSpPr>
        <p:spPr bwMode="auto">
          <a:xfrm>
            <a:off x="5076825" y="620713"/>
            <a:ext cx="863600" cy="792162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405827" name="AutoShape 3"/>
          <p:cNvSpPr>
            <a:spLocks noChangeArrowheads="1"/>
          </p:cNvSpPr>
          <p:nvPr/>
        </p:nvSpPr>
        <p:spPr bwMode="auto">
          <a:xfrm>
            <a:off x="7092950" y="3644900"/>
            <a:ext cx="1871663" cy="1800225"/>
          </a:xfrm>
          <a:prstGeom prst="roundRect">
            <a:avLst>
              <a:gd name="adj" fmla="val 12611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405828" name="AutoShape 4"/>
          <p:cNvSpPr>
            <a:spLocks noChangeArrowheads="1"/>
          </p:cNvSpPr>
          <p:nvPr/>
        </p:nvSpPr>
        <p:spPr bwMode="auto">
          <a:xfrm>
            <a:off x="2627313" y="1484313"/>
            <a:ext cx="2233612" cy="1943100"/>
          </a:xfrm>
          <a:prstGeom prst="roundRect">
            <a:avLst>
              <a:gd name="adj" fmla="val 12611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226309" name="Object 5"/>
          <p:cNvGraphicFramePr>
            <a:graphicFrameLocks noGrp="1" noChangeAspect="1"/>
          </p:cNvGraphicFramePr>
          <p:nvPr>
            <p:ph type="body" idx="1"/>
          </p:nvPr>
        </p:nvGraphicFramePr>
        <p:xfrm>
          <a:off x="2484438" y="476250"/>
          <a:ext cx="3838575" cy="298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415" name="公式" r:id="rId3" imgW="914400" imgH="711200" progId="Equation.3">
                  <p:embed/>
                </p:oleObj>
              </mc:Choice>
              <mc:Fallback>
                <p:oleObj name="公式" r:id="rId3" imgW="914400" imgH="711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476250"/>
                        <a:ext cx="3838575" cy="298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6310" name="Object 6"/>
          <p:cNvGraphicFramePr>
            <a:graphicFrameLocks noChangeAspect="1"/>
          </p:cNvGraphicFramePr>
          <p:nvPr/>
        </p:nvGraphicFramePr>
        <p:xfrm>
          <a:off x="114300" y="3716338"/>
          <a:ext cx="8988425" cy="173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416" name="公式" r:id="rId5" imgW="2489200" imgH="482600" progId="Equation.3">
                  <p:embed/>
                </p:oleObj>
              </mc:Choice>
              <mc:Fallback>
                <p:oleObj name="公式" r:id="rId5" imgW="2489200" imgH="482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" y="3716338"/>
                        <a:ext cx="8988425" cy="173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5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058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058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5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058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058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5827" grpId="0" animBg="1"/>
      <p:bldP spid="34058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43" name="Rectangle 3"/>
          <p:cNvSpPr>
            <a:spLocks noChangeArrowheads="1"/>
          </p:cNvSpPr>
          <p:nvPr/>
        </p:nvSpPr>
        <p:spPr bwMode="auto">
          <a:xfrm>
            <a:off x="539750" y="2349500"/>
            <a:ext cx="1439863" cy="865188"/>
          </a:xfrm>
          <a:prstGeom prst="rect">
            <a:avLst/>
          </a:prstGeom>
          <a:solidFill>
            <a:srgbClr val="FF0000">
              <a:alpha val="5098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696644" name="Rectangle 4"/>
          <p:cNvSpPr>
            <a:spLocks noChangeArrowheads="1"/>
          </p:cNvSpPr>
          <p:nvPr/>
        </p:nvSpPr>
        <p:spPr bwMode="auto">
          <a:xfrm>
            <a:off x="1979613" y="2349500"/>
            <a:ext cx="6408737" cy="863600"/>
          </a:xfrm>
          <a:prstGeom prst="rect">
            <a:avLst/>
          </a:prstGeom>
          <a:solidFill>
            <a:srgbClr val="FF6600">
              <a:alpha val="5098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696645" name="Rectangle 5"/>
          <p:cNvSpPr>
            <a:spLocks noChangeArrowheads="1"/>
          </p:cNvSpPr>
          <p:nvPr/>
        </p:nvSpPr>
        <p:spPr bwMode="auto">
          <a:xfrm>
            <a:off x="1979613" y="3213100"/>
            <a:ext cx="3455987" cy="1368425"/>
          </a:xfrm>
          <a:prstGeom prst="rect">
            <a:avLst/>
          </a:prstGeom>
          <a:solidFill>
            <a:srgbClr val="FF0000">
              <a:alpha val="5098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3696646" name="Object 6"/>
          <p:cNvGraphicFramePr>
            <a:graphicFrameLocks noChangeAspect="1"/>
          </p:cNvGraphicFramePr>
          <p:nvPr/>
        </p:nvGraphicFramePr>
        <p:xfrm>
          <a:off x="755650" y="549275"/>
          <a:ext cx="7302500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50" name="公式" r:id="rId3" imgW="2451100" imgH="215900" progId="Equation.3">
                  <p:embed/>
                </p:oleObj>
              </mc:Choice>
              <mc:Fallback>
                <p:oleObj name="公式" r:id="rId3" imgW="2451100" imgH="2159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549275"/>
                        <a:ext cx="7302500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96647" name="Rectangle 7"/>
          <p:cNvSpPr>
            <a:spLocks noChangeArrowheads="1"/>
          </p:cNvSpPr>
          <p:nvPr/>
        </p:nvSpPr>
        <p:spPr bwMode="auto">
          <a:xfrm>
            <a:off x="5435600" y="3213100"/>
            <a:ext cx="2952750" cy="1368425"/>
          </a:xfrm>
          <a:prstGeom prst="rect">
            <a:avLst/>
          </a:prstGeom>
          <a:solidFill>
            <a:srgbClr val="FF6600">
              <a:alpha val="5098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3696648" name="Object 8"/>
          <p:cNvGraphicFramePr>
            <a:graphicFrameLocks noChangeAspect="1"/>
          </p:cNvGraphicFramePr>
          <p:nvPr/>
        </p:nvGraphicFramePr>
        <p:xfrm>
          <a:off x="684213" y="5084763"/>
          <a:ext cx="3781425" cy="1312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51" name="公式" r:id="rId5" imgW="1244600" imgH="431800" progId="Equation.3">
                  <p:embed/>
                </p:oleObj>
              </mc:Choice>
              <mc:Fallback>
                <p:oleObj name="公式" r:id="rId5" imgW="1244600" imgH="4318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5084763"/>
                        <a:ext cx="3781425" cy="1312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28" name="Object 10"/>
          <p:cNvGraphicFramePr>
            <a:graphicFrameLocks noChangeAspect="1"/>
          </p:cNvGraphicFramePr>
          <p:nvPr/>
        </p:nvGraphicFramePr>
        <p:xfrm>
          <a:off x="611188" y="2420938"/>
          <a:ext cx="6388100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52" name="公式" r:id="rId7" imgW="2057400" imgH="215900" progId="Equation.3">
                  <p:embed/>
                </p:oleObj>
              </mc:Choice>
              <mc:Fallback>
                <p:oleObj name="公式" r:id="rId7" imgW="2057400" imgH="2159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2420938"/>
                        <a:ext cx="6388100" cy="671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29" name="Object 12"/>
          <p:cNvGraphicFramePr>
            <a:graphicFrameLocks noChangeAspect="1"/>
          </p:cNvGraphicFramePr>
          <p:nvPr/>
        </p:nvGraphicFramePr>
        <p:xfrm>
          <a:off x="2051050" y="3284538"/>
          <a:ext cx="6192838" cy="130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53" name="公式" r:id="rId9" imgW="2044700" imgH="431800" progId="Equation.3">
                  <p:embed/>
                </p:oleObj>
              </mc:Choice>
              <mc:Fallback>
                <p:oleObj name="公式" r:id="rId9" imgW="2044700" imgH="4318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3284538"/>
                        <a:ext cx="6192838" cy="1308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6654" name="Object 14"/>
          <p:cNvGraphicFramePr>
            <a:graphicFrameLocks noChangeAspect="1"/>
          </p:cNvGraphicFramePr>
          <p:nvPr/>
        </p:nvGraphicFramePr>
        <p:xfrm>
          <a:off x="4659313" y="5008563"/>
          <a:ext cx="4167187" cy="146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54" name="公式" r:id="rId11" imgW="1371600" imgH="482600" progId="Equation.3">
                  <p:embed/>
                </p:oleObj>
              </mc:Choice>
              <mc:Fallback>
                <p:oleObj name="公式" r:id="rId11" imgW="1371600" imgH="4826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9313" y="5008563"/>
                        <a:ext cx="4167187" cy="1466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4"/>
          <p:cNvGraphicFramePr>
            <a:graphicFrameLocks noChangeAspect="1"/>
          </p:cNvGraphicFramePr>
          <p:nvPr/>
        </p:nvGraphicFramePr>
        <p:xfrm>
          <a:off x="539750" y="1484313"/>
          <a:ext cx="2660650" cy="69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55" name="公式" r:id="rId13" imgW="825142" imgH="215806" progId="Equation.3">
                  <p:embed/>
                </p:oleObj>
              </mc:Choice>
              <mc:Fallback>
                <p:oleObj name="公式" r:id="rId13" imgW="825142" imgH="215806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484313"/>
                        <a:ext cx="2660650" cy="696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696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6966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6966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6966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966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696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1000"/>
                                        <p:tgtEl>
                                          <p:spTgt spid="3696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966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6966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696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3696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96643" grpId="0" animBg="1"/>
      <p:bldP spid="3696644" grpId="0" animBg="1"/>
      <p:bldP spid="3696645" grpId="0" animBg="1"/>
      <p:bldP spid="3696647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6858" name="AutoShape 10"/>
          <p:cNvSpPr>
            <a:spLocks noChangeArrowheads="1"/>
          </p:cNvSpPr>
          <p:nvPr/>
        </p:nvSpPr>
        <p:spPr bwMode="auto">
          <a:xfrm>
            <a:off x="2700338" y="620713"/>
            <a:ext cx="863600" cy="792162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406859" name="AutoShape 11"/>
          <p:cNvSpPr>
            <a:spLocks noChangeArrowheads="1"/>
          </p:cNvSpPr>
          <p:nvPr/>
        </p:nvSpPr>
        <p:spPr bwMode="auto">
          <a:xfrm>
            <a:off x="3851275" y="620713"/>
            <a:ext cx="863600" cy="792162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406861" name="AutoShape 13"/>
          <p:cNvSpPr>
            <a:spLocks noChangeArrowheads="1"/>
          </p:cNvSpPr>
          <p:nvPr/>
        </p:nvSpPr>
        <p:spPr bwMode="auto">
          <a:xfrm>
            <a:off x="2484438" y="3933825"/>
            <a:ext cx="935037" cy="792163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406862" name="AutoShape 14"/>
          <p:cNvSpPr>
            <a:spLocks noChangeArrowheads="1"/>
          </p:cNvSpPr>
          <p:nvPr/>
        </p:nvSpPr>
        <p:spPr bwMode="auto">
          <a:xfrm>
            <a:off x="4427538" y="3933825"/>
            <a:ext cx="935037" cy="792163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406863" name="AutoShape 15"/>
          <p:cNvSpPr>
            <a:spLocks noChangeArrowheads="1"/>
          </p:cNvSpPr>
          <p:nvPr/>
        </p:nvSpPr>
        <p:spPr bwMode="auto">
          <a:xfrm>
            <a:off x="6372225" y="3933825"/>
            <a:ext cx="935038" cy="792163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406864" name="AutoShape 16"/>
          <p:cNvSpPr>
            <a:spLocks noChangeArrowheads="1"/>
          </p:cNvSpPr>
          <p:nvPr/>
        </p:nvSpPr>
        <p:spPr bwMode="auto">
          <a:xfrm>
            <a:off x="5076825" y="620713"/>
            <a:ext cx="863600" cy="792162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406865" name="AutoShape 17"/>
          <p:cNvSpPr>
            <a:spLocks noChangeArrowheads="1"/>
          </p:cNvSpPr>
          <p:nvPr/>
        </p:nvSpPr>
        <p:spPr bwMode="auto">
          <a:xfrm>
            <a:off x="1835150" y="3933825"/>
            <a:ext cx="649288" cy="792163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406866" name="AutoShape 18"/>
          <p:cNvSpPr>
            <a:spLocks noChangeArrowheads="1"/>
          </p:cNvSpPr>
          <p:nvPr/>
        </p:nvSpPr>
        <p:spPr bwMode="auto">
          <a:xfrm>
            <a:off x="3779838" y="3933825"/>
            <a:ext cx="649287" cy="792163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406867" name="AutoShape 19"/>
          <p:cNvSpPr>
            <a:spLocks noChangeArrowheads="1"/>
          </p:cNvSpPr>
          <p:nvPr/>
        </p:nvSpPr>
        <p:spPr bwMode="auto">
          <a:xfrm>
            <a:off x="5724525" y="3933825"/>
            <a:ext cx="649288" cy="792163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227339" name="Object 20"/>
          <p:cNvGraphicFramePr>
            <a:graphicFrameLocks noChangeAspect="1"/>
          </p:cNvGraphicFramePr>
          <p:nvPr/>
        </p:nvGraphicFramePr>
        <p:xfrm>
          <a:off x="1331913" y="3933825"/>
          <a:ext cx="6016625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445" name="公式" r:id="rId3" imgW="1663700" imgH="228600" progId="Equation.3">
                  <p:embed/>
                </p:oleObj>
              </mc:Choice>
              <mc:Fallback>
                <p:oleObj name="公式" r:id="rId3" imgW="1663700" imgH="2286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3933825"/>
                        <a:ext cx="6016625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7340" name="Object 22"/>
          <p:cNvGraphicFramePr>
            <a:graphicFrameLocks noGrp="1" noChangeAspect="1"/>
          </p:cNvGraphicFramePr>
          <p:nvPr>
            <p:ph type="body" idx="1"/>
          </p:nvPr>
        </p:nvGraphicFramePr>
        <p:xfrm>
          <a:off x="2484438" y="476250"/>
          <a:ext cx="3838575" cy="298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446" name="公式" r:id="rId5" imgW="914400" imgH="711200" progId="Equation.3">
                  <p:embed/>
                </p:oleObj>
              </mc:Choice>
              <mc:Fallback>
                <p:oleObj name="公式" r:id="rId5" imgW="914400" imgH="7112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476250"/>
                        <a:ext cx="3838575" cy="298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068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068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6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4068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068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6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4068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068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068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068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6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068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068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4068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4068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6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068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4068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6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4068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4068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6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068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4068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6858" grpId="0" animBg="1"/>
      <p:bldP spid="3406859" grpId="0" animBg="1"/>
      <p:bldP spid="3406861" grpId="0" animBg="1"/>
      <p:bldP spid="3406862" grpId="0" animBg="1"/>
      <p:bldP spid="3406863" grpId="0" animBg="1"/>
      <p:bldP spid="3406864" grpId="0" animBg="1"/>
      <p:bldP spid="3406865" grpId="0" animBg="1"/>
      <p:bldP spid="3406866" grpId="0" animBg="1"/>
      <p:bldP spid="3406867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>
                <a:ea typeface="新宋体" pitchFamily="49" charset="-122"/>
              </a:rPr>
              <a:t>作业：</a:t>
            </a:r>
            <a:r>
              <a:rPr lang="zh-CN" altLang="en-US" b="1" dirty="0" smtClean="0"/>
              <a:t>   </a:t>
            </a:r>
            <a:r>
              <a:rPr lang="en-US" altLang="zh-CN" b="1" dirty="0" smtClean="0"/>
              <a:t>10 </a:t>
            </a:r>
            <a:r>
              <a:rPr lang="zh-CN" altLang="en-US" b="1" dirty="0" smtClean="0"/>
              <a:t>月 </a:t>
            </a:r>
            <a:r>
              <a:rPr lang="en-US" altLang="zh-CN" b="1" dirty="0" smtClean="0"/>
              <a:t>17 </a:t>
            </a:r>
            <a:r>
              <a:rPr lang="zh-CN" altLang="en-US" b="1" dirty="0" smtClean="0"/>
              <a:t>日 交</a:t>
            </a:r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28775"/>
            <a:ext cx="8229600" cy="4752975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sz="4400" b="1" dirty="0" smtClean="0">
                <a:latin typeface="Times New Roman" pitchFamily="18" charset="0"/>
              </a:rPr>
              <a:t>§2.4     1(1) ,  2 (2),   4,    7,   </a:t>
            </a: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sz="4400" b="1" dirty="0">
                <a:latin typeface="Times New Roman" pitchFamily="18" charset="0"/>
              </a:rPr>
              <a:t> </a:t>
            </a:r>
            <a:r>
              <a:rPr lang="en-US" altLang="zh-CN" sz="4400" b="1" dirty="0" smtClean="0">
                <a:latin typeface="Times New Roman" pitchFamily="18" charset="0"/>
              </a:rPr>
              <a:t>              9,    11(1),   12</a:t>
            </a: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sz="4400" b="1" dirty="0" smtClean="0">
                <a:latin typeface="Times New Roman" pitchFamily="18" charset="0"/>
              </a:rPr>
              <a:t>  </a:t>
            </a:r>
            <a:r>
              <a:rPr lang="zh-CN" altLang="en-US" sz="4400" b="1" dirty="0" smtClean="0">
                <a:latin typeface="Times New Roman" pitchFamily="18" charset="0"/>
              </a:rPr>
              <a:t>补充题： </a:t>
            </a:r>
            <a:r>
              <a:rPr lang="en-US" altLang="zh-CN" sz="4400" b="1" dirty="0" smtClean="0">
                <a:latin typeface="Times New Roman" pitchFamily="18" charset="0"/>
              </a:rPr>
              <a:t>1 </a:t>
            </a:r>
          </a:p>
        </p:txBody>
      </p:sp>
    </p:spTree>
    <p:extLst>
      <p:ext uri="{BB962C8B-B14F-4D97-AF65-F5344CB8AC3E}">
        <p14:creationId xmlns:p14="http://schemas.microsoft.com/office/powerpoint/2010/main" val="21296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836613"/>
            <a:ext cx="8229600" cy="5545137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 marL="609600" indent="-609600" eaLnBrk="1" hangingPunct="1">
              <a:lnSpc>
                <a:spcPct val="130000"/>
              </a:lnSpc>
              <a:buFontTx/>
              <a:buNone/>
            </a:pPr>
            <a:r>
              <a:rPr lang="en-US" altLang="zh-CN" sz="4000" b="1" dirty="0" smtClean="0">
                <a:latin typeface="Times New Roman" pitchFamily="18" charset="0"/>
              </a:rPr>
              <a:t>   </a:t>
            </a:r>
          </a:p>
          <a:p>
            <a:pPr marL="609600" indent="-609600" eaLnBrk="1" hangingPunct="1">
              <a:lnSpc>
                <a:spcPct val="130000"/>
              </a:lnSpc>
              <a:buFontTx/>
              <a:buNone/>
            </a:pPr>
            <a:r>
              <a:rPr lang="en-US" altLang="zh-CN" sz="4000" b="1" dirty="0" smtClean="0">
                <a:latin typeface="Times New Roman" pitchFamily="18" charset="0"/>
              </a:rPr>
              <a:t> 1. </a:t>
            </a:r>
            <a:r>
              <a:rPr lang="zh-CN" altLang="en-US" sz="4000" b="1" dirty="0" smtClean="0">
                <a:latin typeface="Times New Roman" pitchFamily="18" charset="0"/>
              </a:rPr>
              <a:t>已知                                             </a:t>
            </a:r>
            <a:r>
              <a:rPr lang="en-US" altLang="zh-CN" sz="4000" b="1" dirty="0" smtClean="0">
                <a:latin typeface="Times New Roman" pitchFamily="18" charset="0"/>
              </a:rPr>
              <a:t>.</a:t>
            </a:r>
          </a:p>
          <a:p>
            <a:pPr marL="609600" indent="-609600" eaLnBrk="1" hangingPunct="1">
              <a:lnSpc>
                <a:spcPct val="130000"/>
              </a:lnSpc>
              <a:buFontTx/>
              <a:buNone/>
            </a:pPr>
            <a:endParaRPr lang="en-US" altLang="zh-CN" sz="4000" b="1" dirty="0" smtClean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30000"/>
              </a:lnSpc>
              <a:buFontTx/>
              <a:buNone/>
            </a:pPr>
            <a:r>
              <a:rPr lang="en-US" altLang="zh-CN" sz="4000" b="1" dirty="0" smtClean="0">
                <a:latin typeface="Times New Roman" pitchFamily="18" charset="0"/>
              </a:rPr>
              <a:t>     </a:t>
            </a:r>
          </a:p>
          <a:p>
            <a:pPr marL="609600" indent="-609600" eaLnBrk="1" hangingPunct="1">
              <a:lnSpc>
                <a:spcPct val="130000"/>
              </a:lnSpc>
              <a:buFontTx/>
              <a:buNone/>
            </a:pPr>
            <a:r>
              <a:rPr lang="en-US" altLang="zh-CN" sz="4000" b="1" dirty="0" smtClean="0">
                <a:latin typeface="Times New Roman" pitchFamily="18" charset="0"/>
              </a:rPr>
              <a:t>     </a:t>
            </a:r>
            <a:r>
              <a:rPr lang="zh-CN" altLang="en-US" sz="4000" b="1" dirty="0" smtClean="0">
                <a:latin typeface="Times New Roman" pitchFamily="18" charset="0"/>
              </a:rPr>
              <a:t>求                                             </a:t>
            </a:r>
            <a:r>
              <a:rPr lang="en-US" altLang="zh-CN" sz="4000" b="1" dirty="0" smtClean="0">
                <a:latin typeface="Times New Roman" pitchFamily="18" charset="0"/>
              </a:rPr>
              <a:t>. </a:t>
            </a:r>
          </a:p>
          <a:p>
            <a:pPr marL="609600" indent="-609600" eaLnBrk="1" hangingPunct="1">
              <a:lnSpc>
                <a:spcPct val="130000"/>
              </a:lnSpc>
              <a:buFontTx/>
              <a:buNone/>
            </a:pPr>
            <a:endParaRPr lang="en-US" altLang="zh-CN" sz="4000" b="1" dirty="0" smtClean="0">
              <a:latin typeface="Times New Roman" pitchFamily="18" charset="0"/>
            </a:endParaRPr>
          </a:p>
        </p:txBody>
      </p:sp>
      <p:graphicFrame>
        <p:nvGraphicFramePr>
          <p:cNvPr id="230403" name="Object 3"/>
          <p:cNvGraphicFramePr>
            <a:graphicFrameLocks noChangeAspect="1"/>
          </p:cNvGraphicFramePr>
          <p:nvPr/>
        </p:nvGraphicFramePr>
        <p:xfrm>
          <a:off x="2268538" y="908050"/>
          <a:ext cx="5545137" cy="281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802" name="公式" r:id="rId3" imgW="1422400" imgH="914400" progId="Equation.3">
                  <p:embed/>
                </p:oleObj>
              </mc:Choice>
              <mc:Fallback>
                <p:oleObj name="公式" r:id="rId3" imgW="14224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908050"/>
                        <a:ext cx="5545137" cy="281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0404" name="Object 4"/>
          <p:cNvGraphicFramePr>
            <a:graphicFrameLocks noChangeAspect="1"/>
          </p:cNvGraphicFramePr>
          <p:nvPr/>
        </p:nvGraphicFramePr>
        <p:xfrm>
          <a:off x="1979613" y="4724400"/>
          <a:ext cx="5327650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803" name="公式" r:id="rId5" imgW="1803400" imgH="228600" progId="Equation.3">
                  <p:embed/>
                </p:oleObj>
              </mc:Choice>
              <mc:Fallback>
                <p:oleObj name="公式" r:id="rId5" imgW="1803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4724400"/>
                        <a:ext cx="5327650" cy="674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643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628775"/>
            <a:ext cx="8291513" cy="4924425"/>
          </a:xfrm>
          <a:noFill/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Clr>
                <a:schemeClr val="tx1"/>
              </a:buClr>
              <a:buFontTx/>
              <a:buNone/>
            </a:pPr>
            <a:r>
              <a:rPr lang="en-US" altLang="zh-CN" sz="2400" smtClean="0">
                <a:ea typeface="Arial Unicode MS" pitchFamily="34" charset="-122"/>
                <a:cs typeface="Arial Unicode MS" pitchFamily="34" charset="-122"/>
              </a:rPr>
              <a:t>&gt;&gt; B = [ 2,4,1,5 ;  3,2,6,9 ;  3,7,1,8 ]</a:t>
            </a:r>
          </a:p>
          <a:p>
            <a:pPr eaLnBrk="1" hangingPunct="1">
              <a:buClr>
                <a:schemeClr val="tx1"/>
              </a:buClr>
              <a:buFontTx/>
              <a:buNone/>
            </a:pPr>
            <a:r>
              <a:rPr lang="en-US" altLang="zh-CN" sz="2400" smtClean="0">
                <a:ea typeface="Arial Unicode MS" pitchFamily="34" charset="-122"/>
                <a:cs typeface="Arial Unicode MS" pitchFamily="34" charset="-122"/>
              </a:rPr>
              <a:t>B =</a:t>
            </a:r>
          </a:p>
          <a:p>
            <a:pPr eaLnBrk="1" hangingPunct="1">
              <a:buClr>
                <a:schemeClr val="tx1"/>
              </a:buClr>
              <a:buFontTx/>
              <a:buNone/>
            </a:pPr>
            <a:r>
              <a:rPr lang="en-US" altLang="zh-CN" sz="2400" smtClean="0">
                <a:ea typeface="Arial Unicode MS" pitchFamily="34" charset="-122"/>
                <a:cs typeface="Arial Unicode MS" pitchFamily="34" charset="-122"/>
              </a:rPr>
              <a:t>     2     4     1     5</a:t>
            </a:r>
          </a:p>
          <a:p>
            <a:pPr eaLnBrk="1" hangingPunct="1">
              <a:buClr>
                <a:schemeClr val="tx1"/>
              </a:buClr>
              <a:buFontTx/>
              <a:buNone/>
            </a:pPr>
            <a:r>
              <a:rPr lang="en-US" altLang="zh-CN" sz="2400" smtClean="0">
                <a:ea typeface="Arial Unicode MS" pitchFamily="34" charset="-122"/>
                <a:cs typeface="Arial Unicode MS" pitchFamily="34" charset="-122"/>
              </a:rPr>
              <a:t>     3     2     6     9</a:t>
            </a:r>
          </a:p>
          <a:p>
            <a:pPr eaLnBrk="1" hangingPunct="1">
              <a:buClr>
                <a:schemeClr val="tx1"/>
              </a:buClr>
              <a:buFontTx/>
              <a:buNone/>
            </a:pPr>
            <a:r>
              <a:rPr lang="en-US" altLang="zh-CN" sz="2400" smtClean="0">
                <a:ea typeface="Arial Unicode MS" pitchFamily="34" charset="-122"/>
                <a:cs typeface="Arial Unicode MS" pitchFamily="34" charset="-122"/>
              </a:rPr>
              <a:t>     3     7     1     8</a:t>
            </a:r>
          </a:p>
          <a:p>
            <a:pPr eaLnBrk="1" hangingPunct="1">
              <a:buClr>
                <a:schemeClr val="tx1"/>
              </a:buClr>
              <a:buFontTx/>
              <a:buNone/>
            </a:pPr>
            <a:r>
              <a:rPr lang="fr-FR" altLang="zh-CN" sz="2400" smtClean="0">
                <a:ea typeface="Arial Unicode MS" pitchFamily="34" charset="-122"/>
                <a:cs typeface="Arial Unicode MS" pitchFamily="34" charset="-122"/>
              </a:rPr>
              <a:t>%</a:t>
            </a:r>
            <a:r>
              <a:rPr lang="zh-CN" altLang="en-US" sz="2400" b="1" smtClean="0"/>
              <a:t>求简化阶梯</a:t>
            </a:r>
            <a:r>
              <a:rPr lang="zh-CN" altLang="en-US" sz="2400" b="1" smtClean="0">
                <a:latin typeface="Times New Roman" pitchFamily="18" charset="0"/>
              </a:rPr>
              <a:t>矩阵 </a:t>
            </a:r>
            <a:r>
              <a:rPr lang="en-US" altLang="zh-CN" sz="2400" b="1" smtClean="0">
                <a:latin typeface="Times New Roman" pitchFamily="18" charset="0"/>
              </a:rPr>
              <a:t>( </a:t>
            </a:r>
            <a:r>
              <a:rPr lang="fr-FR" altLang="zh-CN" sz="2400" smtClean="0">
                <a:solidFill>
                  <a:srgbClr val="002060"/>
                </a:solidFill>
                <a:ea typeface="Arial Unicode MS" pitchFamily="34" charset="-122"/>
                <a:cs typeface="Arial Unicode MS" pitchFamily="34" charset="-122"/>
              </a:rPr>
              <a:t>row reduced echelon form </a:t>
            </a:r>
            <a:r>
              <a:rPr lang="fr-FR" altLang="zh-CN" sz="2400" smtClean="0">
                <a:ea typeface="Arial Unicode MS" pitchFamily="34" charset="-122"/>
                <a:cs typeface="Arial Unicode MS" pitchFamily="34" charset="-122"/>
              </a:rPr>
              <a:t>)</a:t>
            </a:r>
            <a:endParaRPr lang="en-US" altLang="zh-CN" sz="2400" smtClean="0"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buClr>
                <a:schemeClr val="tx1"/>
              </a:buClr>
              <a:buFontTx/>
              <a:buNone/>
            </a:pPr>
            <a:r>
              <a:rPr lang="en-US" altLang="zh-CN" sz="2400" smtClean="0">
                <a:ea typeface="Arial Unicode MS" pitchFamily="34" charset="-122"/>
                <a:cs typeface="Arial Unicode MS" pitchFamily="34" charset="-122"/>
              </a:rPr>
              <a:t>&gt;&gt;</a:t>
            </a:r>
            <a:r>
              <a:rPr lang="fr-FR" altLang="zh-CN" sz="2400" smtClean="0">
                <a:ea typeface="Arial Unicode MS" pitchFamily="34" charset="-122"/>
                <a:cs typeface="Arial Unicode MS" pitchFamily="34" charset="-122"/>
              </a:rPr>
              <a:t> rref( B )</a:t>
            </a:r>
          </a:p>
          <a:p>
            <a:pPr eaLnBrk="1" hangingPunct="1">
              <a:buClr>
                <a:schemeClr val="tx1"/>
              </a:buClr>
              <a:buFontTx/>
              <a:buNone/>
            </a:pPr>
            <a:r>
              <a:rPr lang="fr-FR" altLang="zh-CN" sz="2400" smtClean="0">
                <a:ea typeface="Arial Unicode MS" pitchFamily="34" charset="-122"/>
                <a:cs typeface="Arial Unicode MS" pitchFamily="34" charset="-122"/>
              </a:rPr>
              <a:t>ans =</a:t>
            </a:r>
          </a:p>
          <a:p>
            <a:pPr eaLnBrk="1" hangingPunct="1">
              <a:buClr>
                <a:schemeClr val="tx1"/>
              </a:buClr>
              <a:buFontTx/>
              <a:buNone/>
            </a:pPr>
            <a:r>
              <a:rPr lang="fr-FR" altLang="zh-CN" sz="2400" smtClean="0">
                <a:ea typeface="Arial Unicode MS" pitchFamily="34" charset="-122"/>
                <a:cs typeface="Arial Unicode MS" pitchFamily="34" charset="-122"/>
              </a:rPr>
              <a:t>     1.0000         0         0     -0.6000</a:t>
            </a:r>
          </a:p>
          <a:p>
            <a:pPr eaLnBrk="1" hangingPunct="1">
              <a:buClr>
                <a:schemeClr val="tx1"/>
              </a:buClr>
              <a:buFontTx/>
              <a:buNone/>
            </a:pPr>
            <a:r>
              <a:rPr lang="fr-FR" altLang="zh-CN" sz="2400" smtClean="0">
                <a:ea typeface="Arial Unicode MS" pitchFamily="34" charset="-122"/>
                <a:cs typeface="Arial Unicode MS" pitchFamily="34" charset="-122"/>
              </a:rPr>
              <a:t>          0    1.0000         0      1.2000     </a:t>
            </a:r>
          </a:p>
          <a:p>
            <a:pPr eaLnBrk="1" hangingPunct="1">
              <a:buClr>
                <a:schemeClr val="tx1"/>
              </a:buClr>
              <a:buFontTx/>
              <a:buNone/>
            </a:pPr>
            <a:r>
              <a:rPr lang="fr-FR" altLang="zh-CN" sz="2400" smtClean="0">
                <a:ea typeface="Arial Unicode MS" pitchFamily="34" charset="-122"/>
                <a:cs typeface="Arial Unicode MS" pitchFamily="34" charset="-122"/>
              </a:rPr>
              <a:t>          0         0     1.0000     1.4000</a:t>
            </a:r>
            <a:endParaRPr lang="pt-BR" altLang="zh-CN" sz="2400" smtClean="0"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31427" name="Rectangle 3" descr="羊皮纸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8229600" cy="1143000"/>
          </a:xfrm>
          <a:blipFill dpi="0" rotWithShape="1">
            <a:blip r:embed="rId2"/>
            <a:srcRect/>
            <a:tile tx="0" ty="0" sx="100000" sy="100000" flip="none" algn="tl"/>
          </a:blipFill>
        </p:spPr>
        <p:txBody>
          <a:bodyPr/>
          <a:lstStyle/>
          <a:p>
            <a:pPr eaLnBrk="1" hangingPunct="1"/>
            <a:r>
              <a:rPr lang="en-US" altLang="zh-CN" sz="3600" smtClean="0"/>
              <a:t> </a:t>
            </a:r>
            <a:r>
              <a:rPr lang="zh-CN" altLang="en-US" sz="3600" b="1" smtClean="0"/>
              <a:t>用</a:t>
            </a:r>
            <a:r>
              <a:rPr lang="zh-CN" altLang="en-US" sz="3600" smtClean="0"/>
              <a:t> </a:t>
            </a:r>
            <a:r>
              <a:rPr lang="en-US" altLang="zh-CN" sz="3600" smtClean="0"/>
              <a:t>Matlab</a:t>
            </a:r>
            <a:r>
              <a:rPr lang="en-US" altLang="zh-CN" sz="4000" smtClean="0"/>
              <a:t> </a:t>
            </a:r>
            <a:r>
              <a:rPr lang="zh-CN" altLang="en-US" sz="4000" b="1" smtClean="0"/>
              <a:t>求简化阶梯矩阵</a:t>
            </a:r>
          </a:p>
        </p:txBody>
      </p:sp>
    </p:spTree>
    <p:extLst>
      <p:ext uri="{BB962C8B-B14F-4D97-AF65-F5344CB8AC3E}">
        <p14:creationId xmlns:p14="http://schemas.microsoft.com/office/powerpoint/2010/main" val="421963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49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249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249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249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49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249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249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249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49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9249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249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249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49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9249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9249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9249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49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9249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9249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9249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49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39249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49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9249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9249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9249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49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9249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9249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9249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49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9249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9249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9249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49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9249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9249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9249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628775"/>
            <a:ext cx="8291513" cy="4924425"/>
          </a:xfrm>
          <a:noFill/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Clr>
                <a:schemeClr val="tx1"/>
              </a:buClr>
              <a:buFontTx/>
              <a:buNone/>
            </a:pPr>
            <a:r>
              <a:rPr lang="en-US" altLang="zh-CN" sz="2400" smtClean="0">
                <a:ea typeface="Arial Unicode MS" pitchFamily="34" charset="-122"/>
                <a:cs typeface="Arial Unicode MS" pitchFamily="34" charset="-122"/>
              </a:rPr>
              <a:t>&gt;&gt; B = [ 2,4,1,5 ;  3,2,6,9 ;  3,7,1,8 ];</a:t>
            </a:r>
          </a:p>
          <a:p>
            <a:pPr eaLnBrk="1" hangingPunct="1">
              <a:buClr>
                <a:schemeClr val="tx1"/>
              </a:buClr>
              <a:buFontTx/>
              <a:buNone/>
            </a:pPr>
            <a:endParaRPr lang="en-US" altLang="zh-CN" sz="2400" smtClean="0"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buClr>
                <a:schemeClr val="tx1"/>
              </a:buClr>
              <a:buFontTx/>
              <a:buNone/>
            </a:pPr>
            <a:r>
              <a:rPr lang="fr-FR" altLang="zh-CN" sz="2400" smtClean="0">
                <a:ea typeface="Arial Unicode MS" pitchFamily="34" charset="-122"/>
                <a:cs typeface="Arial Unicode MS" pitchFamily="34" charset="-122"/>
              </a:rPr>
              <a:t>%</a:t>
            </a:r>
            <a:r>
              <a:rPr lang="zh-CN" altLang="en-US" sz="2400" smtClean="0">
                <a:ea typeface="Arial Unicode MS" pitchFamily="34" charset="-122"/>
                <a:cs typeface="Arial Unicode MS" pitchFamily="34" charset="-122"/>
              </a:rPr>
              <a:t>有理数域内</a:t>
            </a:r>
            <a:r>
              <a:rPr lang="zh-CN" altLang="en-US" sz="2400" b="1" smtClean="0"/>
              <a:t>求行简化阶梯</a:t>
            </a:r>
            <a:r>
              <a:rPr lang="zh-CN" altLang="en-US" sz="2400" b="1" smtClean="0">
                <a:latin typeface="Times New Roman" pitchFamily="18" charset="0"/>
              </a:rPr>
              <a:t>阵 </a:t>
            </a:r>
            <a:r>
              <a:rPr lang="en-US" altLang="zh-CN" sz="2400" b="1" smtClean="0">
                <a:latin typeface="Times New Roman" pitchFamily="18" charset="0"/>
              </a:rPr>
              <a:t>( </a:t>
            </a:r>
            <a:r>
              <a:rPr lang="fr-FR" altLang="zh-CN" sz="2400" smtClean="0">
                <a:ea typeface="Arial Unicode MS" pitchFamily="34" charset="-122"/>
                <a:cs typeface="Arial Unicode MS" pitchFamily="34" charset="-122"/>
              </a:rPr>
              <a:t>row reduced echelon form )</a:t>
            </a:r>
          </a:p>
          <a:p>
            <a:pPr eaLnBrk="1" hangingPunct="1">
              <a:buClr>
                <a:schemeClr val="tx1"/>
              </a:buClr>
              <a:buFontTx/>
              <a:buNone/>
            </a:pPr>
            <a:r>
              <a:rPr lang="fr-FR" altLang="zh-CN" sz="2400" smtClean="0">
                <a:ea typeface="Arial Unicode MS" pitchFamily="34" charset="-122"/>
                <a:cs typeface="Arial Unicode MS" pitchFamily="34" charset="-122"/>
              </a:rPr>
              <a:t>&gt;&gt; format rat</a:t>
            </a:r>
            <a:endParaRPr lang="en-US" altLang="zh-CN" sz="2400" smtClean="0"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buClr>
                <a:schemeClr val="tx1"/>
              </a:buClr>
              <a:buFontTx/>
              <a:buNone/>
            </a:pPr>
            <a:r>
              <a:rPr lang="en-US" altLang="zh-CN" sz="2400" smtClean="0">
                <a:ea typeface="Arial Unicode MS" pitchFamily="34" charset="-122"/>
                <a:cs typeface="Arial Unicode MS" pitchFamily="34" charset="-122"/>
              </a:rPr>
              <a:t>&gt;&gt;</a:t>
            </a:r>
            <a:r>
              <a:rPr lang="fr-FR" altLang="zh-CN" sz="2400" smtClean="0">
                <a:ea typeface="Arial Unicode MS" pitchFamily="34" charset="-122"/>
                <a:cs typeface="Arial Unicode MS" pitchFamily="34" charset="-122"/>
              </a:rPr>
              <a:t> M = rref( B )</a:t>
            </a:r>
          </a:p>
          <a:p>
            <a:pPr eaLnBrk="1" hangingPunct="1">
              <a:buClr>
                <a:schemeClr val="tx1"/>
              </a:buClr>
              <a:buFontTx/>
              <a:buNone/>
            </a:pPr>
            <a:r>
              <a:rPr lang="fr-FR" altLang="zh-CN" sz="2400" smtClean="0">
                <a:ea typeface="Arial Unicode MS" pitchFamily="34" charset="-122"/>
                <a:cs typeface="Arial Unicode MS" pitchFamily="34" charset="-122"/>
              </a:rPr>
              <a:t> M =</a:t>
            </a:r>
          </a:p>
          <a:p>
            <a:pPr eaLnBrk="1" hangingPunct="1">
              <a:buClr>
                <a:schemeClr val="tx1"/>
              </a:buClr>
              <a:buFontTx/>
              <a:buNone/>
            </a:pPr>
            <a:r>
              <a:rPr lang="fr-FR" altLang="zh-CN" sz="2400" smtClean="0">
                <a:ea typeface="Arial Unicode MS" pitchFamily="34" charset="-122"/>
                <a:cs typeface="Arial Unicode MS" pitchFamily="34" charset="-122"/>
              </a:rPr>
              <a:t>          1         0         0         -3/5</a:t>
            </a:r>
          </a:p>
          <a:p>
            <a:pPr eaLnBrk="1" hangingPunct="1">
              <a:buClr>
                <a:schemeClr val="tx1"/>
              </a:buClr>
              <a:buFontTx/>
              <a:buNone/>
            </a:pPr>
            <a:r>
              <a:rPr lang="fr-FR" altLang="zh-CN" sz="2400" smtClean="0">
                <a:ea typeface="Arial Unicode MS" pitchFamily="34" charset="-122"/>
                <a:cs typeface="Arial Unicode MS" pitchFamily="34" charset="-122"/>
              </a:rPr>
              <a:t>          0         1         0          6/5   </a:t>
            </a:r>
          </a:p>
          <a:p>
            <a:pPr eaLnBrk="1" hangingPunct="1">
              <a:buClr>
                <a:schemeClr val="tx1"/>
              </a:buClr>
              <a:buFontTx/>
              <a:buNone/>
            </a:pPr>
            <a:r>
              <a:rPr lang="fr-FR" altLang="zh-CN" sz="2400" smtClean="0">
                <a:ea typeface="Arial Unicode MS" pitchFamily="34" charset="-122"/>
                <a:cs typeface="Arial Unicode MS" pitchFamily="34" charset="-122"/>
              </a:rPr>
              <a:t>          0         0         1          7/5</a:t>
            </a:r>
            <a:endParaRPr lang="pt-BR" altLang="zh-CN" sz="2400" smtClean="0"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32451" name="Rectangle 3" descr="羊皮纸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8229600" cy="1143000"/>
          </a:xfrm>
          <a:blipFill dpi="0" rotWithShape="1">
            <a:blip r:embed="rId2"/>
            <a:srcRect/>
            <a:tile tx="0" ty="0" sx="100000" sy="100000" flip="none" algn="tl"/>
          </a:blipFill>
        </p:spPr>
        <p:txBody>
          <a:bodyPr/>
          <a:lstStyle/>
          <a:p>
            <a:pPr eaLnBrk="1" hangingPunct="1"/>
            <a:r>
              <a:rPr lang="en-US" altLang="zh-CN" sz="3600" smtClean="0"/>
              <a:t> </a:t>
            </a:r>
            <a:r>
              <a:rPr lang="zh-CN" altLang="en-US" sz="3600" b="1" smtClean="0"/>
              <a:t>用</a:t>
            </a:r>
            <a:r>
              <a:rPr lang="zh-CN" altLang="en-US" sz="3600" smtClean="0"/>
              <a:t> </a:t>
            </a:r>
            <a:r>
              <a:rPr lang="en-US" altLang="zh-CN" sz="3600" smtClean="0"/>
              <a:t>Matlab</a:t>
            </a:r>
            <a:r>
              <a:rPr lang="en-US" altLang="zh-CN" sz="4000" smtClean="0"/>
              <a:t> </a:t>
            </a:r>
            <a:r>
              <a:rPr lang="zh-CN" altLang="en-US" sz="4000" b="1" smtClean="0"/>
              <a:t>求简化阶梯矩阵</a:t>
            </a:r>
          </a:p>
        </p:txBody>
      </p:sp>
    </p:spTree>
    <p:extLst>
      <p:ext uri="{BB962C8B-B14F-4D97-AF65-F5344CB8AC3E}">
        <p14:creationId xmlns:p14="http://schemas.microsoft.com/office/powerpoint/2010/main" val="68736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49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249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249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249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49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9249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249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249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49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39249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49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9249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249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9249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49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9249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9249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9249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49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9249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9249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9249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49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9249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9249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9249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 descr="羊皮纸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8229600" cy="1143000"/>
          </a:xfrm>
          <a:blipFill dpi="0" rotWithShape="1">
            <a:blip r:embed="rId2"/>
            <a:srcRect/>
            <a:tile tx="0" ty="0" sx="100000" sy="100000" flip="none" algn="tl"/>
          </a:blipFill>
        </p:spPr>
        <p:txBody>
          <a:bodyPr/>
          <a:lstStyle/>
          <a:p>
            <a:pPr eaLnBrk="1" hangingPunct="1"/>
            <a:r>
              <a:rPr lang="en-US" altLang="zh-CN" sz="3600" b="1" smtClean="0"/>
              <a:t>Ex1. </a:t>
            </a:r>
            <a:r>
              <a:rPr lang="zh-CN" altLang="en-US" sz="3600" b="1" smtClean="0"/>
              <a:t>随机产生大矩阵</a:t>
            </a:r>
            <a:r>
              <a:rPr lang="en-US" altLang="zh-CN" sz="3600" b="1" smtClean="0"/>
              <a:t>, </a:t>
            </a:r>
            <a:r>
              <a:rPr lang="zh-CN" altLang="en-US" sz="3600" b="1" smtClean="0"/>
              <a:t>计算其简化</a:t>
            </a:r>
            <a:br>
              <a:rPr lang="zh-CN" altLang="en-US" sz="3600" b="1" smtClean="0"/>
            </a:br>
            <a:r>
              <a:rPr lang="zh-CN" altLang="en-US" sz="3600" b="1" smtClean="0"/>
              <a:t>阶梯矩阵</a:t>
            </a:r>
            <a:r>
              <a:rPr lang="en-US" altLang="zh-CN" sz="3600" b="1" smtClean="0"/>
              <a:t>, </a:t>
            </a:r>
            <a:r>
              <a:rPr lang="zh-CN" altLang="en-US" sz="3600" b="1" smtClean="0"/>
              <a:t>观察解的情况</a:t>
            </a:r>
          </a:p>
        </p:txBody>
      </p:sp>
      <p:sp>
        <p:nvSpPr>
          <p:cNvPr id="392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147050" cy="4953000"/>
          </a:xfrm>
          <a:noFill/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400" smtClean="0"/>
              <a:t>% </a:t>
            </a:r>
            <a:r>
              <a:rPr lang="zh-CN" altLang="en-US" sz="2400" b="1" smtClean="0"/>
              <a:t>随机产生一个 </a:t>
            </a:r>
            <a:r>
              <a:rPr lang="en-US" altLang="zh-CN" sz="2400" b="1" smtClean="0"/>
              <a:t>20</a:t>
            </a:r>
            <a:r>
              <a:rPr lang="en-US" altLang="en-US" sz="2400" b="1" smtClean="0"/>
              <a:t>×</a:t>
            </a:r>
            <a:r>
              <a:rPr lang="en-US" altLang="zh-CN" sz="2400" b="1" smtClean="0"/>
              <a:t>21 </a:t>
            </a:r>
            <a:r>
              <a:rPr lang="zh-CN" altLang="en-US" sz="2400" b="1" smtClean="0"/>
              <a:t>矩阵</a:t>
            </a:r>
            <a:r>
              <a:rPr lang="en-US" altLang="zh-CN" sz="2400" b="1" smtClean="0"/>
              <a:t>, </a:t>
            </a:r>
            <a:r>
              <a:rPr lang="zh-CN" altLang="en-US" sz="2400" b="1" smtClean="0"/>
              <a:t>元素在 </a:t>
            </a:r>
            <a:r>
              <a:rPr lang="en-US" altLang="zh-CN" sz="2400" b="1" smtClean="0"/>
              <a:t>0 </a:t>
            </a:r>
            <a:r>
              <a:rPr lang="zh-CN" altLang="en-US" sz="2400" b="1" smtClean="0"/>
              <a:t>到 </a:t>
            </a:r>
            <a:r>
              <a:rPr lang="en-US" altLang="zh-CN" sz="2400" b="1" smtClean="0"/>
              <a:t>100 </a:t>
            </a:r>
            <a:r>
              <a:rPr lang="zh-CN" altLang="en-US" sz="2400" b="1" smtClean="0"/>
              <a:t>之间分布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400" smtClean="0"/>
              <a:t>&gt;&gt;  A  = 100 * rand(20, 21);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en-US" altLang="zh-CN" sz="2400" smtClean="0"/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400" smtClean="0"/>
              <a:t>%  A </a:t>
            </a:r>
            <a:r>
              <a:rPr lang="zh-CN" altLang="en-US" sz="2400" b="1" smtClean="0"/>
              <a:t>减去元素都是 </a:t>
            </a:r>
            <a:r>
              <a:rPr lang="en-US" altLang="zh-CN" sz="2400" b="1" smtClean="0"/>
              <a:t>50 </a:t>
            </a:r>
            <a:r>
              <a:rPr lang="zh-CN" altLang="en-US" sz="2400" b="1" smtClean="0"/>
              <a:t>的 </a:t>
            </a:r>
            <a:r>
              <a:rPr lang="en-US" altLang="zh-CN" sz="2400" b="1" smtClean="0"/>
              <a:t>20</a:t>
            </a:r>
            <a:r>
              <a:rPr lang="en-US" altLang="en-US" sz="2400" b="1" smtClean="0"/>
              <a:t>×</a:t>
            </a:r>
            <a:r>
              <a:rPr lang="en-US" altLang="zh-CN" sz="2400" b="1" smtClean="0"/>
              <a:t>21 </a:t>
            </a:r>
            <a:r>
              <a:rPr lang="zh-CN" altLang="en-US" sz="2400" b="1" smtClean="0"/>
              <a:t>矩阵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400" smtClean="0"/>
              <a:t>&gt;&gt; B  =  A  –  50 * ones(20, 21);</a:t>
            </a:r>
            <a:endParaRPr lang="en-US" altLang="zh-CN" sz="2400" b="1" smtClean="0"/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fr-FR" altLang="zh-CN" sz="2400" b="1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400" smtClean="0"/>
              <a:t>&gt;&gt; r</a:t>
            </a:r>
            <a:r>
              <a:rPr lang="fr-FR" altLang="zh-CN" sz="2400" smtClean="0">
                <a:ea typeface="Arial Unicode MS" pitchFamily="34" charset="-122"/>
                <a:cs typeface="Arial Unicode MS" pitchFamily="34" charset="-122"/>
              </a:rPr>
              <a:t>ref(B)</a:t>
            </a:r>
          </a:p>
        </p:txBody>
      </p:sp>
    </p:spTree>
    <p:extLst>
      <p:ext uri="{BB962C8B-B14F-4D97-AF65-F5344CB8AC3E}">
        <p14:creationId xmlns:p14="http://schemas.microsoft.com/office/powerpoint/2010/main" val="166976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92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6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3926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6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3926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 descr="羊皮纸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8229600" cy="1143000"/>
          </a:xfrm>
          <a:blipFill dpi="0" rotWithShape="1">
            <a:blip r:embed="rId2"/>
            <a:srcRect/>
            <a:tile tx="0" ty="0" sx="100000" sy="100000" flip="none" algn="tl"/>
          </a:blipFill>
        </p:spPr>
        <p:txBody>
          <a:bodyPr/>
          <a:lstStyle/>
          <a:p>
            <a:pPr eaLnBrk="1" hangingPunct="1"/>
            <a:r>
              <a:rPr lang="en-US" altLang="zh-CN" sz="3600" b="1" smtClean="0"/>
              <a:t> Ex2. </a:t>
            </a:r>
            <a:r>
              <a:rPr lang="zh-CN" altLang="en-US" sz="3600" b="1" smtClean="0"/>
              <a:t>将图像转换成矩阵形式</a:t>
            </a:r>
            <a:r>
              <a:rPr lang="en-US" altLang="zh-CN" sz="3600" b="1" smtClean="0"/>
              <a:t>, </a:t>
            </a:r>
            <a:br>
              <a:rPr lang="en-US" altLang="zh-CN" sz="3600" b="1" smtClean="0"/>
            </a:br>
            <a:r>
              <a:rPr lang="zh-CN" altLang="en-US" sz="3600" b="1" smtClean="0"/>
              <a:t>作矩阵运算后观察图像的变化</a:t>
            </a:r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18488" cy="4953000"/>
          </a:xfrm>
          <a:noFill/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altLang="zh-CN" sz="2800" smtClean="0"/>
              <a:t>F35.jpg</a:t>
            </a:r>
            <a:endParaRPr lang="en-US" altLang="zh-CN" sz="2800" smtClean="0"/>
          </a:p>
        </p:txBody>
      </p:sp>
      <p:pic>
        <p:nvPicPr>
          <p:cNvPr id="2345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844675"/>
            <a:ext cx="7235825" cy="477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93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 descr="羊皮纸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8229600" cy="1143000"/>
          </a:xfrm>
          <a:blipFill dpi="0" rotWithShape="1">
            <a:blip r:embed="rId2"/>
            <a:srcRect/>
            <a:tile tx="0" ty="0" sx="100000" sy="100000" flip="none" algn="tl"/>
          </a:blipFill>
        </p:spPr>
        <p:txBody>
          <a:bodyPr/>
          <a:lstStyle/>
          <a:p>
            <a:pPr eaLnBrk="1" hangingPunct="1"/>
            <a:r>
              <a:rPr lang="zh-CN" altLang="en-US" sz="3600" b="1" smtClean="0"/>
              <a:t>将图像转换成矩阵形式</a:t>
            </a:r>
          </a:p>
        </p:txBody>
      </p:sp>
      <p:sp>
        <p:nvSpPr>
          <p:cNvPr id="393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18488" cy="4953000"/>
          </a:xfrm>
          <a:noFill/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pt-BR" altLang="zh-CN" sz="2400" b="1" smtClean="0"/>
              <a:t>% </a:t>
            </a:r>
            <a:r>
              <a:rPr lang="zh-CN" altLang="pt-BR" sz="2400" b="1" smtClean="0"/>
              <a:t>将照片 </a:t>
            </a:r>
            <a:r>
              <a:rPr lang="en-GB" altLang="zh-CN" sz="2400" b="1" smtClean="0"/>
              <a:t>F35.jpg </a:t>
            </a:r>
            <a:r>
              <a:rPr lang="pt-BR" altLang="zh-CN" sz="2400" b="1" smtClean="0"/>
              <a:t>( jpeg, bmp</a:t>
            </a:r>
            <a:r>
              <a:rPr lang="zh-CN" altLang="pt-BR" sz="2400" b="1" smtClean="0"/>
              <a:t>格式</a:t>
            </a:r>
            <a:r>
              <a:rPr lang="pt-BR" altLang="zh-CN" sz="2400" b="1" smtClean="0"/>
              <a:t>...) </a:t>
            </a:r>
            <a:r>
              <a:rPr lang="zh-CN" altLang="pt-BR" sz="2400" b="1" smtClean="0"/>
              <a:t>拖入 </a:t>
            </a:r>
            <a:r>
              <a:rPr lang="pt-BR" altLang="zh-CN" sz="2400" b="1" smtClean="0"/>
              <a:t>Matlab </a:t>
            </a:r>
            <a:r>
              <a:rPr lang="zh-CN" altLang="pt-BR" sz="2400" b="1" smtClean="0"/>
              <a:t>的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pt-BR" altLang="zh-CN" sz="2400" b="1" smtClean="0"/>
              <a:t>%</a:t>
            </a:r>
            <a:r>
              <a:rPr lang="zh-CN" altLang="pt-BR" sz="2400" b="1" smtClean="0"/>
              <a:t> </a:t>
            </a:r>
            <a:r>
              <a:rPr lang="pt-BR" altLang="zh-CN" sz="2400" b="1" smtClean="0"/>
              <a:t>Workspace </a:t>
            </a:r>
            <a:r>
              <a:rPr lang="zh-CN" altLang="pt-BR" sz="2400" b="1" smtClean="0"/>
              <a:t>区域</a:t>
            </a:r>
            <a:r>
              <a:rPr lang="pt-BR" altLang="zh-CN" sz="2400" b="1" smtClean="0"/>
              <a:t>, </a:t>
            </a:r>
            <a:r>
              <a:rPr lang="zh-CN" altLang="pt-BR" sz="2400" b="1" smtClean="0"/>
              <a:t>直接点击 </a:t>
            </a:r>
            <a:r>
              <a:rPr lang="pt-BR" altLang="zh-CN" sz="2400" b="1" smtClean="0"/>
              <a:t>Workspace </a:t>
            </a:r>
            <a:r>
              <a:rPr lang="zh-CN" altLang="pt-BR" sz="2400" b="1" smtClean="0"/>
              <a:t>区域的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pt-BR" altLang="zh-CN" sz="2400" b="1" smtClean="0"/>
              <a:t>% </a:t>
            </a:r>
            <a:r>
              <a:rPr lang="en-GB" altLang="zh-CN" sz="2400" b="1" smtClean="0"/>
              <a:t>F35.jpg </a:t>
            </a:r>
            <a:r>
              <a:rPr lang="zh-CN" altLang="en-GB" sz="2400" b="1" smtClean="0"/>
              <a:t>文件名</a:t>
            </a:r>
            <a:r>
              <a:rPr lang="pt-BR" altLang="zh-CN" sz="2400" b="1" smtClean="0"/>
              <a:t>, </a:t>
            </a:r>
            <a:r>
              <a:rPr lang="zh-CN" altLang="pt-BR" sz="2400" b="1" smtClean="0"/>
              <a:t>按弹出窗口提示输入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pt-BR" altLang="zh-CN" sz="2400" b="1" smtClean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pt-BR" altLang="zh-CN" sz="2400" b="1" smtClean="0"/>
              <a:t>% </a:t>
            </a:r>
            <a:r>
              <a:rPr lang="zh-CN" altLang="pt-BR" sz="2400" b="1" smtClean="0"/>
              <a:t>或在 </a:t>
            </a:r>
            <a:r>
              <a:rPr lang="pt-BR" altLang="zh-CN" sz="2400" b="1" smtClean="0"/>
              <a:t>Command Window </a:t>
            </a:r>
            <a:r>
              <a:rPr lang="zh-CN" altLang="pt-BR" sz="2400" b="1" smtClean="0"/>
              <a:t>输入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pt-BR" altLang="zh-CN" sz="2400" b="1" smtClean="0"/>
              <a:t>&gt;&gt; F35 = </a:t>
            </a:r>
            <a:r>
              <a:rPr lang="en-GB" altLang="zh-CN" sz="2400" b="1" smtClean="0"/>
              <a:t>imread( ' F35.jpg '  );</a:t>
            </a:r>
            <a:endParaRPr lang="zh-CN" altLang="pt-BR" sz="2400" b="1" smtClean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pt-BR" altLang="zh-CN" sz="2400" b="1" smtClean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pt-BR" altLang="zh-CN" sz="2400" b="1" smtClean="0"/>
              <a:t>%  </a:t>
            </a:r>
            <a:r>
              <a:rPr lang="zh-CN" altLang="pt-BR" sz="2400" b="1" smtClean="0"/>
              <a:t>将</a:t>
            </a:r>
            <a:r>
              <a:rPr lang="pt-BR" altLang="zh-CN" sz="2400" b="1" smtClean="0"/>
              <a:t>unit8 </a:t>
            </a:r>
            <a:r>
              <a:rPr lang="zh-CN" altLang="pt-BR" sz="2400" b="1" smtClean="0"/>
              <a:t>格式改成 </a:t>
            </a:r>
            <a:r>
              <a:rPr lang="pt-BR" altLang="zh-CN" sz="2400" b="1" smtClean="0"/>
              <a:t>double </a:t>
            </a:r>
            <a:r>
              <a:rPr lang="zh-CN" altLang="pt-BR" sz="2400" b="1" smtClean="0"/>
              <a:t>才好做算术运算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pt-BR" altLang="zh-CN" sz="2400" b="1" smtClean="0"/>
              <a:t>&gt;&gt; X = im2double( </a:t>
            </a:r>
            <a:r>
              <a:rPr lang="en-GB" altLang="zh-CN" sz="2400" b="1" smtClean="0"/>
              <a:t>F35 </a:t>
            </a:r>
            <a:r>
              <a:rPr lang="pt-BR" altLang="zh-CN" sz="2400" b="1" smtClean="0"/>
              <a:t>);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pt-BR" altLang="zh-CN" sz="2400" b="1" smtClean="0"/>
              <a:t>% </a:t>
            </a:r>
            <a:r>
              <a:rPr lang="zh-CN" altLang="pt-BR" sz="2400" b="1" smtClean="0"/>
              <a:t>注意命令结尾加分号</a:t>
            </a:r>
            <a:endParaRPr lang="pt-BR" altLang="zh-CN" sz="2400" b="1" smtClean="0"/>
          </a:p>
        </p:txBody>
      </p:sp>
    </p:spTree>
    <p:extLst>
      <p:ext uri="{BB962C8B-B14F-4D97-AF65-F5344CB8AC3E}">
        <p14:creationId xmlns:p14="http://schemas.microsoft.com/office/powerpoint/2010/main" val="325297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32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32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32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3932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1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9321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1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39321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1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39321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 descr="羊皮纸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8229600" cy="1143000"/>
          </a:xfrm>
          <a:blipFill dpi="0" rotWithShape="1">
            <a:blip r:embed="rId2"/>
            <a:srcRect/>
            <a:tile tx="0" ty="0" sx="100000" sy="100000" flip="none" algn="tl"/>
          </a:blipFill>
        </p:spPr>
        <p:txBody>
          <a:bodyPr/>
          <a:lstStyle/>
          <a:p>
            <a:pPr eaLnBrk="1" hangingPunct="1"/>
            <a:r>
              <a:rPr lang="en-US" altLang="zh-CN" sz="3600" smtClean="0"/>
              <a:t> </a:t>
            </a:r>
            <a:r>
              <a:rPr lang="zh-CN" altLang="en-US" sz="3600" b="1" smtClean="0"/>
              <a:t>将图像转换成矩阵形式</a:t>
            </a:r>
          </a:p>
        </p:txBody>
      </p:sp>
      <p:sp>
        <p:nvSpPr>
          <p:cNvPr id="393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2875"/>
            <a:ext cx="8218488" cy="5140325"/>
          </a:xfrm>
          <a:noFill/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pt-BR" sz="2000" b="1" smtClean="0"/>
              <a:t>&gt;&gt; </a:t>
            </a:r>
            <a:r>
              <a:rPr lang="en-US" altLang="zh-CN" sz="2000" b="1" smtClean="0"/>
              <a:t> </a:t>
            </a:r>
            <a:r>
              <a:rPr lang="en-US" altLang="pt-BR" sz="2000" b="1" smtClean="0"/>
              <a:t>whos</a:t>
            </a:r>
          </a:p>
          <a:p>
            <a:pPr eaLnBrk="1" hangingPunct="1">
              <a:buFontTx/>
              <a:buNone/>
            </a:pPr>
            <a:r>
              <a:rPr lang="en-US" altLang="pt-BR" sz="2000" b="1" smtClean="0"/>
              <a:t>  Name      Size                           Bytes  Class</a:t>
            </a:r>
          </a:p>
          <a:p>
            <a:pPr eaLnBrk="1" hangingPunct="1">
              <a:buFontTx/>
              <a:buNone/>
            </a:pPr>
            <a:r>
              <a:rPr lang="en-US" altLang="zh-CN" sz="2000" b="1" smtClean="0"/>
              <a:t>  </a:t>
            </a:r>
          </a:p>
          <a:p>
            <a:pPr eaLnBrk="1" hangingPunct="1">
              <a:buFontTx/>
              <a:buNone/>
            </a:pPr>
            <a:r>
              <a:rPr lang="en-US" altLang="zh-CN" sz="2000" b="1" smtClean="0"/>
              <a:t>  </a:t>
            </a:r>
            <a:r>
              <a:rPr lang="en-US" altLang="pt-BR" sz="2000" b="1" smtClean="0"/>
              <a:t>F35     444x640x3                       852480  uint8 array</a:t>
            </a:r>
          </a:p>
          <a:p>
            <a:pPr eaLnBrk="1" hangingPunct="1">
              <a:buFontTx/>
              <a:buNone/>
            </a:pPr>
            <a:r>
              <a:rPr lang="en-US" altLang="zh-CN" sz="2000" b="1" smtClean="0"/>
              <a:t>    </a:t>
            </a:r>
            <a:r>
              <a:rPr lang="en-US" altLang="pt-BR" sz="2000" b="1" smtClean="0"/>
              <a:t>X       444x640x3                      6819840  double array</a:t>
            </a:r>
          </a:p>
          <a:p>
            <a:pPr eaLnBrk="1" hangingPunct="1">
              <a:buFontTx/>
              <a:buNone/>
            </a:pPr>
            <a:endParaRPr lang="pt-BR" altLang="zh-CN" sz="2000" b="1" smtClean="0"/>
          </a:p>
          <a:p>
            <a:pPr eaLnBrk="1" hangingPunct="1">
              <a:buFontTx/>
              <a:buNone/>
            </a:pPr>
            <a:r>
              <a:rPr lang="pt-BR" altLang="zh-CN" sz="2000" b="1" smtClean="0"/>
              <a:t>%  </a:t>
            </a:r>
            <a:r>
              <a:rPr lang="zh-CN" altLang="pt-BR" sz="2000" b="1" smtClean="0"/>
              <a:t>选红色灰度矩阵做运算</a:t>
            </a:r>
          </a:p>
          <a:p>
            <a:pPr eaLnBrk="1" hangingPunct="1">
              <a:buFontTx/>
              <a:buNone/>
            </a:pPr>
            <a:r>
              <a:rPr lang="pt-BR" altLang="zh-CN" sz="2000" b="1" smtClean="0"/>
              <a:t>&gt;&gt; X1=X( : , : , 1 ); </a:t>
            </a:r>
          </a:p>
          <a:p>
            <a:pPr eaLnBrk="1" hangingPunct="1">
              <a:buFontTx/>
              <a:buNone/>
            </a:pPr>
            <a:endParaRPr lang="pt-BR" altLang="zh-CN" sz="2000" b="1" smtClean="0"/>
          </a:p>
          <a:p>
            <a:pPr eaLnBrk="1" hangingPunct="1">
              <a:buFontTx/>
              <a:buNone/>
            </a:pPr>
            <a:r>
              <a:rPr lang="pt-BR" altLang="zh-CN" sz="2000" b="1" smtClean="0"/>
              <a:t>&gt;&gt; imshow(X1)</a:t>
            </a:r>
          </a:p>
        </p:txBody>
      </p:sp>
      <p:pic>
        <p:nvPicPr>
          <p:cNvPr id="39331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" b="9056"/>
          <a:stretch>
            <a:fillRect/>
          </a:stretch>
        </p:blipFill>
        <p:spPr bwMode="auto">
          <a:xfrm>
            <a:off x="3132138" y="3167063"/>
            <a:ext cx="5849937" cy="369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198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3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933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3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933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933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33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3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933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933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33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3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933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933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933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3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933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33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933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3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3933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3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3933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31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39331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933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933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913"/>
            <a:ext cx="4932363" cy="344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75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188913"/>
            <a:ext cx="5076825" cy="344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75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6300"/>
            <a:ext cx="4932363" cy="344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75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3416300"/>
            <a:ext cx="5076825" cy="344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7574" name="Rectangle 6"/>
          <p:cNvSpPr>
            <a:spLocks noChangeArrowheads="1"/>
          </p:cNvSpPr>
          <p:nvPr/>
        </p:nvSpPr>
        <p:spPr bwMode="auto">
          <a:xfrm>
            <a:off x="5508625" y="333375"/>
            <a:ext cx="2387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pt-BR" altLang="zh-CN" sz="2800">
                <a:solidFill>
                  <a:srgbClr val="FF3300"/>
                </a:solidFill>
              </a:rPr>
              <a:t>X( : , : , 1 )</a:t>
            </a:r>
            <a:endParaRPr kumimoji="0" lang="en-US" altLang="zh-CN" sz="2800">
              <a:solidFill>
                <a:srgbClr val="FF3300"/>
              </a:solidFill>
            </a:endParaRPr>
          </a:p>
        </p:txBody>
      </p:sp>
      <p:sp>
        <p:nvSpPr>
          <p:cNvPr id="237575" name="Rectangle 7"/>
          <p:cNvSpPr>
            <a:spLocks noChangeArrowheads="1"/>
          </p:cNvSpPr>
          <p:nvPr/>
        </p:nvSpPr>
        <p:spPr bwMode="auto">
          <a:xfrm>
            <a:off x="1258888" y="3716338"/>
            <a:ext cx="2387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pt-BR" altLang="zh-CN" sz="2800">
                <a:solidFill>
                  <a:srgbClr val="00CC00"/>
                </a:solidFill>
              </a:rPr>
              <a:t>X( : , : , 2 )</a:t>
            </a:r>
            <a:endParaRPr kumimoji="0" lang="en-US" altLang="zh-CN" sz="2800">
              <a:solidFill>
                <a:srgbClr val="00CC00"/>
              </a:solidFill>
            </a:endParaRPr>
          </a:p>
        </p:txBody>
      </p:sp>
      <p:sp>
        <p:nvSpPr>
          <p:cNvPr id="237576" name="Rectangle 8"/>
          <p:cNvSpPr>
            <a:spLocks noChangeArrowheads="1"/>
          </p:cNvSpPr>
          <p:nvPr/>
        </p:nvSpPr>
        <p:spPr bwMode="auto">
          <a:xfrm>
            <a:off x="5580063" y="3644900"/>
            <a:ext cx="2387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pt-BR" altLang="zh-CN" sz="2800">
                <a:solidFill>
                  <a:srgbClr val="0000FF"/>
                </a:solidFill>
              </a:rPr>
              <a:t>X( : , : , 3 )</a:t>
            </a:r>
            <a:endParaRPr kumimoji="0" lang="en-US" altLang="zh-CN" sz="28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93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539750" y="2349500"/>
            <a:ext cx="1439863" cy="865188"/>
          </a:xfrm>
          <a:prstGeom prst="rect">
            <a:avLst/>
          </a:prstGeom>
          <a:solidFill>
            <a:srgbClr val="FF0000">
              <a:alpha val="5098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1979613" y="2349500"/>
            <a:ext cx="6408737" cy="863600"/>
          </a:xfrm>
          <a:prstGeom prst="rect">
            <a:avLst/>
          </a:prstGeom>
          <a:solidFill>
            <a:srgbClr val="FF6600">
              <a:alpha val="5098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3697669" name="Object 5"/>
          <p:cNvGraphicFramePr>
            <a:graphicFrameLocks noChangeAspect="1"/>
          </p:cNvGraphicFramePr>
          <p:nvPr/>
        </p:nvGraphicFramePr>
        <p:xfrm>
          <a:off x="755650" y="549275"/>
          <a:ext cx="5183188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19" name="公式" r:id="rId3" imgW="1739900" imgH="215900" progId="Equation.3">
                  <p:embed/>
                </p:oleObj>
              </mc:Choice>
              <mc:Fallback>
                <p:oleObj name="公式" r:id="rId3" imgW="1739900" imgH="2159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549275"/>
                        <a:ext cx="5183188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949" name="Object 9"/>
          <p:cNvGraphicFramePr>
            <a:graphicFrameLocks noChangeAspect="1"/>
          </p:cNvGraphicFramePr>
          <p:nvPr/>
        </p:nvGraphicFramePr>
        <p:xfrm>
          <a:off x="611188" y="2420938"/>
          <a:ext cx="6388100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20" name="公式" r:id="rId5" imgW="2057400" imgH="215900" progId="Equation.3">
                  <p:embed/>
                </p:oleObj>
              </mc:Choice>
              <mc:Fallback>
                <p:oleObj name="公式" r:id="rId5" imgW="2057400" imgH="2159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2420938"/>
                        <a:ext cx="6388100" cy="671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950" name="Object 12"/>
          <p:cNvGraphicFramePr>
            <a:graphicFrameLocks noChangeAspect="1"/>
          </p:cNvGraphicFramePr>
          <p:nvPr/>
        </p:nvGraphicFramePr>
        <p:xfrm>
          <a:off x="2051050" y="3284538"/>
          <a:ext cx="6192838" cy="130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21" name="公式" r:id="rId7" imgW="2044700" imgH="431800" progId="Equation.3">
                  <p:embed/>
                </p:oleObj>
              </mc:Choice>
              <mc:Fallback>
                <p:oleObj name="公式" r:id="rId7" imgW="2044700" imgH="4318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3284538"/>
                        <a:ext cx="6192838" cy="1308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97677" name="Rectangle 13"/>
          <p:cNvSpPr>
            <a:spLocks noChangeArrowheads="1"/>
          </p:cNvSpPr>
          <p:nvPr/>
        </p:nvSpPr>
        <p:spPr bwMode="auto">
          <a:xfrm>
            <a:off x="1979613" y="3213100"/>
            <a:ext cx="3455987" cy="13684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3697678" name="Object 14"/>
          <p:cNvGraphicFramePr>
            <a:graphicFrameLocks noChangeAspect="1"/>
          </p:cNvGraphicFramePr>
          <p:nvPr/>
        </p:nvGraphicFramePr>
        <p:xfrm>
          <a:off x="4140200" y="3644900"/>
          <a:ext cx="379413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22" name="公式" r:id="rId9" imgW="126725" imgH="177415" progId="Equation.3">
                  <p:embed/>
                </p:oleObj>
              </mc:Choice>
              <mc:Fallback>
                <p:oleObj name="公式" r:id="rId9" imgW="126725" imgH="177415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200" y="3644900"/>
                        <a:ext cx="379413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7679" name="Object 15"/>
          <p:cNvGraphicFramePr>
            <a:graphicFrameLocks noChangeAspect="1"/>
          </p:cNvGraphicFramePr>
          <p:nvPr/>
        </p:nvGraphicFramePr>
        <p:xfrm>
          <a:off x="2627313" y="5300663"/>
          <a:ext cx="3470275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23" name="公式" r:id="rId11" imgW="1155199" imgH="215806" progId="Equation.3">
                  <p:embed/>
                </p:oleObj>
              </mc:Choice>
              <mc:Fallback>
                <p:oleObj name="公式" r:id="rId11" imgW="1155199" imgH="215806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5300663"/>
                        <a:ext cx="3470275" cy="646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976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976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697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3697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6976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976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697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697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97677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 descr="羊皮纸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8229600" cy="1143000"/>
          </a:xfrm>
          <a:blipFill dpi="0" rotWithShape="1">
            <a:blip r:embed="rId2"/>
            <a:srcRect/>
            <a:tile tx="0" ty="0" sx="100000" sy="100000" flip="none" algn="tl"/>
          </a:blipFill>
        </p:spPr>
        <p:txBody>
          <a:bodyPr/>
          <a:lstStyle/>
          <a:p>
            <a:pPr eaLnBrk="1" hangingPunct="1"/>
            <a:r>
              <a:rPr lang="zh-CN" altLang="en-US" sz="3200" b="1" smtClean="0"/>
              <a:t>裁取第</a:t>
            </a:r>
            <a:r>
              <a:rPr lang="en-US" altLang="zh-CN" sz="3200" b="1" smtClean="0"/>
              <a:t>111</a:t>
            </a:r>
            <a:r>
              <a:rPr lang="zh-CN" altLang="en-US" sz="3200" b="1" smtClean="0"/>
              <a:t>至</a:t>
            </a:r>
            <a:r>
              <a:rPr lang="en-US" altLang="zh-CN" sz="3200" b="1" smtClean="0"/>
              <a:t>222</a:t>
            </a:r>
            <a:r>
              <a:rPr lang="zh-CN" altLang="en-US" sz="3200" b="1" smtClean="0"/>
              <a:t>行</a:t>
            </a:r>
            <a:r>
              <a:rPr lang="en-US" altLang="zh-CN" sz="3200" b="1" smtClean="0"/>
              <a:t>, </a:t>
            </a:r>
            <a:r>
              <a:rPr lang="zh-CN" altLang="en-US" sz="3200" b="1" smtClean="0"/>
              <a:t>第</a:t>
            </a:r>
            <a:r>
              <a:rPr lang="en-US" altLang="zh-CN" sz="3200" b="1" smtClean="0"/>
              <a:t>320</a:t>
            </a:r>
            <a:r>
              <a:rPr lang="zh-CN" altLang="en-US" sz="3200" b="1" smtClean="0"/>
              <a:t>至</a:t>
            </a:r>
            <a:r>
              <a:rPr lang="en-US" altLang="zh-CN" sz="3200" b="1" smtClean="0"/>
              <a:t>480</a:t>
            </a:r>
            <a:r>
              <a:rPr lang="zh-CN" altLang="en-US" sz="3200" b="1" smtClean="0"/>
              <a:t>列的子阵</a:t>
            </a:r>
          </a:p>
        </p:txBody>
      </p:sp>
      <p:sp>
        <p:nvSpPr>
          <p:cNvPr id="393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18488" cy="4953000"/>
          </a:xfrm>
          <a:noFill/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2400" b="1" smtClean="0"/>
              <a:t>&gt;&gt; XX = X1(111:222, 320:480) ;</a:t>
            </a:r>
          </a:p>
          <a:p>
            <a:pPr eaLnBrk="1" hangingPunct="1">
              <a:buFontTx/>
              <a:buNone/>
            </a:pPr>
            <a:r>
              <a:rPr lang="pt-BR" altLang="zh-CN" sz="2400" b="1" smtClean="0"/>
              <a:t>&gt;&gt; imshow(XX)</a:t>
            </a:r>
          </a:p>
        </p:txBody>
      </p:sp>
      <p:pic>
        <p:nvPicPr>
          <p:cNvPr id="2385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2798763"/>
            <a:ext cx="6156325" cy="405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35237" name="Rectangle 5"/>
          <p:cNvSpPr>
            <a:spLocks noChangeArrowheads="1"/>
          </p:cNvSpPr>
          <p:nvPr/>
        </p:nvSpPr>
        <p:spPr bwMode="auto">
          <a:xfrm>
            <a:off x="6011863" y="3860800"/>
            <a:ext cx="1296987" cy="8636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pic>
        <p:nvPicPr>
          <p:cNvPr id="393523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0575"/>
            <a:ext cx="5508625" cy="335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083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35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35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93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5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3935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5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935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935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35237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 descr="羊皮纸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8229600" cy="1143000"/>
          </a:xfrm>
          <a:blipFill dpi="0" rotWithShape="1">
            <a:blip r:embed="rId2"/>
            <a:srcRect/>
            <a:tile tx="0" ty="0" sx="100000" sy="100000" flip="none" algn="tl"/>
          </a:blipFill>
        </p:spPr>
        <p:txBody>
          <a:bodyPr/>
          <a:lstStyle/>
          <a:p>
            <a:pPr eaLnBrk="1" hangingPunct="1"/>
            <a:r>
              <a:rPr lang="zh-CN" altLang="en-US" sz="4000" b="1" smtClean="0"/>
              <a:t>对</a:t>
            </a:r>
            <a:r>
              <a:rPr lang="zh-CN" altLang="pt-BR" sz="4000" b="1" smtClean="0"/>
              <a:t>矩阵作转置</a:t>
            </a:r>
            <a:r>
              <a:rPr lang="pt-BR" altLang="zh-CN" sz="4000" b="1" smtClean="0"/>
              <a:t>, </a:t>
            </a:r>
            <a:r>
              <a:rPr lang="zh-CN" altLang="en-US" sz="3600" b="1" smtClean="0"/>
              <a:t>观察图像的变化</a:t>
            </a:r>
          </a:p>
        </p:txBody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18488" cy="4953000"/>
          </a:xfrm>
          <a:noFill/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pl-PL" altLang="zh-CN" sz="2400" b="1" smtClean="0"/>
              <a:t>&gt;&gt;</a:t>
            </a:r>
            <a:r>
              <a:rPr lang="fr-FR" altLang="zh-CN" sz="2400" b="1" smtClean="0">
                <a:ea typeface="Arial Unicode MS" pitchFamily="34" charset="-122"/>
                <a:cs typeface="Arial Unicode MS" pitchFamily="34" charset="-122"/>
              </a:rPr>
              <a:t> imshow(</a:t>
            </a:r>
            <a:r>
              <a:rPr lang="pt-BR" altLang="zh-CN" sz="2400" b="1" smtClean="0"/>
              <a:t>X1’</a:t>
            </a:r>
            <a:r>
              <a:rPr lang="fr-FR" altLang="zh-CN" sz="2400" b="1" smtClean="0">
                <a:ea typeface="Arial Unicode MS" pitchFamily="34" charset="-122"/>
                <a:cs typeface="Arial Unicode MS" pitchFamily="34" charset="-122"/>
              </a:rPr>
              <a:t>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z="2400" b="1" smtClean="0"/>
          </a:p>
        </p:txBody>
      </p:sp>
      <p:pic>
        <p:nvPicPr>
          <p:cNvPr id="39362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1484313"/>
            <a:ext cx="4500563" cy="537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124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362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36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36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 descr="羊皮纸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8229600" cy="1143000"/>
          </a:xfrm>
          <a:blipFill dpi="0" rotWithShape="1">
            <a:blip r:embed="rId2"/>
            <a:srcRect/>
            <a:tile tx="0" ty="0" sx="100000" sy="100000" flip="none" algn="tl"/>
          </a:blipFill>
        </p:spPr>
        <p:txBody>
          <a:bodyPr/>
          <a:lstStyle/>
          <a:p>
            <a:pPr eaLnBrk="1" hangingPunct="1"/>
            <a:r>
              <a:rPr lang="zh-CN" altLang="en-US" sz="4000" b="1" smtClean="0"/>
              <a:t>对</a:t>
            </a:r>
            <a:r>
              <a:rPr lang="zh-CN" altLang="pt-BR" sz="4000" b="1" smtClean="0"/>
              <a:t>矩阵加白噪音</a:t>
            </a:r>
            <a:r>
              <a:rPr lang="pt-BR" altLang="zh-CN" sz="4000" b="1" smtClean="0"/>
              <a:t>, </a:t>
            </a:r>
            <a:r>
              <a:rPr lang="zh-CN" altLang="pt-BR" sz="4000" b="1" smtClean="0"/>
              <a:t>作线性组合</a:t>
            </a:r>
            <a:endParaRPr lang="zh-CN" altLang="en-US" sz="4000" b="1" smtClean="0"/>
          </a:p>
        </p:txBody>
      </p:sp>
      <p:sp>
        <p:nvSpPr>
          <p:cNvPr id="393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18488" cy="4953000"/>
          </a:xfrm>
          <a:noFill/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pl-PL" altLang="zh-CN" sz="2400" b="1" smtClean="0"/>
              <a:t>&gt;&gt;</a:t>
            </a:r>
            <a:r>
              <a:rPr lang="en-US" altLang="zh-CN" sz="2400" b="1" smtClean="0"/>
              <a:t>  E = rand(444,640) - 0.5*ones(444,640);</a:t>
            </a:r>
          </a:p>
          <a:p>
            <a:pPr eaLnBrk="1" hangingPunct="1">
              <a:buFontTx/>
              <a:buNone/>
            </a:pPr>
            <a:r>
              <a:rPr lang="en-US" altLang="zh-CN" sz="2400" b="1" smtClean="0"/>
              <a:t>&gt;&gt; imshow( X1 + 0.3*E )</a:t>
            </a:r>
          </a:p>
        </p:txBody>
      </p:sp>
      <p:pic>
        <p:nvPicPr>
          <p:cNvPr id="39372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2276475"/>
            <a:ext cx="6948487" cy="458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043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7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937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7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937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7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37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37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 descr="羊皮纸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8229600" cy="1143000"/>
          </a:xfrm>
          <a:blipFill dpi="0" rotWithShape="1">
            <a:blip r:embed="rId2"/>
            <a:srcRect/>
            <a:tile tx="0" ty="0" sx="100000" sy="100000" flip="none" algn="tl"/>
          </a:blipFill>
        </p:spPr>
        <p:txBody>
          <a:bodyPr/>
          <a:lstStyle/>
          <a:p>
            <a:pPr eaLnBrk="1" hangingPunct="1"/>
            <a:r>
              <a:rPr lang="zh-CN" altLang="en-US" sz="4000" b="1" smtClean="0"/>
              <a:t>这些是做了什么变换</a:t>
            </a:r>
            <a:r>
              <a:rPr lang="en-US" altLang="zh-CN" sz="4000" b="1" smtClean="0"/>
              <a:t>?</a:t>
            </a:r>
          </a:p>
        </p:txBody>
      </p:sp>
      <p:pic>
        <p:nvPicPr>
          <p:cNvPr id="2416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8" t="5283" r="8458" b="9056"/>
          <a:stretch>
            <a:fillRect/>
          </a:stretch>
        </p:blipFill>
        <p:spPr bwMode="auto">
          <a:xfrm>
            <a:off x="4427538" y="3822700"/>
            <a:ext cx="4465637" cy="303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16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3" t="4529" r="9453" b="9056"/>
          <a:stretch>
            <a:fillRect/>
          </a:stretch>
        </p:blipFill>
        <p:spPr bwMode="auto">
          <a:xfrm>
            <a:off x="468313" y="1412875"/>
            <a:ext cx="4321175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3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269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773238"/>
                <a:ext cx="8229600" cy="4094162"/>
              </a:xfrm>
            </p:spPr>
            <p:txBody>
              <a:bodyPr/>
              <a:lstStyle/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sz="3600" b="1" dirty="0" smtClean="0">
                    <a:latin typeface="Times New Roman" pitchFamily="18" charset="0"/>
                  </a:rPr>
                  <a:t>定理</a:t>
                </a:r>
                <a:r>
                  <a:rPr lang="en-US" altLang="zh-CN" sz="3600" b="1" dirty="0" smtClean="0">
                    <a:latin typeface="Times New Roman" pitchFamily="18" charset="0"/>
                  </a:rPr>
                  <a:t>:</a:t>
                </a:r>
                <a:r>
                  <a:rPr lang="en-US" altLang="zh-CN" b="1" dirty="0" smtClean="0">
                    <a:latin typeface="Times New Roman" pitchFamily="18" charset="0"/>
                  </a:rPr>
                  <a:t>   </a:t>
                </a:r>
                <a:r>
                  <a:rPr lang="zh-CN" altLang="en-US" sz="3600" b="1" dirty="0" smtClean="0">
                    <a:latin typeface="Times New Roman" pitchFamily="18" charset="0"/>
                  </a:rPr>
                  <a:t>行列式等于其第  </a:t>
                </a:r>
                <a:r>
                  <a:rPr lang="en-US" altLang="zh-CN" sz="3600" b="1" dirty="0" err="1" smtClean="0">
                    <a:latin typeface="Times New Roman" pitchFamily="18" charset="0"/>
                  </a:rPr>
                  <a:t>i</a:t>
                </a:r>
                <a:r>
                  <a:rPr lang="en-US" altLang="zh-CN" sz="3600" b="1" dirty="0" smtClean="0">
                    <a:latin typeface="Times New Roman" pitchFamily="18" charset="0"/>
                  </a:rPr>
                  <a:t> </a:t>
                </a:r>
                <a:r>
                  <a:rPr lang="zh-CN" altLang="en-US" sz="3600" b="1" dirty="0" smtClean="0">
                    <a:latin typeface="Times New Roman" pitchFamily="18" charset="0"/>
                  </a:rPr>
                  <a:t>行的元素与</a:t>
                </a:r>
                <a:endParaRPr lang="en-US" altLang="zh-CN" sz="3600" b="1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sz="3600" b="1" dirty="0">
                    <a:latin typeface="Times New Roman" pitchFamily="18" charset="0"/>
                  </a:rPr>
                  <a:t> </a:t>
                </a:r>
                <a:r>
                  <a:rPr lang="en-US" altLang="zh-CN" sz="3600" b="1" dirty="0" smtClean="0">
                    <a:latin typeface="Times New Roman" pitchFamily="18" charset="0"/>
                  </a:rPr>
                  <a:t>  </a:t>
                </a:r>
                <a:r>
                  <a:rPr lang="zh-CN" altLang="en-US" sz="3600" b="1" dirty="0" smtClean="0">
                    <a:latin typeface="Times New Roman" pitchFamily="18" charset="0"/>
                  </a:rPr>
                  <a:t>各自的代数余子式的乘积之和 </a:t>
                </a:r>
                <a:r>
                  <a:rPr lang="en-US" altLang="zh-CN" sz="3600" b="1" dirty="0" smtClean="0">
                    <a:latin typeface="Times New Roman" pitchFamily="18" charset="0"/>
                  </a:rPr>
                  <a:t>,  </a:t>
                </a:r>
                <a:r>
                  <a:rPr lang="zh-CN" altLang="en-US" sz="3600" b="1" dirty="0" smtClean="0">
                    <a:latin typeface="Times New Roman" pitchFamily="18" charset="0"/>
                  </a:rPr>
                  <a:t>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b="1" i="1">
                            <a:latin typeface="Cambria Math"/>
                          </a:rPr>
                          <m:t>| </m:t>
                        </m:r>
                        <m:r>
                          <a:rPr lang="en-US" altLang="zh-CN" sz="3600" b="1">
                            <a:latin typeface="Cambria Math"/>
                          </a:rPr>
                          <m:t>𝐀</m:t>
                        </m:r>
                        <m:r>
                          <a:rPr lang="en-US" altLang="zh-CN" sz="3600" b="1" i="1">
                            <a:latin typeface="Cambria Math"/>
                          </a:rPr>
                          <m:t> |=</m:t>
                        </m:r>
                        <m:r>
                          <a:rPr lang="en-US" altLang="zh-CN" sz="3600" b="1" i="1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sz="3600" b="1" i="1">
                            <a:latin typeface="Cambria Math"/>
                          </a:rPr>
                          <m:t>𝒊</m:t>
                        </m:r>
                        <m:r>
                          <a:rPr lang="en-US" altLang="zh-CN" sz="3600" b="1" i="1">
                            <a:latin typeface="Cambria Math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3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b="1" i="1">
                            <a:latin typeface="Cambria Math"/>
                          </a:rPr>
                          <m:t> </m:t>
                        </m:r>
                        <m:r>
                          <a:rPr lang="en-US" altLang="zh-CN" sz="3600" b="1">
                            <a:latin typeface="Cambria Math"/>
                          </a:rPr>
                          <m:t>𝐀</m:t>
                        </m:r>
                      </m:e>
                      <m:sub>
                        <m:r>
                          <a:rPr lang="en-US" altLang="zh-CN" sz="3600" b="1" i="1">
                            <a:latin typeface="Cambria Math"/>
                          </a:rPr>
                          <m:t>𝒊</m:t>
                        </m:r>
                        <m:r>
                          <a:rPr lang="en-US" altLang="zh-CN" sz="3600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3600" b="1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sz="36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b="1" i="1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sz="3600" b="1" i="1">
                            <a:latin typeface="Cambria Math"/>
                          </a:rPr>
                          <m:t>𝒊</m:t>
                        </m:r>
                        <m:r>
                          <a:rPr lang="en-US" altLang="zh-CN" sz="3600" b="1" i="1">
                            <a:latin typeface="Cambria Math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36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b="1">
                            <a:latin typeface="Cambria Math"/>
                          </a:rPr>
                          <m:t> </m:t>
                        </m:r>
                        <m:r>
                          <a:rPr lang="en-US" altLang="zh-CN" sz="3600" b="1">
                            <a:latin typeface="Cambria Math"/>
                          </a:rPr>
                          <m:t>𝐀</m:t>
                        </m:r>
                      </m:e>
                      <m:sub>
                        <m:r>
                          <a:rPr lang="en-US" altLang="zh-CN" sz="3600" b="1" i="1">
                            <a:latin typeface="Cambria Math"/>
                          </a:rPr>
                          <m:t>𝒊</m:t>
                        </m:r>
                        <m:r>
                          <a:rPr lang="en-US" altLang="zh-CN" sz="3600" b="1" i="1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sz="3600" b="1" i="1">
                        <a:latin typeface="Cambria Math"/>
                      </a:rPr>
                      <m:t>+⋯+</m:t>
                    </m:r>
                    <m:sSub>
                      <m:sSubPr>
                        <m:ctrlPr>
                          <a:rPr lang="en-US" altLang="zh-CN" sz="36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b="1" i="1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sz="3600" b="1" i="1">
                            <a:latin typeface="Cambria Math"/>
                          </a:rPr>
                          <m:t>𝒊𝒏</m:t>
                        </m:r>
                      </m:sub>
                    </m:sSub>
                    <m:sSub>
                      <m:sSubPr>
                        <m:ctrlPr>
                          <a:rPr lang="en-US" altLang="zh-CN" sz="36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b="1">
                            <a:latin typeface="Cambria Math"/>
                          </a:rPr>
                          <m:t> </m:t>
                        </m:r>
                        <m:r>
                          <a:rPr lang="en-US" altLang="zh-CN" sz="3600" b="1">
                            <a:latin typeface="Cambria Math"/>
                          </a:rPr>
                          <m:t>𝐀</m:t>
                        </m:r>
                      </m:e>
                      <m:sub>
                        <m:r>
                          <a:rPr lang="en-US" altLang="zh-CN" sz="3600" b="1" i="1">
                            <a:latin typeface="Cambria Math"/>
                          </a:rPr>
                          <m:t>𝒊𝒏</m:t>
                        </m:r>
                      </m:sub>
                    </m:sSub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4269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773238"/>
                <a:ext cx="8229600" cy="4094162"/>
              </a:xfrm>
              <a:blipFill rotWithShape="1">
                <a:blip r:embed="rId2"/>
                <a:stretch>
                  <a:fillRect l="-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2699" name="Picture 16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2700" name="Rectangle 19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b="1" smtClean="0">
                <a:solidFill>
                  <a:schemeClr val="bg1"/>
                </a:solidFill>
                <a:latin typeface="Times New Roman" pitchFamily="18" charset="0"/>
              </a:rPr>
              <a:t>行列式按一行展开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915816" y="4509120"/>
                <a:ext cx="2929263" cy="16730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zh-CN" sz="3600" i="1" smtClean="0">
                          <a:latin typeface="Cambria Math"/>
                        </a:rPr>
                        <m:t>=</m:t>
                      </m:r>
                      <m:r>
                        <a:rPr lang="en-US" altLang="zh-CN" sz="3600" b="1" i="1" smtClean="0">
                          <a:latin typeface="Cambria Math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t-BR" altLang="zh-CN" sz="36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𝒋</m:t>
                          </m:r>
                          <m:r>
                            <a:rPr lang="pt-BR" altLang="zh-CN" sz="3600" b="1" i="1" smtClean="0">
                              <a:latin typeface="Cambria Math"/>
                            </a:rPr>
                            <m:t>=</m:t>
                          </m:r>
                          <m:r>
                            <a:rPr lang="en-US" altLang="zh-CN" sz="3600" b="1" i="1" smtClean="0">
                              <a:latin typeface="Cambria Math"/>
                            </a:rPr>
                            <m:t>𝟏</m:t>
                          </m:r>
                        </m:sub>
                        <m:sup>
                          <m:r>
                            <a:rPr lang="pt-BR" altLang="zh-CN" sz="3600" b="1" i="1" smtClean="0">
                              <a:latin typeface="Cambria Math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pt-BR" altLang="zh-CN" sz="36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𝒊𝒋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altLang="zh-CN" sz="36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600" b="1" i="0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CN" sz="3600" b="1" i="0" smtClean="0">
                                  <a:latin typeface="Cambria Math"/>
                                </a:rPr>
                                <m:t>𝐀</m:t>
                              </m:r>
                            </m:e>
                            <m: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𝒊𝒋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4509120"/>
                <a:ext cx="2929263" cy="167308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5761038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证明</a:t>
            </a:r>
            <a:r>
              <a:rPr lang="en-US" altLang="zh-CN" b="1" dirty="0" smtClean="0">
                <a:latin typeface="Times New Roman" pitchFamily="18" charset="0"/>
              </a:rPr>
              <a:t>: </a:t>
            </a:r>
            <a:r>
              <a:rPr lang="zh-CN" altLang="en-US" b="1" dirty="0" smtClean="0">
                <a:latin typeface="Times New Roman" pitchFamily="18" charset="0"/>
              </a:rPr>
              <a:t>先考察一种特殊形状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3600" b="1" dirty="0" smtClean="0">
                <a:latin typeface="Times New Roman" pitchFamily="18" charset="0"/>
              </a:rPr>
              <a:t>    </a:t>
            </a:r>
          </a:p>
        </p:txBody>
      </p:sp>
      <p:sp>
        <p:nvSpPr>
          <p:cNvPr id="2743313" name="AutoShape 17"/>
          <p:cNvSpPr>
            <a:spLocks noChangeArrowheads="1"/>
          </p:cNvSpPr>
          <p:nvPr/>
        </p:nvSpPr>
        <p:spPr bwMode="auto">
          <a:xfrm>
            <a:off x="2411760" y="1287077"/>
            <a:ext cx="936104" cy="719137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743314" name="AutoShape 18"/>
          <p:cNvSpPr>
            <a:spLocks noChangeArrowheads="1"/>
          </p:cNvSpPr>
          <p:nvPr/>
        </p:nvSpPr>
        <p:spPr bwMode="auto">
          <a:xfrm>
            <a:off x="3636330" y="1916833"/>
            <a:ext cx="3023865" cy="1800199"/>
          </a:xfrm>
          <a:prstGeom prst="roundRect">
            <a:avLst>
              <a:gd name="adj" fmla="val 10472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743316" name="AutoShape 20"/>
          <p:cNvSpPr>
            <a:spLocks noChangeArrowheads="1"/>
          </p:cNvSpPr>
          <p:nvPr/>
        </p:nvSpPr>
        <p:spPr bwMode="auto">
          <a:xfrm>
            <a:off x="5796136" y="4130936"/>
            <a:ext cx="2233612" cy="720725"/>
          </a:xfrm>
          <a:prstGeom prst="roundRect">
            <a:avLst>
              <a:gd name="adj" fmla="val 12611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743317" name="AutoShape 21"/>
          <p:cNvSpPr>
            <a:spLocks noChangeArrowheads="1"/>
          </p:cNvSpPr>
          <p:nvPr/>
        </p:nvSpPr>
        <p:spPr bwMode="auto">
          <a:xfrm>
            <a:off x="4860032" y="4130937"/>
            <a:ext cx="794445" cy="720725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743319" name="AutoShape 23"/>
          <p:cNvSpPr>
            <a:spLocks noChangeArrowheads="1"/>
          </p:cNvSpPr>
          <p:nvPr/>
        </p:nvSpPr>
        <p:spPr bwMode="auto">
          <a:xfrm>
            <a:off x="5543389" y="5300663"/>
            <a:ext cx="2233612" cy="720725"/>
          </a:xfrm>
          <a:prstGeom prst="roundRect">
            <a:avLst>
              <a:gd name="adj" fmla="val 12611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51520" y="1340768"/>
                <a:ext cx="7185632" cy="2253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400" dirty="0" smtClean="0"/>
                  <a:t>| A | </a:t>
                </a:r>
                <a:r>
                  <a:rPr lang="en-US" altLang="zh-CN" sz="4000" dirty="0" smtClean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360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3600" b="1" i="1" smtClean="0"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b="1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𝟏𝟏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𝟐𝟏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𝟐𝟐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𝟐</m:t>
                                  </m:r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/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𝒏𝒏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altLang="zh-CN" sz="3600" b="1" i="1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340768"/>
                <a:ext cx="7185632" cy="225382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11560" y="3866809"/>
                <a:ext cx="7975388" cy="14338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3600" b="1" i="0" smtClean="0">
                              <a:latin typeface="Cambria Math"/>
                            </a:rPr>
                            <m:t>𝐬𝐠𝐧</m:t>
                          </m:r>
                          <m:d>
                            <m:dPr>
                              <m:ctrlPr>
                                <a:rPr lang="en-US" altLang="zh-CN" sz="3600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𝟏</m:t>
                              </m:r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⋯</m:t>
                              </m:r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CN" sz="36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  </m:t>
                                  </m:r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𝟏𝟏</m:t>
                                  </m:r>
                                </m:sub>
                              </m:s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𝟐</m:t>
                              </m:r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sz="3600" b="1" i="1" smtClean="0">
                              <a:latin typeface="Cambria Math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altLang="zh-CN" sz="36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𝒏</m:t>
                              </m:r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r>
                        <a:rPr lang="en-US" altLang="zh-CN" sz="3600" b="1" i="1" smtClean="0">
                          <a:latin typeface="Cambria Math"/>
                        </a:rPr>
                        <m:t>   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866809"/>
                <a:ext cx="7975388" cy="143385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46101" y="4995328"/>
                <a:ext cx="7622728" cy="14338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3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latin typeface="Cambria Math"/>
                            </a:rPr>
                            <m:t>  </m:t>
                          </m:r>
                          <m:r>
                            <a:rPr lang="en-US" altLang="zh-CN" sz="3600" i="1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3600" i="1">
                              <a:latin typeface="Cambria Math"/>
                            </a:rPr>
                            <m:t>𝟏𝟏</m:t>
                          </m:r>
                        </m:sub>
                      </m:sSub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3600" b="1" i="0" smtClean="0">
                              <a:latin typeface="Cambria Math"/>
                            </a:rPr>
                            <m:t>𝐬𝐠𝐧</m:t>
                          </m:r>
                          <m:d>
                            <m:dPr>
                              <m:ctrlPr>
                                <a:rPr lang="en-US" altLang="zh-CN" sz="3600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⋯</m:t>
                              </m:r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CN" sz="36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𝟐</m:t>
                              </m:r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sz="3600" b="1" i="1" smtClean="0">
                              <a:latin typeface="Cambria Math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altLang="zh-CN" sz="36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𝒏</m:t>
                              </m:r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r>
                        <a:rPr lang="en-US" altLang="zh-CN" sz="3600" b="1" i="1" smtClean="0">
                          <a:latin typeface="Cambria Math"/>
                        </a:rPr>
                        <m:t>   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01" y="4995328"/>
                <a:ext cx="7622728" cy="143385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628295" y="6113486"/>
                <a:ext cx="38874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mtClean="0">
                          <a:latin typeface="Cambria Math"/>
                        </a:rPr>
                        <m:t>𝐬𝐠𝐧</m:t>
                      </m:r>
                      <m:d>
                        <m:d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𝒋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  <m:r>
                            <a:rPr lang="en-US" altLang="zh-CN" i="1">
                              <a:latin typeface="Cambria Math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𝒋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𝒏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295" y="6113486"/>
                <a:ext cx="3887411" cy="58477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907433" y="2144513"/>
                <a:ext cx="20570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b="1" i="1" smtClean="0">
                              <a:latin typeface="Cambria Math"/>
                            </a:rPr>
                            <m:t>=</m:t>
                          </m:r>
                          <m:r>
                            <a:rPr lang="en-US" altLang="zh-CN" sz="3600" b="1" i="1" smtClean="0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𝟏𝟏</m:t>
                          </m:r>
                        </m:sub>
                      </m:sSub>
                      <m:sSub>
                        <m:sSubPr>
                          <m:ctrlPr>
                            <a:rPr lang="en-US" altLang="zh-CN" sz="3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b="1" i="0" smtClean="0">
                              <a:latin typeface="Cambria Math"/>
                            </a:rPr>
                            <m:t>𝐌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433" y="2144513"/>
                <a:ext cx="2057055" cy="646331"/>
              </a:xfrm>
              <a:prstGeom prst="rect">
                <a:avLst/>
              </a:prstGeom>
              <a:blipFill rotWithShape="1">
                <a:blip r:embed="rId11"/>
                <a:stretch>
                  <a:fillRect l="-26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58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3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43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43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43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43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43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43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43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43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43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43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3313" grpId="0" animBg="1"/>
      <p:bldP spid="2743314" grpId="0" animBg="1"/>
      <p:bldP spid="2743316" grpId="0" animBg="1"/>
      <p:bldP spid="2743317" grpId="0" animBg="1"/>
      <p:bldP spid="2743319" grpId="0" animBg="1"/>
      <p:bldP spid="2" grpId="0"/>
      <p:bldP spid="15" grpId="0"/>
      <p:bldP spid="3" grpId="0"/>
      <p:bldP spid="4" grpId="0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5761038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一</a:t>
            </a:r>
            <a:r>
              <a:rPr lang="zh-CN" altLang="en-US" b="1" dirty="0">
                <a:latin typeface="Times New Roman" pitchFamily="18" charset="0"/>
              </a:rPr>
              <a:t>般</a:t>
            </a:r>
            <a:r>
              <a:rPr lang="zh-CN" altLang="en-US" b="1" dirty="0" smtClean="0">
                <a:latin typeface="Times New Roman" pitchFamily="18" charset="0"/>
              </a:rPr>
              <a:t>形</a:t>
            </a:r>
            <a:r>
              <a:rPr lang="zh-CN" altLang="en-US" b="1" dirty="0">
                <a:latin typeface="Times New Roman" pitchFamily="18" charset="0"/>
              </a:rPr>
              <a:t>状</a:t>
            </a:r>
            <a:r>
              <a:rPr lang="en-US" altLang="zh-CN" b="1" dirty="0" smtClean="0">
                <a:latin typeface="Times New Roman" pitchFamily="18" charset="0"/>
              </a:rPr>
              <a:t>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    </a:t>
            </a:r>
          </a:p>
        </p:txBody>
      </p:sp>
      <p:sp>
        <p:nvSpPr>
          <p:cNvPr id="2" name="圆角矩形 1"/>
          <p:cNvSpPr/>
          <p:nvPr/>
        </p:nvSpPr>
        <p:spPr bwMode="auto">
          <a:xfrm>
            <a:off x="2987824" y="1468398"/>
            <a:ext cx="3888432" cy="576064"/>
          </a:xfrm>
          <a:prstGeom prst="roundRect">
            <a:avLst/>
          </a:prstGeom>
          <a:solidFill>
            <a:srgbClr val="00FF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668566" y="4378453"/>
            <a:ext cx="3744416" cy="576064"/>
          </a:xfrm>
          <a:prstGeom prst="roundRect">
            <a:avLst/>
          </a:prstGeom>
          <a:solidFill>
            <a:srgbClr val="00FF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5153056" y="4356727"/>
            <a:ext cx="3744416" cy="576064"/>
          </a:xfrm>
          <a:prstGeom prst="roundRect">
            <a:avLst/>
          </a:prstGeom>
          <a:solidFill>
            <a:srgbClr val="00FF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871272" y="518944"/>
                <a:ext cx="5179559" cy="24749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| A | =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/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𝒊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𝒊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𝒊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/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𝒏𝒏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272" y="518944"/>
                <a:ext cx="5179559" cy="2474973"/>
              </a:xfrm>
              <a:prstGeom prst="rect">
                <a:avLst/>
              </a:prstGeom>
              <a:blipFill rotWithShape="1">
                <a:blip r:embed="rId2"/>
                <a:stretch>
                  <a:fillRect l="-2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10583" y="3429000"/>
                <a:ext cx="4543552" cy="24749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/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𝒊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/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𝒏𝒏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83" y="3429000"/>
                <a:ext cx="4543552" cy="2474973"/>
              </a:xfrm>
              <a:prstGeom prst="rect">
                <a:avLst/>
              </a:prstGeom>
              <a:blipFill rotWithShape="1">
                <a:blip r:embed="rId3"/>
                <a:stretch>
                  <a:fillRect l="-29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439193" y="3428999"/>
                <a:ext cx="4705455" cy="24749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+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/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𝒊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𝒊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/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𝒏𝒏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193" y="3428999"/>
                <a:ext cx="4705455" cy="2474973"/>
              </a:xfrm>
              <a:prstGeom prst="rect">
                <a:avLst/>
              </a:prstGeom>
              <a:blipFill rotWithShape="1">
                <a:blip r:embed="rId4"/>
                <a:stretch>
                  <a:fillRect l="-10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  <p:bldP spid="13" grpId="0"/>
      <p:bldP spid="14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5761038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证明</a:t>
            </a:r>
            <a:r>
              <a:rPr lang="en-US" altLang="zh-CN" b="1" dirty="0" smtClean="0">
                <a:latin typeface="Times New Roman" pitchFamily="18" charset="0"/>
              </a:rPr>
              <a:t>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    </a:t>
            </a:r>
          </a:p>
        </p:txBody>
      </p:sp>
      <p:sp>
        <p:nvSpPr>
          <p:cNvPr id="2" name="圆角矩形 1"/>
          <p:cNvSpPr/>
          <p:nvPr/>
        </p:nvSpPr>
        <p:spPr bwMode="auto">
          <a:xfrm>
            <a:off x="2987824" y="1468398"/>
            <a:ext cx="3888432" cy="576064"/>
          </a:xfrm>
          <a:prstGeom prst="roundRect">
            <a:avLst/>
          </a:prstGeom>
          <a:solidFill>
            <a:srgbClr val="00FF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2534769" y="4221088"/>
            <a:ext cx="4496611" cy="576064"/>
          </a:xfrm>
          <a:prstGeom prst="roundRect">
            <a:avLst/>
          </a:prstGeom>
          <a:solidFill>
            <a:srgbClr val="00FF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871272" y="518944"/>
                <a:ext cx="5179559" cy="24749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| A | =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/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𝒊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𝒊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𝒊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/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𝒏𝒏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272" y="518944"/>
                <a:ext cx="5179559" cy="2474973"/>
              </a:xfrm>
              <a:prstGeom prst="rect">
                <a:avLst/>
              </a:prstGeom>
              <a:blipFill rotWithShape="1">
                <a:blip r:embed="rId2"/>
                <a:stretch>
                  <a:fillRect l="-2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40554" y="3321040"/>
                <a:ext cx="6526022" cy="2664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=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1" i="1" smtClean="0">
                            <a:latin typeface="Cambria Math"/>
                          </a:rPr>
                          <m:t>𝒋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=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  <m:sup>
                        <m:r>
                          <a:rPr lang="en-US" altLang="zh-CN" b="1" i="1" smtClean="0">
                            <a:latin typeface="Cambria Math"/>
                          </a:rPr>
                          <m:t>𝒏</m:t>
                        </m:r>
                      </m:sup>
                      <m:e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5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𝟏𝟏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⋯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𝟏</m:t>
                                      </m:r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𝒋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⋯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𝟏</m:t>
                                      </m:r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𝒏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⋮</m:t>
                                  </m:r>
                                </m:e>
                                <m:e/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⋮</m:t>
                                  </m:r>
                                </m:e>
                                <m:e/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𝟎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⋯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𝒊𝒋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𝟎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⋮</m:t>
                                  </m:r>
                                </m:e>
                                <m:e/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⋮</m:t>
                                  </m:r>
                                </m:e>
                                <m:e/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𝒏</m:t>
                                      </m:r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⋯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𝒏𝒋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⋯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𝒏𝒏</m:t>
                                      </m:r>
                                    </m:sub>
                                  </m:sSub>
                                </m:e>
                              </m:mr>
                            </m:m>
                            <m:r>
                              <a:rPr lang="en-US" altLang="zh-CN" i="1">
                                <a:latin typeface="Cambria Math"/>
                              </a:rPr>
                              <m:t> </m:t>
                            </m:r>
                          </m:e>
                        </m:d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54" y="3321040"/>
                <a:ext cx="6526022" cy="2664191"/>
              </a:xfrm>
              <a:prstGeom prst="rect">
                <a:avLst/>
              </a:prstGeom>
              <a:blipFill rotWithShape="1">
                <a:blip r:embed="rId3"/>
                <a:stretch>
                  <a:fillRect l="-4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7850188" y="4221088"/>
            <a:ext cx="12938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dirty="0">
                <a:latin typeface="华文楷体" pitchFamily="2" charset="-122"/>
                <a:ea typeface="华文楷体" pitchFamily="2" charset="-122"/>
              </a:rPr>
              <a:t>第 </a:t>
            </a:r>
            <a:r>
              <a:rPr kumimoji="0" lang="en-US" altLang="zh-CN" dirty="0" err="1">
                <a:latin typeface="华文楷体" pitchFamily="2" charset="-122"/>
                <a:ea typeface="华文楷体" pitchFamily="2" charset="-122"/>
              </a:rPr>
              <a:t>i</a:t>
            </a:r>
            <a:r>
              <a:rPr kumimoji="0" lang="en-US" altLang="zh-CN" dirty="0">
                <a:latin typeface="华文楷体" pitchFamily="2" charset="-122"/>
                <a:ea typeface="华文楷体" pitchFamily="2" charset="-122"/>
              </a:rPr>
              <a:t> </a:t>
            </a:r>
            <a:r>
              <a:rPr kumimoji="0" lang="zh-CN" altLang="en-US" dirty="0">
                <a:latin typeface="华文楷体" pitchFamily="2" charset="-122"/>
                <a:ea typeface="华文楷体" pitchFamily="2" charset="-122"/>
              </a:rPr>
              <a:t>行</a:t>
            </a:r>
          </a:p>
        </p:txBody>
      </p:sp>
      <p:cxnSp>
        <p:nvCxnSpPr>
          <p:cNvPr id="15" name="AutoShape 11"/>
          <p:cNvCxnSpPr>
            <a:cxnSpLocks noChangeShapeType="1"/>
          </p:cNvCxnSpPr>
          <p:nvPr/>
        </p:nvCxnSpPr>
        <p:spPr bwMode="auto">
          <a:xfrm rot="10800000">
            <a:off x="6996021" y="4507532"/>
            <a:ext cx="863600" cy="1588"/>
          </a:xfrm>
          <a:prstGeom prst="curvedConnector3">
            <a:avLst>
              <a:gd name="adj1" fmla="val 50000"/>
            </a:avLst>
          </a:prstGeom>
          <a:noFill/>
          <a:ln w="571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53631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/>
      <p:bldP spid="9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/>
        </p:nvSpPr>
        <p:spPr bwMode="auto">
          <a:xfrm>
            <a:off x="2333419" y="1340768"/>
            <a:ext cx="4496611" cy="576064"/>
          </a:xfrm>
          <a:prstGeom prst="roundRect">
            <a:avLst/>
          </a:prstGeom>
          <a:solidFill>
            <a:srgbClr val="00FF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6" name="圆角矩形 15"/>
          <p:cNvSpPr/>
          <p:nvPr/>
        </p:nvSpPr>
        <p:spPr bwMode="auto">
          <a:xfrm>
            <a:off x="2339752" y="836712"/>
            <a:ext cx="4496611" cy="432048"/>
          </a:xfrm>
          <a:prstGeom prst="roundRect">
            <a:avLst/>
          </a:prstGeom>
          <a:solidFill>
            <a:srgbClr val="00FF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2339752" y="188640"/>
            <a:ext cx="4496611" cy="576064"/>
          </a:xfrm>
          <a:prstGeom prst="roundRect">
            <a:avLst/>
          </a:prstGeom>
          <a:solidFill>
            <a:srgbClr val="00FF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auto">
          <a:xfrm rot="21473735">
            <a:off x="6851811" y="915318"/>
            <a:ext cx="519112" cy="850900"/>
          </a:xfrm>
          <a:prstGeom prst="curvedLeftArrow">
            <a:avLst>
              <a:gd name="adj1" fmla="val 32783"/>
              <a:gd name="adj2" fmla="val 65566"/>
              <a:gd name="adj3" fmla="val 33333"/>
            </a:avLst>
          </a:prstGeom>
          <a:solidFill>
            <a:srgbClr val="FF00FF">
              <a:alpha val="7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9" name="AutoShape 5"/>
          <p:cNvSpPr>
            <a:spLocks noChangeArrowheads="1"/>
          </p:cNvSpPr>
          <p:nvPr/>
        </p:nvSpPr>
        <p:spPr bwMode="auto">
          <a:xfrm rot="10673735">
            <a:off x="1750085" y="845956"/>
            <a:ext cx="519113" cy="850900"/>
          </a:xfrm>
          <a:prstGeom prst="curvedLeftArrow">
            <a:avLst>
              <a:gd name="adj1" fmla="val 32783"/>
              <a:gd name="adj2" fmla="val 65566"/>
              <a:gd name="adj3" fmla="val 33333"/>
            </a:avLst>
          </a:prstGeom>
          <a:solidFill>
            <a:srgbClr val="FF00FF">
              <a:alpha val="7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0" name="AutoShape 7"/>
          <p:cNvSpPr>
            <a:spLocks noChangeArrowheads="1"/>
          </p:cNvSpPr>
          <p:nvPr/>
        </p:nvSpPr>
        <p:spPr bwMode="auto">
          <a:xfrm rot="21473735">
            <a:off x="6845477" y="445574"/>
            <a:ext cx="519112" cy="850900"/>
          </a:xfrm>
          <a:prstGeom prst="curvedLeftArrow">
            <a:avLst>
              <a:gd name="adj1" fmla="val 32783"/>
              <a:gd name="adj2" fmla="val 65566"/>
              <a:gd name="adj3" fmla="val 33333"/>
            </a:avLst>
          </a:prstGeom>
          <a:solidFill>
            <a:srgbClr val="FF00FF">
              <a:alpha val="7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1" name="AutoShape 5"/>
          <p:cNvSpPr>
            <a:spLocks noChangeArrowheads="1"/>
          </p:cNvSpPr>
          <p:nvPr/>
        </p:nvSpPr>
        <p:spPr bwMode="auto">
          <a:xfrm rot="10673735">
            <a:off x="1822069" y="339253"/>
            <a:ext cx="519113" cy="850900"/>
          </a:xfrm>
          <a:prstGeom prst="curvedLeftArrow">
            <a:avLst>
              <a:gd name="adj1" fmla="val 32783"/>
              <a:gd name="adj2" fmla="val 65566"/>
              <a:gd name="adj3" fmla="val 33333"/>
            </a:avLst>
          </a:prstGeom>
          <a:solidFill>
            <a:srgbClr val="FF00FF">
              <a:alpha val="7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2" name="Rectangle 12"/>
          <p:cNvSpPr>
            <a:spLocks noChangeArrowheads="1"/>
          </p:cNvSpPr>
          <p:nvPr/>
        </p:nvSpPr>
        <p:spPr bwMode="auto">
          <a:xfrm>
            <a:off x="7414566" y="627385"/>
            <a:ext cx="15843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dirty="0">
                <a:latin typeface="华文楷体" pitchFamily="2" charset="-122"/>
                <a:ea typeface="华文楷体" pitchFamily="2" charset="-122"/>
              </a:rPr>
              <a:t> </a:t>
            </a:r>
            <a:r>
              <a:rPr kumimoji="0" lang="en-US" altLang="zh-CN" dirty="0" err="1">
                <a:latin typeface="Times New Roman" pitchFamily="18" charset="0"/>
                <a:ea typeface="华文楷体" pitchFamily="2" charset="-122"/>
              </a:rPr>
              <a:t>i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</a:rPr>
              <a:t> – 1</a:t>
            </a:r>
            <a:r>
              <a:rPr kumimoji="0" lang="zh-CN" altLang="en-US" dirty="0">
                <a:latin typeface="华文楷体" pitchFamily="2" charset="-122"/>
                <a:ea typeface="华文楷体" pitchFamily="2" charset="-122"/>
              </a:rPr>
              <a:t>次</a:t>
            </a:r>
          </a:p>
        </p:txBody>
      </p:sp>
      <p:sp>
        <p:nvSpPr>
          <p:cNvPr id="5" name="圆角矩形 4"/>
          <p:cNvSpPr/>
          <p:nvPr/>
        </p:nvSpPr>
        <p:spPr bwMode="auto">
          <a:xfrm>
            <a:off x="4377601" y="3491213"/>
            <a:ext cx="826416" cy="2222454"/>
          </a:xfrm>
          <a:prstGeom prst="roundRect">
            <a:avLst/>
          </a:prstGeom>
          <a:solidFill>
            <a:srgbClr val="00FF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4" name="圆角矩形 23"/>
          <p:cNvSpPr/>
          <p:nvPr/>
        </p:nvSpPr>
        <p:spPr bwMode="auto">
          <a:xfrm>
            <a:off x="3419872" y="3491213"/>
            <a:ext cx="826416" cy="2222454"/>
          </a:xfrm>
          <a:prstGeom prst="roundRect">
            <a:avLst/>
          </a:prstGeom>
          <a:solidFill>
            <a:srgbClr val="00FF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5" name="圆角矩形 24"/>
          <p:cNvSpPr/>
          <p:nvPr/>
        </p:nvSpPr>
        <p:spPr bwMode="auto">
          <a:xfrm>
            <a:off x="2483768" y="3491213"/>
            <a:ext cx="826416" cy="2222454"/>
          </a:xfrm>
          <a:prstGeom prst="roundRect">
            <a:avLst/>
          </a:prstGeom>
          <a:solidFill>
            <a:srgbClr val="00FF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6" name="AutoShape 14"/>
          <p:cNvSpPr>
            <a:spLocks noChangeArrowheads="1"/>
          </p:cNvSpPr>
          <p:nvPr/>
        </p:nvSpPr>
        <p:spPr bwMode="auto">
          <a:xfrm rot="5400000">
            <a:off x="4069290" y="2762211"/>
            <a:ext cx="444500" cy="998538"/>
          </a:xfrm>
          <a:prstGeom prst="curvedRightArrow">
            <a:avLst>
              <a:gd name="adj1" fmla="val 44929"/>
              <a:gd name="adj2" fmla="val 89857"/>
              <a:gd name="adj3" fmla="val 33333"/>
            </a:avLst>
          </a:prstGeom>
          <a:solidFill>
            <a:srgbClr val="FF00FF">
              <a:alpha val="7607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7" name="AutoShape 14"/>
          <p:cNvSpPr>
            <a:spLocks noChangeArrowheads="1"/>
          </p:cNvSpPr>
          <p:nvPr/>
        </p:nvSpPr>
        <p:spPr bwMode="auto">
          <a:xfrm rot="5400000">
            <a:off x="3111561" y="2769694"/>
            <a:ext cx="444500" cy="998538"/>
          </a:xfrm>
          <a:prstGeom prst="curvedRightArrow">
            <a:avLst>
              <a:gd name="adj1" fmla="val 44929"/>
              <a:gd name="adj2" fmla="val 89857"/>
              <a:gd name="adj3" fmla="val 33333"/>
            </a:avLst>
          </a:prstGeom>
          <a:solidFill>
            <a:srgbClr val="FF00FF">
              <a:alpha val="7607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9" name="Rectangle 19"/>
          <p:cNvSpPr>
            <a:spLocks noChangeArrowheads="1"/>
          </p:cNvSpPr>
          <p:nvPr/>
        </p:nvSpPr>
        <p:spPr bwMode="auto">
          <a:xfrm>
            <a:off x="7378077" y="4312721"/>
            <a:ext cx="15843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dirty="0">
                <a:latin typeface="华文楷体" pitchFamily="2" charset="-122"/>
                <a:ea typeface="华文楷体" pitchFamily="2" charset="-122"/>
              </a:rPr>
              <a:t> </a:t>
            </a:r>
            <a:r>
              <a:rPr kumimoji="0" lang="en-US" altLang="zh-CN" dirty="0">
                <a:latin typeface="Times New Roman" pitchFamily="18" charset="0"/>
                <a:ea typeface="华文楷体" pitchFamily="2" charset="-122"/>
              </a:rPr>
              <a:t>j – 1</a:t>
            </a:r>
            <a:r>
              <a:rPr kumimoji="0" lang="zh-CN" altLang="en-US" dirty="0">
                <a:latin typeface="华文楷体" pitchFamily="2" charset="-122"/>
                <a:ea typeface="华文楷体" pitchFamily="2" charset="-122"/>
              </a:rPr>
              <a:t>次</a:t>
            </a:r>
          </a:p>
        </p:txBody>
      </p:sp>
      <p:sp>
        <p:nvSpPr>
          <p:cNvPr id="23" name="Rectangle 10"/>
          <p:cNvSpPr>
            <a:spLocks noChangeArrowheads="1"/>
          </p:cNvSpPr>
          <p:nvPr/>
        </p:nvSpPr>
        <p:spPr bwMode="auto">
          <a:xfrm>
            <a:off x="7856860" y="1340768"/>
            <a:ext cx="12938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dirty="0">
                <a:latin typeface="华文楷体" pitchFamily="2" charset="-122"/>
                <a:ea typeface="华文楷体" pitchFamily="2" charset="-122"/>
              </a:rPr>
              <a:t>第 </a:t>
            </a:r>
            <a:r>
              <a:rPr kumimoji="0" lang="en-US" altLang="zh-CN" dirty="0" err="1">
                <a:latin typeface="华文楷体" pitchFamily="2" charset="-122"/>
                <a:ea typeface="华文楷体" pitchFamily="2" charset="-122"/>
              </a:rPr>
              <a:t>i</a:t>
            </a:r>
            <a:r>
              <a:rPr kumimoji="0" lang="en-US" altLang="zh-CN" dirty="0">
                <a:latin typeface="华文楷体" pitchFamily="2" charset="-122"/>
                <a:ea typeface="华文楷体" pitchFamily="2" charset="-122"/>
              </a:rPr>
              <a:t> </a:t>
            </a:r>
            <a:r>
              <a:rPr kumimoji="0" lang="zh-CN" altLang="en-US" dirty="0">
                <a:latin typeface="华文楷体" pitchFamily="2" charset="-122"/>
                <a:ea typeface="华文楷体" pitchFamily="2" charset="-122"/>
              </a:rPr>
              <a:t>行</a:t>
            </a:r>
          </a:p>
        </p:txBody>
      </p:sp>
      <p:cxnSp>
        <p:nvCxnSpPr>
          <p:cNvPr id="30" name="AutoShape 11"/>
          <p:cNvCxnSpPr>
            <a:cxnSpLocks noChangeShapeType="1"/>
          </p:cNvCxnSpPr>
          <p:nvPr/>
        </p:nvCxnSpPr>
        <p:spPr bwMode="auto">
          <a:xfrm rot="10800000">
            <a:off x="7028200" y="1628006"/>
            <a:ext cx="863600" cy="1588"/>
          </a:xfrm>
          <a:prstGeom prst="curvedConnector3">
            <a:avLst>
              <a:gd name="adj1" fmla="val 50000"/>
            </a:avLst>
          </a:prstGeom>
          <a:noFill/>
          <a:ln w="571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圆角矩形 1"/>
          <p:cNvSpPr/>
          <p:nvPr/>
        </p:nvSpPr>
        <p:spPr bwMode="auto">
          <a:xfrm>
            <a:off x="4203887" y="1340768"/>
            <a:ext cx="755674" cy="579438"/>
          </a:xfrm>
          <a:prstGeom prst="roundRect">
            <a:avLst/>
          </a:prstGeom>
          <a:solidFill>
            <a:srgbClr val="FF00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1" name="圆角矩形 30"/>
          <p:cNvSpPr/>
          <p:nvPr/>
        </p:nvSpPr>
        <p:spPr bwMode="auto">
          <a:xfrm>
            <a:off x="4380403" y="3561003"/>
            <a:ext cx="823614" cy="571494"/>
          </a:xfrm>
          <a:prstGeom prst="roundRect">
            <a:avLst/>
          </a:prstGeom>
          <a:solidFill>
            <a:srgbClr val="FF00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2105151" y="296704"/>
                <a:ext cx="5034070" cy="266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𝒋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𝒊𝒋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𝒏𝒋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𝒏𝒏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151" y="296704"/>
                <a:ext cx="5034070" cy="266419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439490" y="3561003"/>
                <a:ext cx="6787179" cy="21406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000000"/>
                    </a:solidFill>
                  </a:rPr>
                  <a:t>=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(−</m:t>
                        </m:r>
                        <m: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)</m:t>
                        </m:r>
                      </m:e>
                      <m:sup>
                        <m: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𝒊</m:t>
                        </m:r>
                        <m: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b="1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𝒊</m:t>
                                  </m:r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𝟏𝟏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  <m:r>
                                    <a:rPr lang="en-US" altLang="zh-CN" b="1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⋮</m:t>
                              </m:r>
                            </m:e>
                            <m:e/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⋮</m:t>
                              </m:r>
                            </m:e>
                            <m:e/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𝒏𝒋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𝒏𝒏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90" y="3561003"/>
                <a:ext cx="6787179" cy="2140651"/>
              </a:xfrm>
              <a:prstGeom prst="rect">
                <a:avLst/>
              </a:prstGeom>
              <a:blipFill rotWithShape="1">
                <a:blip r:embed="rId3"/>
                <a:stretch>
                  <a:fillRect l="-17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164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16" grpId="1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5" grpId="0" animBg="1"/>
      <p:bldP spid="24" grpId="0" animBg="1"/>
      <p:bldP spid="24" grpId="1" animBg="1"/>
      <p:bldP spid="25" grpId="0" animBg="1"/>
      <p:bldP spid="26" grpId="0" animBg="1"/>
      <p:bldP spid="27" grpId="0" animBg="1"/>
      <p:bldP spid="29" grpId="0"/>
      <p:bldP spid="31" grpId="0" animBg="1"/>
      <p:bldP spid="34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/>
        </p:nvSpPr>
        <p:spPr bwMode="auto">
          <a:xfrm>
            <a:off x="2333419" y="1340768"/>
            <a:ext cx="4496611" cy="576064"/>
          </a:xfrm>
          <a:prstGeom prst="roundRect">
            <a:avLst/>
          </a:prstGeom>
          <a:solidFill>
            <a:srgbClr val="00FF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5" name="圆角矩形 4"/>
          <p:cNvSpPr/>
          <p:nvPr/>
        </p:nvSpPr>
        <p:spPr bwMode="auto">
          <a:xfrm>
            <a:off x="3547805" y="3433792"/>
            <a:ext cx="826416" cy="2222454"/>
          </a:xfrm>
          <a:prstGeom prst="roundRect">
            <a:avLst/>
          </a:prstGeom>
          <a:solidFill>
            <a:srgbClr val="00FF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0" name="圆角矩形 29"/>
          <p:cNvSpPr/>
          <p:nvPr/>
        </p:nvSpPr>
        <p:spPr bwMode="auto">
          <a:xfrm>
            <a:off x="4168516" y="296702"/>
            <a:ext cx="826416" cy="2664191"/>
          </a:xfrm>
          <a:prstGeom prst="roundRect">
            <a:avLst/>
          </a:prstGeom>
          <a:solidFill>
            <a:srgbClr val="00FF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2" name="圆角矩形 31"/>
          <p:cNvSpPr/>
          <p:nvPr/>
        </p:nvSpPr>
        <p:spPr bwMode="auto">
          <a:xfrm>
            <a:off x="3547805" y="3433792"/>
            <a:ext cx="3653264" cy="576064"/>
          </a:xfrm>
          <a:prstGeom prst="roundRect">
            <a:avLst/>
          </a:prstGeom>
          <a:solidFill>
            <a:srgbClr val="00FF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3" name="圆角矩形 32"/>
          <p:cNvSpPr/>
          <p:nvPr/>
        </p:nvSpPr>
        <p:spPr bwMode="auto">
          <a:xfrm>
            <a:off x="4442703" y="4009856"/>
            <a:ext cx="2758365" cy="1646390"/>
          </a:xfrm>
          <a:prstGeom prst="roundRect">
            <a:avLst/>
          </a:prstGeom>
          <a:solidFill>
            <a:srgbClr val="FFC0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347247" y="5876258"/>
                <a:ext cx="5016053" cy="6553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(−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𝒊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𝒋</m:t>
                        </m:r>
                      </m:sup>
                    </m:sSup>
                    <m:sSub>
                      <m:sSub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𝒊𝒋</m:t>
                        </m:r>
                      </m:sub>
                    </m:sSub>
                    <m:sSub>
                      <m:sSub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altLang="zh-CN" b="1" i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𝐌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𝒊𝒋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altLang="zh-CN" b="1" i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𝐀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247" y="5876258"/>
                <a:ext cx="5016053" cy="655372"/>
              </a:xfrm>
              <a:prstGeom prst="rect">
                <a:avLst/>
              </a:prstGeom>
              <a:blipFill rotWithShape="1">
                <a:blip r:embed="rId4"/>
                <a:stretch>
                  <a:fillRect t="-10280" b="-214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圆角矩形 1"/>
          <p:cNvSpPr/>
          <p:nvPr/>
        </p:nvSpPr>
        <p:spPr bwMode="auto">
          <a:xfrm>
            <a:off x="3542085" y="3433792"/>
            <a:ext cx="792088" cy="612121"/>
          </a:xfrm>
          <a:prstGeom prst="roundRect">
            <a:avLst/>
          </a:prstGeom>
          <a:solidFill>
            <a:srgbClr val="FF00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403648" y="3433792"/>
                <a:ext cx="6027356" cy="21406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000000"/>
                    </a:solidFill>
                  </a:rPr>
                  <a:t>=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(−</m:t>
                        </m:r>
                        <m: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)</m:t>
                        </m:r>
                      </m:e>
                      <m:sup>
                        <m: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𝒊</m:t>
                        </m:r>
                        <m: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𝒋</m:t>
                        </m:r>
                      </m:sup>
                    </m:sSup>
                    <m:r>
                      <a:rPr lang="en-US" altLang="zh-CN" b="1" i="1" smtClean="0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1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𝒊𝒋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b="1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  <m:r>
                                    <a:rPr lang="en-US" altLang="zh-CN" b="1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  <m:r>
                                    <a:rPr lang="en-US" altLang="zh-CN" b="1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  <m:r>
                                    <a:rPr lang="en-US" altLang="zh-CN" b="1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⋮</m:t>
                              </m:r>
                            </m:e>
                            <m:e/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b="1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b="1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𝒏𝒏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3433792"/>
                <a:ext cx="6027356" cy="2140651"/>
              </a:xfrm>
              <a:prstGeom prst="rect">
                <a:avLst/>
              </a:prstGeom>
              <a:blipFill rotWithShape="1">
                <a:blip r:embed="rId5"/>
                <a:stretch>
                  <a:fillRect l="-20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圆角矩形 3"/>
          <p:cNvSpPr/>
          <p:nvPr/>
        </p:nvSpPr>
        <p:spPr bwMode="auto">
          <a:xfrm>
            <a:off x="4168516" y="1340765"/>
            <a:ext cx="826416" cy="576064"/>
          </a:xfrm>
          <a:prstGeom prst="roundRect">
            <a:avLst/>
          </a:prstGeom>
          <a:solidFill>
            <a:srgbClr val="FF00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105151" y="296704"/>
                <a:ext cx="5034070" cy="266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𝒋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𝒊𝒋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𝒏𝒋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𝒏𝒏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151" y="296704"/>
                <a:ext cx="5034070" cy="266419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9"/>
          <p:cNvSpPr>
            <a:spLocks noChangeArrowheads="1"/>
          </p:cNvSpPr>
          <p:nvPr/>
        </p:nvSpPr>
        <p:spPr bwMode="auto">
          <a:xfrm>
            <a:off x="107504" y="2467125"/>
            <a:ext cx="2016224" cy="1569660"/>
          </a:xfrm>
          <a:prstGeom prst="rect">
            <a:avLst/>
          </a:prstGeom>
          <a:solidFill>
            <a:srgbClr val="92D050"/>
          </a:solidFill>
          <a:ln>
            <a:noFill/>
          </a:ln>
          <a:extLst/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dirty="0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kumimoji="0" lang="en-US" altLang="zh-CN" dirty="0" err="1" smtClean="0"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i</a:t>
            </a:r>
            <a:r>
              <a:rPr kumimoji="0" lang="en-US" altLang="zh-CN" dirty="0" smtClean="0"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 + j </a:t>
            </a:r>
            <a:r>
              <a:rPr kumimoji="0" lang="en-US" altLang="zh-CN" dirty="0" smtClean="0">
                <a:latin typeface="Times New Roman" panose="02020603050405020304" pitchFamily="18" charset="0"/>
                <a:ea typeface="华文楷体" pitchFamily="2" charset="-122"/>
              </a:rPr>
              <a:t>– 2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dirty="0" smtClean="0">
                <a:latin typeface="华文楷体" pitchFamily="2" charset="-122"/>
                <a:ea typeface="华文楷体" pitchFamily="2" charset="-122"/>
              </a:rPr>
              <a:t>次行</a:t>
            </a:r>
            <a:r>
              <a:rPr kumimoji="0" lang="en-US" altLang="zh-CN" dirty="0" smtClean="0">
                <a:latin typeface="华文楷体" pitchFamily="2" charset="-122"/>
                <a:ea typeface="华文楷体" pitchFamily="2" charset="-122"/>
              </a:rPr>
              <a:t>,</a:t>
            </a:r>
            <a:r>
              <a:rPr kumimoji="0" lang="zh-CN" altLang="en-US" dirty="0" smtClean="0">
                <a:latin typeface="华文楷体" pitchFamily="2" charset="-122"/>
                <a:ea typeface="华文楷体" pitchFamily="2" charset="-122"/>
              </a:rPr>
              <a:t>列</a:t>
            </a:r>
            <a:endParaRPr kumimoji="0" lang="en-US" altLang="zh-CN" dirty="0" smtClean="0">
              <a:latin typeface="华文楷体" pitchFamily="2" charset="-122"/>
              <a:ea typeface="华文楷体" pitchFamily="2" charset="-122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dirty="0" smtClean="0">
                <a:latin typeface="华文楷体" pitchFamily="2" charset="-122"/>
                <a:ea typeface="华文楷体" pitchFamily="2" charset="-122"/>
              </a:rPr>
              <a:t>的交</a:t>
            </a:r>
            <a:r>
              <a:rPr kumimoji="0" lang="zh-CN" altLang="en-US" dirty="0">
                <a:latin typeface="华文楷体" pitchFamily="2" charset="-122"/>
                <a:ea typeface="华文楷体" pitchFamily="2" charset="-122"/>
              </a:rPr>
              <a:t>换</a:t>
            </a:r>
          </a:p>
        </p:txBody>
      </p:sp>
    </p:spTree>
    <p:extLst>
      <p:ext uri="{BB962C8B-B14F-4D97-AF65-F5344CB8AC3E}">
        <p14:creationId xmlns:p14="http://schemas.microsoft.com/office/powerpoint/2010/main" val="289649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 animBg="1"/>
      <p:bldP spid="30" grpId="0" animBg="1"/>
      <p:bldP spid="32" grpId="0" animBg="1"/>
      <p:bldP spid="33" grpId="0" animBg="1"/>
      <p:bldP spid="3" grpId="0"/>
      <p:bldP spid="2" grpId="0" animBg="1"/>
      <p:bldP spid="11" grpId="0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970" name="Object 3"/>
          <p:cNvGraphicFramePr>
            <a:graphicFrameLocks noChangeAspect="1"/>
          </p:cNvGraphicFramePr>
          <p:nvPr/>
        </p:nvGraphicFramePr>
        <p:xfrm>
          <a:off x="1763713" y="476250"/>
          <a:ext cx="6408737" cy="150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00" name="公式" r:id="rId3" imgW="2057400" imgH="482600" progId="Equation.3">
                  <p:embed/>
                </p:oleObj>
              </mc:Choice>
              <mc:Fallback>
                <p:oleObj name="公式" r:id="rId3" imgW="2057400" imgH="482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476250"/>
                        <a:ext cx="6408737" cy="1501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971" name="Object 7"/>
          <p:cNvGraphicFramePr>
            <a:graphicFrameLocks noChangeAspect="1"/>
          </p:cNvGraphicFramePr>
          <p:nvPr/>
        </p:nvGraphicFramePr>
        <p:xfrm>
          <a:off x="323850" y="869950"/>
          <a:ext cx="1295400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01" name="公式" r:id="rId5" imgW="406224" imgH="190417" progId="Equation.3">
                  <p:embed/>
                </p:oleObj>
              </mc:Choice>
              <mc:Fallback>
                <p:oleObj name="公式" r:id="rId5" imgW="406224" imgH="190417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869950"/>
                        <a:ext cx="1295400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972" name="Object 13"/>
          <p:cNvGraphicFramePr>
            <a:graphicFrameLocks noChangeAspect="1"/>
          </p:cNvGraphicFramePr>
          <p:nvPr/>
        </p:nvGraphicFramePr>
        <p:xfrm>
          <a:off x="755650" y="4508500"/>
          <a:ext cx="2052638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02" name="公式" r:id="rId7" imgW="647419" imgH="203112" progId="Equation.3">
                  <p:embed/>
                </p:oleObj>
              </mc:Choice>
              <mc:Fallback>
                <p:oleObj name="公式" r:id="rId7" imgW="647419" imgH="203112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4508500"/>
                        <a:ext cx="2052638" cy="642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73" name="AutoShape 3"/>
          <p:cNvSpPr>
            <a:spLocks/>
          </p:cNvSpPr>
          <p:nvPr/>
        </p:nvSpPr>
        <p:spPr bwMode="auto">
          <a:xfrm>
            <a:off x="3132138" y="3789363"/>
            <a:ext cx="360362" cy="2233612"/>
          </a:xfrm>
          <a:prstGeom prst="leftBrace">
            <a:avLst>
              <a:gd name="adj1" fmla="val 51652"/>
              <a:gd name="adj2" fmla="val 50000"/>
            </a:avLst>
          </a:prstGeom>
          <a:noFill/>
          <a:ln w="571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zh-CN">
              <a:latin typeface="French Script MT" pitchFamily="66" charset="0"/>
            </a:endParaRPr>
          </a:p>
        </p:txBody>
      </p:sp>
      <p:sp>
        <p:nvSpPr>
          <p:cNvPr id="2993167" name="AutoShape 15"/>
          <p:cNvSpPr>
            <a:spLocks noChangeArrowheads="1"/>
          </p:cNvSpPr>
          <p:nvPr/>
        </p:nvSpPr>
        <p:spPr bwMode="auto">
          <a:xfrm>
            <a:off x="4140200" y="2276475"/>
            <a:ext cx="3024188" cy="792163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993168" name="AutoShape 16"/>
          <p:cNvSpPr>
            <a:spLocks noChangeArrowheads="1"/>
          </p:cNvSpPr>
          <p:nvPr/>
        </p:nvSpPr>
        <p:spPr bwMode="auto">
          <a:xfrm>
            <a:off x="4427538" y="4149725"/>
            <a:ext cx="2665412" cy="574675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993169" name="AutoShape 17"/>
          <p:cNvSpPr>
            <a:spLocks noChangeArrowheads="1"/>
          </p:cNvSpPr>
          <p:nvPr/>
        </p:nvSpPr>
        <p:spPr bwMode="auto">
          <a:xfrm>
            <a:off x="4500563" y="5734050"/>
            <a:ext cx="2665412" cy="574675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83977" name="Object 18"/>
          <p:cNvGraphicFramePr>
            <a:graphicFrameLocks noChangeAspect="1"/>
          </p:cNvGraphicFramePr>
          <p:nvPr/>
        </p:nvGraphicFramePr>
        <p:xfrm>
          <a:off x="755650" y="2276475"/>
          <a:ext cx="7169150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03" name="公式" r:id="rId9" imgW="2260600" imgH="215900" progId="Equation.3">
                  <p:embed/>
                </p:oleObj>
              </mc:Choice>
              <mc:Fallback>
                <p:oleObj name="公式" r:id="rId9" imgW="2260600" imgH="2159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2276475"/>
                        <a:ext cx="7169150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93175" name="AutoShape 23"/>
          <p:cNvSpPr>
            <a:spLocks noChangeArrowheads="1"/>
          </p:cNvSpPr>
          <p:nvPr/>
        </p:nvSpPr>
        <p:spPr bwMode="auto">
          <a:xfrm>
            <a:off x="4427538" y="3500438"/>
            <a:ext cx="2665412" cy="574675"/>
          </a:xfrm>
          <a:prstGeom prst="roundRect">
            <a:avLst>
              <a:gd name="adj" fmla="val 16667"/>
            </a:avLst>
          </a:prstGeom>
          <a:solidFill>
            <a:srgbClr val="FF99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993176" name="AutoShape 24"/>
          <p:cNvSpPr>
            <a:spLocks noChangeArrowheads="1"/>
          </p:cNvSpPr>
          <p:nvPr/>
        </p:nvSpPr>
        <p:spPr bwMode="auto">
          <a:xfrm>
            <a:off x="4500563" y="5084763"/>
            <a:ext cx="2665412" cy="574675"/>
          </a:xfrm>
          <a:prstGeom prst="roundRect">
            <a:avLst>
              <a:gd name="adj" fmla="val 16667"/>
            </a:avLst>
          </a:prstGeom>
          <a:solidFill>
            <a:srgbClr val="FF99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83980" name="Object 25"/>
          <p:cNvGraphicFramePr>
            <a:graphicFrameLocks noChangeAspect="1"/>
          </p:cNvGraphicFramePr>
          <p:nvPr/>
        </p:nvGraphicFramePr>
        <p:xfrm>
          <a:off x="3668713" y="3500438"/>
          <a:ext cx="3408362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04" name="公式" r:id="rId11" imgW="1231366" imgH="431613" progId="Equation.3">
                  <p:embed/>
                </p:oleObj>
              </mc:Choice>
              <mc:Fallback>
                <p:oleObj name="公式" r:id="rId11" imgW="1231366" imgH="431613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8713" y="3500438"/>
                        <a:ext cx="3408362" cy="119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981" name="Object 26"/>
          <p:cNvGraphicFramePr>
            <a:graphicFrameLocks noChangeAspect="1"/>
          </p:cNvGraphicFramePr>
          <p:nvPr/>
        </p:nvGraphicFramePr>
        <p:xfrm>
          <a:off x="3708400" y="5084763"/>
          <a:ext cx="3578225" cy="124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05" name="公式" r:id="rId13" imgW="1244600" imgH="431800" progId="Equation.3">
                  <p:embed/>
                </p:oleObj>
              </mc:Choice>
              <mc:Fallback>
                <p:oleObj name="公式" r:id="rId13" imgW="1244600" imgH="4318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5084763"/>
                        <a:ext cx="3578225" cy="1241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3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93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93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3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93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93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3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93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93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3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93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93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3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93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93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3167" grpId="0" animBg="1"/>
      <p:bldP spid="2993168" grpId="0" animBg="1"/>
      <p:bldP spid="2993169" grpId="0" animBg="1"/>
      <p:bldP spid="2993175" grpId="0" animBg="1"/>
      <p:bldP spid="2993176" grpId="0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5761038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3600" b="1" dirty="0" smtClean="0">
                <a:latin typeface="Times New Roman" pitchFamily="18" charset="0"/>
              </a:rPr>
              <a:t>故</a:t>
            </a:r>
            <a:r>
              <a:rPr lang="en-US" altLang="zh-CN" sz="3600" b="1" dirty="0" smtClean="0">
                <a:latin typeface="Times New Roman" pitchFamily="18" charset="0"/>
              </a:rPr>
              <a:t>    </a:t>
            </a:r>
          </a:p>
        </p:txBody>
      </p:sp>
      <p:sp>
        <p:nvSpPr>
          <p:cNvPr id="2" name="圆角矩形 1"/>
          <p:cNvSpPr/>
          <p:nvPr/>
        </p:nvSpPr>
        <p:spPr bwMode="auto">
          <a:xfrm>
            <a:off x="2915816" y="2295189"/>
            <a:ext cx="4248472" cy="576064"/>
          </a:xfrm>
          <a:prstGeom prst="roundRect">
            <a:avLst/>
          </a:prstGeom>
          <a:solidFill>
            <a:srgbClr val="00FF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536600" y="4513362"/>
                <a:ext cx="806489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 algn="l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3600" b="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𝒊</m:t>
                          </m:r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3600" b="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kumimoji="0" lang="en-US" altLang="zh-CN" sz="3600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𝐀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𝒊</m:t>
                          </m:r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kumimoji="0" lang="en-US" altLang="zh-CN" sz="3600" i="1" kern="0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𝒊</m:t>
                          </m:r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en-US" altLang="zh-CN" sz="3600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kumimoji="0" lang="en-US" altLang="zh-CN" sz="3600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𝐀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𝒊</m:t>
                          </m:r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kumimoji="0" lang="en-US" altLang="zh-CN" sz="3600" i="1" kern="0">
                          <a:solidFill>
                            <a:srgbClr val="000000"/>
                          </a:solidFill>
                          <a:latin typeface="Cambria Math"/>
                        </a:rPr>
                        <m:t>+⋯+</m:t>
                      </m:r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𝒊𝒏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en-US" altLang="zh-CN" sz="3600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kumimoji="0" lang="en-US" altLang="zh-CN" sz="3600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𝐀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𝒊𝒏</m:t>
                          </m:r>
                        </m:sub>
                      </m:sSub>
                    </m:oMath>
                  </m:oMathPara>
                </a14:m>
                <a:endParaRPr kumimoji="0" lang="zh-CN" altLang="en-US" sz="3600" b="0" kern="0" dirty="0">
                  <a:solidFill>
                    <a:srgbClr val="000000"/>
                  </a:solidFill>
                  <a:latin typeface="Arial"/>
                  <a:ea typeface="宋体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600" y="4513362"/>
                <a:ext cx="8064896" cy="92333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03648" y="1196752"/>
                <a:ext cx="5949578" cy="27729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 dirty="0" smtClean="0">
                    <a:solidFill>
                      <a:srgbClr val="000000"/>
                    </a:solidFill>
                  </a:rPr>
                  <a:t>| </a:t>
                </a:r>
                <a14:m>
                  <m:oMath xmlns:m="http://schemas.openxmlformats.org/officeDocument/2006/math">
                    <m:r>
                      <a:rPr kumimoji="0" lang="en-US" altLang="zh-CN" sz="3600" b="0" kern="0">
                        <a:solidFill>
                          <a:srgbClr val="000000"/>
                        </a:solidFill>
                        <a:latin typeface="Cambria Math"/>
                      </a:rPr>
                      <m:t>𝐀</m:t>
                    </m:r>
                  </m:oMath>
                </a14:m>
                <a:r>
                  <a:rPr lang="en-US" altLang="zh-CN" sz="3600" dirty="0" smtClean="0">
                    <a:solidFill>
                      <a:srgbClr val="000000"/>
                    </a:solidFill>
                  </a:rPr>
                  <a:t> | 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360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360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360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360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360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360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  <m:r>
                                    <a:rPr lang="en-US" altLang="zh-CN" sz="360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360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360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⋮</m:t>
                              </m:r>
                            </m:e>
                            <m:e/>
                            <m:e>
                              <m:r>
                                <a:rPr lang="en-US" altLang="zh-CN" sz="360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36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𝒊</m:t>
                                  </m:r>
                                  <m:r>
                                    <a:rPr lang="en-US" altLang="zh-CN" sz="36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36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𝒊</m:t>
                                  </m:r>
                                  <m:r>
                                    <a:rPr lang="en-US" altLang="zh-CN" sz="360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360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36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𝒊</m:t>
                                  </m:r>
                                  <m:r>
                                    <a:rPr lang="en-US" altLang="zh-CN" sz="360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360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360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⋮</m:t>
                              </m:r>
                            </m:e>
                            <m:e/>
                            <m:e>
                              <m:r>
                                <a:rPr lang="en-US" altLang="zh-CN" sz="360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360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sz="360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360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sz="360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360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360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𝒏𝒏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altLang="zh-CN" sz="360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endParaRPr lang="zh-CN" altLang="en-US" sz="36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1196752"/>
                <a:ext cx="5949578" cy="2772939"/>
              </a:xfrm>
              <a:prstGeom prst="rect">
                <a:avLst/>
              </a:prstGeom>
              <a:blipFill rotWithShape="1">
                <a:blip r:embed="rId4"/>
                <a:stretch>
                  <a:fillRect l="-26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988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3" name="Rectangle 11"/>
          <p:cNvSpPr>
            <a:spLocks noChangeArrowheads="1"/>
          </p:cNvSpPr>
          <p:nvPr/>
        </p:nvSpPr>
        <p:spPr bwMode="auto">
          <a:xfrm>
            <a:off x="971600" y="476250"/>
            <a:ext cx="69834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kumimoji="0" lang="zh-CN" altLang="en-US" sz="3600" dirty="0" smtClean="0">
                <a:latin typeface="Times New Roman" pitchFamily="18" charset="0"/>
              </a:rPr>
              <a:t>类似地</a:t>
            </a:r>
            <a:r>
              <a:rPr kumimoji="0" lang="en-US" altLang="zh-CN" sz="3600" dirty="0" smtClean="0">
                <a:latin typeface="Times New Roman" pitchFamily="18" charset="0"/>
              </a:rPr>
              <a:t>, </a:t>
            </a:r>
            <a:r>
              <a:rPr kumimoji="0" lang="zh-CN" altLang="en-US" sz="3600" dirty="0" smtClean="0">
                <a:latin typeface="Times New Roman" pitchFamily="18" charset="0"/>
              </a:rPr>
              <a:t>也有对一列的展开式</a:t>
            </a:r>
            <a:endParaRPr kumimoji="0" lang="zh-CN" altLang="en-US" sz="3600" dirty="0">
              <a:latin typeface="Times New Roman" pitchFamily="18" charset="0"/>
            </a:endParaRPr>
          </a:p>
        </p:txBody>
      </p:sp>
      <p:sp>
        <p:nvSpPr>
          <p:cNvPr id="3" name="圆角矩形 2"/>
          <p:cNvSpPr/>
          <p:nvPr/>
        </p:nvSpPr>
        <p:spPr bwMode="auto">
          <a:xfrm>
            <a:off x="4463306" y="1294160"/>
            <a:ext cx="865460" cy="2463986"/>
          </a:xfrm>
          <a:prstGeom prst="roundRect">
            <a:avLst/>
          </a:prstGeom>
          <a:solidFill>
            <a:srgbClr val="00FF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536600" y="4293096"/>
                <a:ext cx="8064896" cy="10020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 algn="l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3600" b="0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kumimoji="0" lang="en-US" altLang="zh-CN" sz="3600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𝒋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3600" b="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kumimoji="0" lang="en-US" altLang="zh-CN" sz="3600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𝐀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kumimoji="0" lang="en-US" altLang="zh-CN" sz="3600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𝒋</m:t>
                          </m:r>
                        </m:sub>
                      </m:sSub>
                      <m:r>
                        <a:rPr kumimoji="0" lang="en-US" altLang="zh-CN" sz="3600" i="1" kern="0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𝟐</m:t>
                          </m:r>
                          <m:r>
                            <a:rPr kumimoji="0" lang="en-US" altLang="zh-CN" sz="3600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𝒋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en-US" altLang="zh-CN" sz="3600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kumimoji="0" lang="en-US" altLang="zh-CN" sz="3600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𝐀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𝟐</m:t>
                          </m:r>
                          <m:r>
                            <a:rPr kumimoji="0" lang="en-US" altLang="zh-CN" sz="3600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𝒋</m:t>
                          </m:r>
                        </m:sub>
                      </m:sSub>
                      <m:r>
                        <a:rPr kumimoji="0" lang="en-US" altLang="zh-CN" sz="3600" i="1" kern="0">
                          <a:solidFill>
                            <a:srgbClr val="000000"/>
                          </a:solidFill>
                          <a:latin typeface="Cambria Math"/>
                        </a:rPr>
                        <m:t>+⋯+</m:t>
                      </m:r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𝒏</m:t>
                          </m:r>
                          <m:r>
                            <a:rPr kumimoji="0" lang="en-US" altLang="zh-CN" sz="3600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𝒋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en-US" altLang="zh-CN" sz="3600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kumimoji="0" lang="en-US" altLang="zh-CN" sz="3600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𝐀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𝒏</m:t>
                          </m:r>
                          <m:r>
                            <a:rPr kumimoji="0" lang="en-US" altLang="zh-CN" sz="3600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kumimoji="0" lang="zh-CN" altLang="en-US" sz="3600" b="0" kern="0" dirty="0">
                  <a:solidFill>
                    <a:srgbClr val="000000"/>
                  </a:solidFill>
                  <a:latin typeface="Arial"/>
                  <a:ea typeface="宋体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600" y="4293096"/>
                <a:ext cx="8064896" cy="100200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25859" y="1445525"/>
                <a:ext cx="6765506" cy="2312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 dirty="0" smtClean="0">
                    <a:solidFill>
                      <a:srgbClr val="000000"/>
                    </a:solidFill>
                  </a:rPr>
                  <a:t>| </a:t>
                </a:r>
                <a14:m>
                  <m:oMath xmlns:m="http://schemas.openxmlformats.org/officeDocument/2006/math">
                    <m:r>
                      <a:rPr kumimoji="0" lang="en-US" altLang="zh-CN" sz="3600" b="0" kern="0">
                        <a:solidFill>
                          <a:srgbClr val="000000"/>
                        </a:solidFill>
                        <a:latin typeface="Cambria Math"/>
                      </a:rPr>
                      <m:t>𝐀</m:t>
                    </m:r>
                  </m:oMath>
                </a14:m>
                <a:r>
                  <a:rPr lang="en-US" altLang="zh-CN" sz="3600" dirty="0" smtClean="0">
                    <a:solidFill>
                      <a:srgbClr val="000000"/>
                    </a:solidFill>
                  </a:rPr>
                  <a:t> | 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360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360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360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𝟏𝟏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360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360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  <m:r>
                                    <a:rPr lang="en-US" altLang="zh-CN" sz="3600" b="1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360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360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  <m:r>
                                    <a:rPr lang="en-US" altLang="zh-CN" sz="360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36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  <m:r>
                                    <a:rPr lang="en-US" altLang="zh-CN" sz="36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360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360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  <m:r>
                                    <a:rPr lang="en-US" altLang="zh-CN" sz="3600" b="1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360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36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  <m:r>
                                    <a:rPr lang="en-US" altLang="zh-CN" sz="360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360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⋮</m:t>
                              </m:r>
                            </m:e>
                            <m:e/>
                            <m:e>
                              <m:r>
                                <a:rPr lang="en-US" altLang="zh-CN" sz="360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⋮</m:t>
                              </m:r>
                            </m:e>
                            <m:e/>
                            <m:e>
                              <m:r>
                                <a:rPr lang="en-US" altLang="zh-CN" sz="360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360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sz="360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360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360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𝒏𝒋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360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360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𝒏𝒏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altLang="zh-CN" sz="360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859" y="1445525"/>
                <a:ext cx="6765506" cy="2312621"/>
              </a:xfrm>
              <a:prstGeom prst="rect">
                <a:avLst/>
              </a:prstGeom>
              <a:blipFill rotWithShape="1">
                <a:blip r:embed="rId3"/>
                <a:stretch>
                  <a:fillRect l="-23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solidFill>
                  <a:schemeClr val="hlink"/>
                </a:solidFill>
              </a:rPr>
              <a:t>    </a:t>
            </a:r>
          </a:p>
        </p:txBody>
      </p:sp>
      <p:sp>
        <p:nvSpPr>
          <p:cNvPr id="251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989138"/>
            <a:ext cx="8229600" cy="3886200"/>
          </a:xfrm>
        </p:spPr>
        <p:txBody>
          <a:bodyPr/>
          <a:lstStyle/>
          <a:p>
            <a:pPr eaLnBrk="1" hangingPunct="1"/>
            <a:endParaRPr lang="en-US" altLang="zh-CN" smtClean="0"/>
          </a:p>
          <a:p>
            <a:pPr eaLnBrk="1" hangingPunct="1">
              <a:buFontTx/>
              <a:buNone/>
            </a:pPr>
            <a:endParaRPr lang="en-US" altLang="zh-CN" smtClean="0"/>
          </a:p>
          <a:p>
            <a:pPr eaLnBrk="1" hangingPunct="1">
              <a:buFontTx/>
              <a:buNone/>
            </a:pPr>
            <a:r>
              <a:rPr lang="en-US" altLang="zh-CN" sz="3600" smtClean="0">
                <a:solidFill>
                  <a:schemeClr val="hlink"/>
                </a:solidFill>
                <a:latin typeface="Times New Roman" pitchFamily="18" charset="0"/>
              </a:rPr>
              <a:t>       </a:t>
            </a:r>
            <a:r>
              <a:rPr lang="zh-CN" altLang="en-US" sz="4400" b="1" smtClean="0">
                <a:latin typeface="Times New Roman" pitchFamily="18" charset="0"/>
              </a:rPr>
              <a:t>按一行</a:t>
            </a:r>
            <a:r>
              <a:rPr lang="en-US" altLang="zh-CN" sz="4400" b="1" smtClean="0">
                <a:latin typeface="Times New Roman" pitchFamily="18" charset="0"/>
              </a:rPr>
              <a:t>(</a:t>
            </a:r>
            <a:r>
              <a:rPr lang="zh-CN" altLang="en-US" sz="4400" b="1" smtClean="0">
                <a:latin typeface="Times New Roman" pitchFamily="18" charset="0"/>
              </a:rPr>
              <a:t>列</a:t>
            </a:r>
            <a:r>
              <a:rPr lang="en-US" altLang="zh-CN" sz="4400" b="1" smtClean="0">
                <a:latin typeface="Times New Roman" pitchFamily="18" charset="0"/>
              </a:rPr>
              <a:t>)</a:t>
            </a:r>
            <a:r>
              <a:rPr lang="zh-CN" altLang="en-US" sz="4400" b="1" smtClean="0">
                <a:latin typeface="Times New Roman" pitchFamily="18" charset="0"/>
              </a:rPr>
              <a:t>展开计算行列式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 dirty="0" smtClean="0">
                <a:latin typeface="Times New Roman" pitchFamily="18" charset="0"/>
              </a:rPr>
              <a:t>例</a:t>
            </a:r>
            <a:r>
              <a:rPr lang="en-US" altLang="zh-CN" sz="4000" b="1" dirty="0" smtClean="0">
                <a:latin typeface="Times New Roman" pitchFamily="18" charset="0"/>
              </a:rPr>
              <a:t>: </a:t>
            </a:r>
            <a:r>
              <a:rPr lang="zh-CN" altLang="en-US" sz="4000" b="1" dirty="0" smtClean="0">
                <a:latin typeface="Times New Roman" pitchFamily="18" charset="0"/>
              </a:rPr>
              <a:t>计算 </a:t>
            </a:r>
            <a:r>
              <a:rPr lang="en-US" altLang="zh-CN" sz="4000" b="1" dirty="0" smtClean="0">
                <a:latin typeface="Times New Roman" pitchFamily="18" charset="0"/>
              </a:rPr>
              <a:t>3 </a:t>
            </a:r>
            <a:r>
              <a:rPr lang="zh-CN" altLang="en-US" sz="4000" b="1" dirty="0" smtClean="0">
                <a:latin typeface="Times New Roman" pitchFamily="18" charset="0"/>
              </a:rPr>
              <a:t>级行列式的最佳方法</a:t>
            </a:r>
          </a:p>
        </p:txBody>
      </p:sp>
      <p:graphicFrame>
        <p:nvGraphicFramePr>
          <p:cNvPr id="252931" name="Object 3"/>
          <p:cNvGraphicFramePr>
            <a:graphicFrameLocks noGrp="1" noChangeAspect="1"/>
          </p:cNvGraphicFramePr>
          <p:nvPr>
            <p:ph type="body" idx="1"/>
          </p:nvPr>
        </p:nvGraphicFramePr>
        <p:xfrm>
          <a:off x="2700338" y="1844675"/>
          <a:ext cx="3960812" cy="284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984" name="公式" r:id="rId3" imgW="990170" imgH="710891" progId="Equation.3">
                  <p:embed/>
                </p:oleObj>
              </mc:Choice>
              <mc:Fallback>
                <p:oleObj name="公式" r:id="rId3" imgW="990170" imgH="710891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1844675"/>
                        <a:ext cx="3960812" cy="2843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16899" name="Object 3"/>
          <p:cNvGraphicFramePr>
            <a:graphicFrameLocks noChangeAspect="1"/>
          </p:cNvGraphicFramePr>
          <p:nvPr/>
        </p:nvGraphicFramePr>
        <p:xfrm>
          <a:off x="5148263" y="4221163"/>
          <a:ext cx="3600450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176" name="公式" r:id="rId3" imgW="1028700" imgH="457200" progId="Equation.3">
                  <p:embed/>
                </p:oleObj>
              </mc:Choice>
              <mc:Fallback>
                <p:oleObj name="公式" r:id="rId3" imgW="1028700" imgH="457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4221163"/>
                        <a:ext cx="3600450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6900" name="Rectangle 4"/>
          <p:cNvSpPr>
            <a:spLocks noChangeArrowheads="1"/>
          </p:cNvSpPr>
          <p:nvPr/>
        </p:nvSpPr>
        <p:spPr bwMode="auto">
          <a:xfrm>
            <a:off x="1042988" y="1484313"/>
            <a:ext cx="3816350" cy="863600"/>
          </a:xfrm>
          <a:prstGeom prst="rect">
            <a:avLst/>
          </a:prstGeom>
          <a:solidFill>
            <a:srgbClr val="FF99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616905" name="AutoShape 9"/>
          <p:cNvSpPr>
            <a:spLocks noChangeArrowheads="1"/>
          </p:cNvSpPr>
          <p:nvPr/>
        </p:nvSpPr>
        <p:spPr bwMode="auto">
          <a:xfrm rot="10673735">
            <a:off x="468313" y="692150"/>
            <a:ext cx="519112" cy="1354138"/>
          </a:xfrm>
          <a:prstGeom prst="curvedLeftArrow">
            <a:avLst>
              <a:gd name="adj1" fmla="val 52171"/>
              <a:gd name="adj2" fmla="val 104343"/>
              <a:gd name="adj3" fmla="val 33333"/>
            </a:avLst>
          </a:prstGeom>
          <a:solidFill>
            <a:srgbClr val="FF0000">
              <a:alpha val="7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616906" name="AutoShape 10"/>
          <p:cNvSpPr>
            <a:spLocks noChangeArrowheads="1"/>
          </p:cNvSpPr>
          <p:nvPr/>
        </p:nvSpPr>
        <p:spPr bwMode="auto">
          <a:xfrm>
            <a:off x="468313" y="1773238"/>
            <a:ext cx="554037" cy="1295400"/>
          </a:xfrm>
          <a:prstGeom prst="curvedRightArrow">
            <a:avLst>
              <a:gd name="adj1" fmla="val 46762"/>
              <a:gd name="adj2" fmla="val 93524"/>
              <a:gd name="adj3" fmla="val 33333"/>
            </a:avLst>
          </a:prstGeom>
          <a:solidFill>
            <a:srgbClr val="FF0000">
              <a:alpha val="7803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616915" name="AutoShape 19"/>
          <p:cNvSpPr>
            <a:spLocks noChangeArrowheads="1"/>
          </p:cNvSpPr>
          <p:nvPr/>
        </p:nvSpPr>
        <p:spPr bwMode="auto">
          <a:xfrm>
            <a:off x="2484438" y="1484313"/>
            <a:ext cx="936625" cy="863600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616916" name="AutoShape 20"/>
          <p:cNvSpPr>
            <a:spLocks noChangeArrowheads="1"/>
          </p:cNvSpPr>
          <p:nvPr/>
        </p:nvSpPr>
        <p:spPr bwMode="auto">
          <a:xfrm>
            <a:off x="2627313" y="4508500"/>
            <a:ext cx="936625" cy="863600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616917" name="Rectangle 21"/>
          <p:cNvSpPr>
            <a:spLocks noChangeArrowheads="1"/>
          </p:cNvSpPr>
          <p:nvPr/>
        </p:nvSpPr>
        <p:spPr bwMode="auto">
          <a:xfrm>
            <a:off x="2627313" y="3573463"/>
            <a:ext cx="936625" cy="2735262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1616918" name="Object 22"/>
          <p:cNvGraphicFramePr>
            <a:graphicFrameLocks noChangeAspect="1"/>
          </p:cNvGraphicFramePr>
          <p:nvPr/>
        </p:nvGraphicFramePr>
        <p:xfrm>
          <a:off x="6372225" y="1773238"/>
          <a:ext cx="846138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177" name="公式" r:id="rId5" imgW="241091" imgH="177646" progId="Equation.3">
                  <p:embed/>
                </p:oleObj>
              </mc:Choice>
              <mc:Fallback>
                <p:oleObj name="公式" r:id="rId5" imgW="241091" imgH="177646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1773238"/>
                        <a:ext cx="846138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6919" name="AutoShape 23"/>
          <p:cNvSpPr>
            <a:spLocks noChangeArrowheads="1"/>
          </p:cNvSpPr>
          <p:nvPr/>
        </p:nvSpPr>
        <p:spPr bwMode="auto">
          <a:xfrm>
            <a:off x="1258888" y="3573463"/>
            <a:ext cx="1296987" cy="863600"/>
          </a:xfrm>
          <a:prstGeom prst="roundRect">
            <a:avLst>
              <a:gd name="adj" fmla="val 12611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616920" name="AutoShape 24"/>
          <p:cNvSpPr>
            <a:spLocks noChangeArrowheads="1"/>
          </p:cNvSpPr>
          <p:nvPr/>
        </p:nvSpPr>
        <p:spPr bwMode="auto">
          <a:xfrm>
            <a:off x="3635375" y="3573463"/>
            <a:ext cx="1296988" cy="863600"/>
          </a:xfrm>
          <a:prstGeom prst="roundRect">
            <a:avLst>
              <a:gd name="adj" fmla="val 12611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616921" name="AutoShape 25"/>
          <p:cNvSpPr>
            <a:spLocks noChangeArrowheads="1"/>
          </p:cNvSpPr>
          <p:nvPr/>
        </p:nvSpPr>
        <p:spPr bwMode="auto">
          <a:xfrm>
            <a:off x="1258888" y="5445125"/>
            <a:ext cx="1296987" cy="863600"/>
          </a:xfrm>
          <a:prstGeom prst="roundRect">
            <a:avLst>
              <a:gd name="adj" fmla="val 12611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616922" name="AutoShape 26"/>
          <p:cNvSpPr>
            <a:spLocks noChangeArrowheads="1"/>
          </p:cNvSpPr>
          <p:nvPr/>
        </p:nvSpPr>
        <p:spPr bwMode="auto">
          <a:xfrm>
            <a:off x="3635375" y="5445125"/>
            <a:ext cx="1296988" cy="863600"/>
          </a:xfrm>
          <a:prstGeom prst="roundRect">
            <a:avLst>
              <a:gd name="adj" fmla="val 12611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253966" name="Object 27"/>
          <p:cNvGraphicFramePr>
            <a:graphicFrameLocks noChangeAspect="1"/>
          </p:cNvGraphicFramePr>
          <p:nvPr/>
        </p:nvGraphicFramePr>
        <p:xfrm>
          <a:off x="900113" y="476250"/>
          <a:ext cx="4162425" cy="298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178" name="公式" r:id="rId7" imgW="990170" imgH="710891" progId="Equation.3">
                  <p:embed/>
                </p:oleObj>
              </mc:Choice>
              <mc:Fallback>
                <p:oleObj name="公式" r:id="rId7" imgW="990170" imgH="710891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476250"/>
                        <a:ext cx="4162425" cy="298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6924" name="Object 28"/>
          <p:cNvGraphicFramePr>
            <a:graphicFrameLocks noChangeAspect="1"/>
          </p:cNvGraphicFramePr>
          <p:nvPr/>
        </p:nvGraphicFramePr>
        <p:xfrm>
          <a:off x="468313" y="3500438"/>
          <a:ext cx="4597400" cy="292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179" name="公式" r:id="rId9" imgW="1117600" imgH="711200" progId="Equation.3">
                  <p:embed/>
                </p:oleObj>
              </mc:Choice>
              <mc:Fallback>
                <p:oleObj name="公式" r:id="rId9" imgW="1117600" imgH="7112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3500438"/>
                        <a:ext cx="4597400" cy="292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4901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169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169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1616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000"/>
                                        <p:tgtEl>
                                          <p:spTgt spid="1616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000"/>
                                        <p:tgtEl>
                                          <p:spTgt spid="1616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169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169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16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000"/>
                                        <p:tgtEl>
                                          <p:spTgt spid="1616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169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169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169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169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169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169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169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169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169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169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168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168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616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169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169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616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6900" grpId="0" animBg="1"/>
      <p:bldP spid="1616905" grpId="0" animBg="1"/>
      <p:bldP spid="1616906" grpId="0" animBg="1"/>
      <p:bldP spid="1616915" grpId="0" animBg="1"/>
      <p:bldP spid="1616916" grpId="0" animBg="1"/>
      <p:bldP spid="1616917" grpId="0" animBg="1"/>
      <p:bldP spid="1616919" grpId="0" animBg="1"/>
      <p:bldP spid="1616920" grpId="0" animBg="1"/>
      <p:bldP spid="1616921" grpId="0" animBg="1"/>
      <p:bldP spid="1616922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latin typeface="Times New Roman" pitchFamily="18" charset="0"/>
              </a:rPr>
              <a:t>例</a:t>
            </a:r>
            <a:r>
              <a:rPr lang="en-US" altLang="zh-CN" b="1" smtClean="0">
                <a:latin typeface="Times New Roman" pitchFamily="18" charset="0"/>
              </a:rPr>
              <a:t>: </a:t>
            </a:r>
            <a:r>
              <a:rPr lang="zh-CN" altLang="en-US" b="1" smtClean="0">
                <a:latin typeface="Times New Roman" pitchFamily="18" charset="0"/>
              </a:rPr>
              <a:t>计算行列式</a:t>
            </a:r>
          </a:p>
        </p:txBody>
      </p:sp>
      <p:graphicFrame>
        <p:nvGraphicFramePr>
          <p:cNvPr id="254979" name="Object 3"/>
          <p:cNvGraphicFramePr>
            <a:graphicFrameLocks noGrp="1" noChangeAspect="1"/>
          </p:cNvGraphicFramePr>
          <p:nvPr>
            <p:ph type="body" idx="1"/>
          </p:nvPr>
        </p:nvGraphicFramePr>
        <p:xfrm>
          <a:off x="2124075" y="1916113"/>
          <a:ext cx="5089525" cy="263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32" name="公式" r:id="rId3" imgW="1371600" imgH="711200" progId="Equation.3">
                  <p:embed/>
                </p:oleObj>
              </mc:Choice>
              <mc:Fallback>
                <p:oleObj name="公式" r:id="rId3" imgW="1371600" imgH="711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1916113"/>
                        <a:ext cx="5089525" cy="263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966" name="Rectangle 6"/>
          <p:cNvSpPr>
            <a:spLocks noChangeArrowheads="1"/>
          </p:cNvSpPr>
          <p:nvPr/>
        </p:nvSpPr>
        <p:spPr bwMode="auto">
          <a:xfrm>
            <a:off x="827088" y="1341438"/>
            <a:ext cx="3673475" cy="719137"/>
          </a:xfrm>
          <a:prstGeom prst="rect">
            <a:avLst/>
          </a:prstGeom>
          <a:solidFill>
            <a:srgbClr val="FFCC00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704967" name="AutoShape 7"/>
          <p:cNvSpPr>
            <a:spLocks noChangeArrowheads="1"/>
          </p:cNvSpPr>
          <p:nvPr/>
        </p:nvSpPr>
        <p:spPr bwMode="auto">
          <a:xfrm>
            <a:off x="323850" y="1557338"/>
            <a:ext cx="503238" cy="1079500"/>
          </a:xfrm>
          <a:prstGeom prst="curvedRightArrow">
            <a:avLst>
              <a:gd name="adj1" fmla="val 42902"/>
              <a:gd name="adj2" fmla="val 85804"/>
              <a:gd name="adj3" fmla="val 33333"/>
            </a:avLst>
          </a:prstGeom>
          <a:solidFill>
            <a:srgbClr val="FF0000">
              <a:alpha val="8705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704969" name="AutoShape 9"/>
          <p:cNvSpPr>
            <a:spLocks noChangeArrowheads="1"/>
          </p:cNvSpPr>
          <p:nvPr/>
        </p:nvSpPr>
        <p:spPr bwMode="auto">
          <a:xfrm rot="5400000">
            <a:off x="7441407" y="-664369"/>
            <a:ext cx="444500" cy="2151063"/>
          </a:xfrm>
          <a:prstGeom prst="curvedRightArrow">
            <a:avLst>
              <a:gd name="adj1" fmla="val 96786"/>
              <a:gd name="adj2" fmla="val 193571"/>
              <a:gd name="adj3" fmla="val 33333"/>
            </a:avLst>
          </a:prstGeom>
          <a:solidFill>
            <a:srgbClr val="FF0000">
              <a:alpha val="7607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704971" name="Rectangle 11"/>
          <p:cNvSpPr>
            <a:spLocks noChangeArrowheads="1"/>
          </p:cNvSpPr>
          <p:nvPr/>
        </p:nvSpPr>
        <p:spPr bwMode="auto">
          <a:xfrm>
            <a:off x="7667625" y="620713"/>
            <a:ext cx="1081088" cy="2087562"/>
          </a:xfrm>
          <a:prstGeom prst="rect">
            <a:avLst/>
          </a:prstGeom>
          <a:solidFill>
            <a:srgbClr val="FFCC00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1704973" name="Object 13"/>
          <p:cNvGraphicFramePr>
            <a:graphicFrameLocks noChangeAspect="1"/>
          </p:cNvGraphicFramePr>
          <p:nvPr/>
        </p:nvGraphicFramePr>
        <p:xfrm>
          <a:off x="4572000" y="3860800"/>
          <a:ext cx="4389438" cy="1385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76" name="公式" r:id="rId3" imgW="1447800" imgH="457200" progId="Equation.3">
                  <p:embed/>
                </p:oleObj>
              </mc:Choice>
              <mc:Fallback>
                <p:oleObj name="公式" r:id="rId3" imgW="1447800" imgH="4572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860800"/>
                        <a:ext cx="4389438" cy="1385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4901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04974" name="Rectangle 14"/>
          <p:cNvSpPr>
            <a:spLocks noChangeArrowheads="1"/>
          </p:cNvSpPr>
          <p:nvPr/>
        </p:nvSpPr>
        <p:spPr bwMode="auto">
          <a:xfrm>
            <a:off x="684213" y="4797425"/>
            <a:ext cx="3744912" cy="719138"/>
          </a:xfrm>
          <a:prstGeom prst="rect">
            <a:avLst/>
          </a:prstGeom>
          <a:solidFill>
            <a:srgbClr val="FF0000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1704977" name="Object 17"/>
          <p:cNvGraphicFramePr>
            <a:graphicFrameLocks noChangeAspect="1"/>
          </p:cNvGraphicFramePr>
          <p:nvPr/>
        </p:nvGraphicFramePr>
        <p:xfrm>
          <a:off x="395288" y="5805488"/>
          <a:ext cx="8210550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77" name="公式" r:id="rId5" imgW="2578100" imgH="241300" progId="Equation.3">
                  <p:embed/>
                </p:oleObj>
              </mc:Choice>
              <mc:Fallback>
                <p:oleObj name="公式" r:id="rId5" imgW="2578100" imgH="2413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5805488"/>
                        <a:ext cx="8210550" cy="769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4901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04978" name="Rectangle 18"/>
          <p:cNvSpPr>
            <a:spLocks noChangeArrowheads="1"/>
          </p:cNvSpPr>
          <p:nvPr/>
        </p:nvSpPr>
        <p:spPr bwMode="auto">
          <a:xfrm>
            <a:off x="827088" y="1341438"/>
            <a:ext cx="1008062" cy="1295400"/>
          </a:xfrm>
          <a:prstGeom prst="rect">
            <a:avLst/>
          </a:prstGeom>
          <a:solidFill>
            <a:srgbClr val="FF00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704979" name="Rectangle 19"/>
          <p:cNvSpPr>
            <a:spLocks noChangeArrowheads="1"/>
          </p:cNvSpPr>
          <p:nvPr/>
        </p:nvSpPr>
        <p:spPr bwMode="auto">
          <a:xfrm>
            <a:off x="6372225" y="2060575"/>
            <a:ext cx="2376488" cy="647700"/>
          </a:xfrm>
          <a:prstGeom prst="rect">
            <a:avLst/>
          </a:prstGeom>
          <a:solidFill>
            <a:srgbClr val="FF00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704981" name="AutoShape 21"/>
          <p:cNvSpPr>
            <a:spLocks noChangeArrowheads="1"/>
          </p:cNvSpPr>
          <p:nvPr/>
        </p:nvSpPr>
        <p:spPr bwMode="auto">
          <a:xfrm>
            <a:off x="3276600" y="4797425"/>
            <a:ext cx="1150938" cy="719138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704982" name="AutoShape 22"/>
          <p:cNvSpPr>
            <a:spLocks noChangeArrowheads="1"/>
          </p:cNvSpPr>
          <p:nvPr/>
        </p:nvSpPr>
        <p:spPr bwMode="auto">
          <a:xfrm>
            <a:off x="684213" y="3357563"/>
            <a:ext cx="2447925" cy="1438275"/>
          </a:xfrm>
          <a:prstGeom prst="roundRect">
            <a:avLst>
              <a:gd name="adj" fmla="val 12611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1704983" name="Object 23"/>
          <p:cNvGraphicFramePr>
            <a:graphicFrameLocks noChangeAspect="1"/>
          </p:cNvGraphicFramePr>
          <p:nvPr/>
        </p:nvGraphicFramePr>
        <p:xfrm>
          <a:off x="179388" y="3429000"/>
          <a:ext cx="4416425" cy="217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78" name="公式" r:id="rId7" imgW="1447800" imgH="711200" progId="Equation.3">
                  <p:embed/>
                </p:oleObj>
              </mc:Choice>
              <mc:Fallback>
                <p:oleObj name="公式" r:id="rId7" imgW="1447800" imgH="7112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3429000"/>
                        <a:ext cx="4416425" cy="217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4901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14" name="Object 25"/>
          <p:cNvGraphicFramePr>
            <a:graphicFrameLocks noGrp="1" noChangeAspect="1"/>
          </p:cNvGraphicFramePr>
          <p:nvPr>
            <p:ph type="body" idx="1"/>
          </p:nvPr>
        </p:nvGraphicFramePr>
        <p:xfrm>
          <a:off x="684213" y="692150"/>
          <a:ext cx="3898900" cy="211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79" name="公式" r:id="rId9" imgW="1308100" imgH="711200" progId="Equation.3">
                  <p:embed/>
                </p:oleObj>
              </mc:Choice>
              <mc:Fallback>
                <p:oleObj name="公式" r:id="rId9" imgW="1308100" imgH="7112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692150"/>
                        <a:ext cx="3898900" cy="211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04986" name="Object 26"/>
          <p:cNvGraphicFramePr>
            <a:graphicFrameLocks noChangeAspect="1"/>
          </p:cNvGraphicFramePr>
          <p:nvPr/>
        </p:nvGraphicFramePr>
        <p:xfrm>
          <a:off x="4618038" y="684213"/>
          <a:ext cx="4275137" cy="213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80" name="公式" r:id="rId11" imgW="1422400" imgH="711200" progId="Equation.3">
                  <p:embed/>
                </p:oleObj>
              </mc:Choice>
              <mc:Fallback>
                <p:oleObj name="公式" r:id="rId11" imgW="1422400" imgH="7112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8038" y="684213"/>
                        <a:ext cx="4275137" cy="2138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4901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4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049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049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4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2000"/>
                                        <p:tgtEl>
                                          <p:spTgt spid="1704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4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04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4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049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049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04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1000"/>
                                        <p:tgtEl>
                                          <p:spTgt spid="17049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04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4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049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049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4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1704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4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704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4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049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049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704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1000"/>
                                        <p:tgtEl>
                                          <p:spTgt spid="17049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04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4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1704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4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049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049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4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7049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049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4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7049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049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04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4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049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7049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704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4966" grpId="0" animBg="1"/>
      <p:bldP spid="1704967" grpId="0" animBg="1"/>
      <p:bldP spid="1704969" grpId="0" animBg="1"/>
      <p:bldP spid="1704971" grpId="0" animBg="1"/>
      <p:bldP spid="1704974" grpId="0" animBg="1"/>
      <p:bldP spid="1704978" grpId="0" animBg="1"/>
      <p:bldP spid="1704978" grpId="1" animBg="1"/>
      <p:bldP spid="1704979" grpId="0" animBg="1"/>
      <p:bldP spid="1704979" grpId="1" animBg="1"/>
      <p:bldP spid="1704981" grpId="0" animBg="1"/>
      <p:bldP spid="1704982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7026" name="Object 2"/>
          <p:cNvGraphicFramePr>
            <a:graphicFrameLocks noChangeAspect="1"/>
          </p:cNvGraphicFramePr>
          <p:nvPr/>
        </p:nvGraphicFramePr>
        <p:xfrm>
          <a:off x="549275" y="3429000"/>
          <a:ext cx="4806950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87" name="公式" r:id="rId3" imgW="1346200" imgH="241300" progId="Equation.3">
                  <p:embed/>
                </p:oleObj>
              </mc:Choice>
              <mc:Fallback>
                <p:oleObj name="公式" r:id="rId3" imgW="1346200" imgH="2413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275" y="3429000"/>
                        <a:ext cx="4806950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4901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21251" name="Object 3"/>
          <p:cNvGraphicFramePr>
            <a:graphicFrameLocks noChangeAspect="1"/>
          </p:cNvGraphicFramePr>
          <p:nvPr/>
        </p:nvGraphicFramePr>
        <p:xfrm>
          <a:off x="260350" y="4508500"/>
          <a:ext cx="8883650" cy="151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88" name="公式" r:id="rId5" imgW="2832100" imgH="482600" progId="Equation.3">
                  <p:embed/>
                </p:oleObj>
              </mc:Choice>
              <mc:Fallback>
                <p:oleObj name="公式" r:id="rId5" imgW="2832100" imgH="482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350" y="4508500"/>
                        <a:ext cx="8883650" cy="1514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4901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21252" name="AutoShape 4"/>
          <p:cNvSpPr>
            <a:spLocks noChangeArrowheads="1"/>
          </p:cNvSpPr>
          <p:nvPr/>
        </p:nvSpPr>
        <p:spPr bwMode="auto">
          <a:xfrm>
            <a:off x="2195513" y="476250"/>
            <a:ext cx="1368425" cy="792163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4021253" name="AutoShape 5"/>
          <p:cNvSpPr>
            <a:spLocks noChangeArrowheads="1"/>
          </p:cNvSpPr>
          <p:nvPr/>
        </p:nvSpPr>
        <p:spPr bwMode="auto">
          <a:xfrm>
            <a:off x="3708400" y="1341438"/>
            <a:ext cx="3095625" cy="1727200"/>
          </a:xfrm>
          <a:prstGeom prst="roundRect">
            <a:avLst>
              <a:gd name="adj" fmla="val 12611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257030" name="Object 6"/>
          <p:cNvGraphicFramePr>
            <a:graphicFrameLocks noGrp="1" noChangeAspect="1"/>
          </p:cNvGraphicFramePr>
          <p:nvPr>
            <p:ph type="body" idx="1"/>
          </p:nvPr>
        </p:nvGraphicFramePr>
        <p:xfrm>
          <a:off x="2051050" y="476250"/>
          <a:ext cx="4978400" cy="2706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89" name="公式" r:id="rId7" imgW="1308100" imgH="711200" progId="Equation.3">
                  <p:embed/>
                </p:oleObj>
              </mc:Choice>
              <mc:Fallback>
                <p:oleObj name="公式" r:id="rId7" imgW="1308100" imgH="711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476250"/>
                        <a:ext cx="4978400" cy="2706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 bwMode="auto">
          <a:xfrm>
            <a:off x="8676456" y="4797152"/>
            <a:ext cx="467544" cy="936104"/>
          </a:xfrm>
          <a:prstGeom prst="rect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21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21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21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21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402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1252" grpId="0" animBg="1"/>
      <p:bldP spid="4021253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9442" name="Object 2"/>
          <p:cNvGraphicFramePr>
            <a:graphicFrameLocks noChangeAspect="1"/>
          </p:cNvGraphicFramePr>
          <p:nvPr/>
        </p:nvGraphicFramePr>
        <p:xfrm>
          <a:off x="971550" y="3644900"/>
          <a:ext cx="7173913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160" name="公式" r:id="rId3" imgW="1993900" imgH="203200" progId="Equation.3">
                  <p:embed/>
                </p:oleObj>
              </mc:Choice>
              <mc:Fallback>
                <p:oleObj name="公式" r:id="rId3" imgW="1993900" imgH="203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644900"/>
                        <a:ext cx="7173913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8051" name="Rectangle 3"/>
          <p:cNvSpPr>
            <a:spLocks noChangeArrowheads="1"/>
          </p:cNvSpPr>
          <p:nvPr/>
        </p:nvSpPr>
        <p:spPr bwMode="auto">
          <a:xfrm>
            <a:off x="6156325" y="3573463"/>
            <a:ext cx="2016125" cy="7921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4029444" name="AutoShape 4"/>
          <p:cNvSpPr>
            <a:spLocks noChangeArrowheads="1"/>
          </p:cNvSpPr>
          <p:nvPr/>
        </p:nvSpPr>
        <p:spPr bwMode="auto">
          <a:xfrm>
            <a:off x="2195513" y="476250"/>
            <a:ext cx="1368425" cy="792163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4029445" name="AutoShape 5"/>
          <p:cNvSpPr>
            <a:spLocks noChangeArrowheads="1"/>
          </p:cNvSpPr>
          <p:nvPr/>
        </p:nvSpPr>
        <p:spPr bwMode="auto">
          <a:xfrm>
            <a:off x="3851275" y="1341438"/>
            <a:ext cx="1368425" cy="792162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4029446" name="AutoShape 6"/>
          <p:cNvSpPr>
            <a:spLocks noChangeArrowheads="1"/>
          </p:cNvSpPr>
          <p:nvPr/>
        </p:nvSpPr>
        <p:spPr bwMode="auto">
          <a:xfrm>
            <a:off x="5508625" y="2205038"/>
            <a:ext cx="1368425" cy="792162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258055" name="Object 7"/>
          <p:cNvGraphicFramePr>
            <a:graphicFrameLocks noGrp="1" noChangeAspect="1"/>
          </p:cNvGraphicFramePr>
          <p:nvPr>
            <p:ph type="body" idx="1"/>
          </p:nvPr>
        </p:nvGraphicFramePr>
        <p:xfrm>
          <a:off x="2051050" y="476250"/>
          <a:ext cx="4978400" cy="2706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161" name="公式" r:id="rId5" imgW="1308100" imgH="711200" progId="Equation.3">
                  <p:embed/>
                </p:oleObj>
              </mc:Choice>
              <mc:Fallback>
                <p:oleObj name="公式" r:id="rId5" imgW="1308100" imgH="711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476250"/>
                        <a:ext cx="4978400" cy="2706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9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294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294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9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294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294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9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294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294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9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4029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9444" grpId="0" animBg="1"/>
      <p:bldP spid="4029445" grpId="0" animBg="1"/>
      <p:bldP spid="4029446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9074" name="Object 2"/>
          <p:cNvGraphicFramePr>
            <a:graphicFrameLocks noChangeAspect="1"/>
          </p:cNvGraphicFramePr>
          <p:nvPr/>
        </p:nvGraphicFramePr>
        <p:xfrm>
          <a:off x="971550" y="3644900"/>
          <a:ext cx="7173913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85" name="公式" r:id="rId3" imgW="1993900" imgH="203200" progId="Equation.3">
                  <p:embed/>
                </p:oleObj>
              </mc:Choice>
              <mc:Fallback>
                <p:oleObj name="公式" r:id="rId3" imgW="1993900" imgH="203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644900"/>
                        <a:ext cx="7173913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30467" name="Rectangle 3"/>
          <p:cNvSpPr>
            <a:spLocks noChangeArrowheads="1"/>
          </p:cNvSpPr>
          <p:nvPr/>
        </p:nvSpPr>
        <p:spPr bwMode="auto">
          <a:xfrm>
            <a:off x="6156325" y="3573463"/>
            <a:ext cx="2016125" cy="7921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4030468" name="AutoShape 4"/>
          <p:cNvSpPr>
            <a:spLocks noChangeArrowheads="1"/>
          </p:cNvSpPr>
          <p:nvPr/>
        </p:nvSpPr>
        <p:spPr bwMode="auto">
          <a:xfrm>
            <a:off x="3851275" y="476250"/>
            <a:ext cx="1368425" cy="792163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259077" name="Object 5"/>
          <p:cNvGraphicFramePr>
            <a:graphicFrameLocks noGrp="1" noChangeAspect="1"/>
          </p:cNvGraphicFramePr>
          <p:nvPr>
            <p:ph type="body" idx="1"/>
          </p:nvPr>
        </p:nvGraphicFramePr>
        <p:xfrm>
          <a:off x="2051050" y="476250"/>
          <a:ext cx="4978400" cy="2706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86" name="公式" r:id="rId5" imgW="1308100" imgH="711200" progId="Equation.3">
                  <p:embed/>
                </p:oleObj>
              </mc:Choice>
              <mc:Fallback>
                <p:oleObj name="公式" r:id="rId5" imgW="1308100" imgH="711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476250"/>
                        <a:ext cx="4978400" cy="2706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30470" name="Rectangle 6"/>
          <p:cNvSpPr>
            <a:spLocks noChangeArrowheads="1"/>
          </p:cNvSpPr>
          <p:nvPr/>
        </p:nvSpPr>
        <p:spPr bwMode="auto">
          <a:xfrm>
            <a:off x="3851275" y="1412875"/>
            <a:ext cx="1368425" cy="1728788"/>
          </a:xfrm>
          <a:prstGeom prst="rect">
            <a:avLst/>
          </a:prstGeom>
          <a:solidFill>
            <a:schemeClr val="bg1">
              <a:alpha val="96077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4030471" name="Rectangle 7"/>
          <p:cNvSpPr>
            <a:spLocks noChangeArrowheads="1"/>
          </p:cNvSpPr>
          <p:nvPr/>
        </p:nvSpPr>
        <p:spPr bwMode="auto">
          <a:xfrm>
            <a:off x="2195513" y="476250"/>
            <a:ext cx="1368425" cy="792163"/>
          </a:xfrm>
          <a:prstGeom prst="rect">
            <a:avLst/>
          </a:prstGeom>
          <a:solidFill>
            <a:schemeClr val="bg1">
              <a:alpha val="96077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4030472" name="Rectangle 8"/>
          <p:cNvSpPr>
            <a:spLocks noChangeArrowheads="1"/>
          </p:cNvSpPr>
          <p:nvPr/>
        </p:nvSpPr>
        <p:spPr bwMode="auto">
          <a:xfrm>
            <a:off x="5364163" y="476250"/>
            <a:ext cx="1368425" cy="792163"/>
          </a:xfrm>
          <a:prstGeom prst="rect">
            <a:avLst/>
          </a:prstGeom>
          <a:solidFill>
            <a:schemeClr val="bg1">
              <a:alpha val="96077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0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30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30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0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4030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0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4030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0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000"/>
                                        <p:tgtEl>
                                          <p:spTgt spid="4030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" dur="2000"/>
                                        <p:tgtEl>
                                          <p:spTgt spid="40304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030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30467" grpId="0" animBg="1"/>
      <p:bldP spid="4030468" grpId="0" animBg="1"/>
      <p:bldP spid="4030470" grpId="0" animBg="1"/>
      <p:bldP spid="4030471" grpId="0" animBg="1"/>
      <p:bldP spid="403047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b="1" smtClean="0"/>
              <a:t>方阵的行列式    </a:t>
            </a:r>
            <a:r>
              <a:rPr lang="en-US" altLang="zh-CN" b="1" smtClean="0"/>
              <a:t>-----  </a:t>
            </a:r>
            <a:r>
              <a:rPr lang="zh-CN" altLang="en-US" b="1" smtClean="0"/>
              <a:t>引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</a:t>
            </a: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</a:t>
            </a:r>
            <a:r>
              <a:rPr lang="en-US" altLang="zh-CN" sz="4000" b="1" smtClean="0">
                <a:solidFill>
                  <a:srgbClr val="FFFF00"/>
                </a:solidFill>
                <a:latin typeface="Times New Roman" pitchFamily="18" charset="0"/>
              </a:rPr>
              <a:t>1.   </a:t>
            </a:r>
            <a:r>
              <a:rPr lang="en-US" altLang="zh-CN" sz="4000" b="1" smtClean="0">
                <a:latin typeface="Times New Roman" pitchFamily="18" charset="0"/>
              </a:rPr>
              <a:t>2 </a:t>
            </a:r>
            <a:r>
              <a:rPr lang="zh-CN" altLang="en-US" sz="4000" b="1" smtClean="0">
                <a:latin typeface="Times New Roman" pitchFamily="18" charset="0"/>
              </a:rPr>
              <a:t>阶行列式的代数与</a:t>
            </a:r>
            <a:r>
              <a:rPr lang="zh-CN" altLang="en-US" sz="4000" b="1" smtClean="0">
                <a:solidFill>
                  <a:srgbClr val="FFFF00"/>
                </a:solidFill>
                <a:latin typeface="Times New Roman" pitchFamily="18" charset="0"/>
              </a:rPr>
              <a:t>几何意义</a:t>
            </a:r>
            <a:r>
              <a:rPr lang="zh-CN" altLang="en-US" sz="4000" b="1" smtClean="0">
                <a:latin typeface="Times New Roman" pitchFamily="18" charset="0"/>
              </a:rPr>
              <a:t> </a:t>
            </a:r>
            <a:endParaRPr lang="zh-CN" altLang="en-US" sz="4000" b="1" smtClean="0">
              <a:solidFill>
                <a:srgbClr val="FFFF00"/>
              </a:solidFill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zh-CN" altLang="en-US" sz="4000" b="1" smtClean="0">
                <a:latin typeface="Times New Roman" pitchFamily="18" charset="0"/>
              </a:rPr>
              <a:t>   </a:t>
            </a:r>
            <a:r>
              <a:rPr lang="en-US" altLang="zh-CN" sz="4000" b="1" smtClean="0">
                <a:latin typeface="Times New Roman" pitchFamily="18" charset="0"/>
              </a:rPr>
              <a:t>2.   </a:t>
            </a:r>
            <a:r>
              <a:rPr lang="zh-CN" altLang="en-US" sz="4000" b="1" smtClean="0">
                <a:latin typeface="Times New Roman" pitchFamily="18" charset="0"/>
              </a:rPr>
              <a:t>猜测 </a:t>
            </a:r>
            <a:r>
              <a:rPr lang="en-US" altLang="zh-CN" sz="4000" b="1" smtClean="0">
                <a:latin typeface="Times New Roman" pitchFamily="18" charset="0"/>
              </a:rPr>
              <a:t>3 </a:t>
            </a:r>
            <a:r>
              <a:rPr lang="zh-CN" altLang="en-US" sz="4000" b="1" smtClean="0">
                <a:latin typeface="Times New Roman" pitchFamily="18" charset="0"/>
              </a:rPr>
              <a:t>阶行列式的构造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098" name="Object 2"/>
          <p:cNvGraphicFramePr>
            <a:graphicFrameLocks noChangeAspect="1"/>
          </p:cNvGraphicFramePr>
          <p:nvPr/>
        </p:nvGraphicFramePr>
        <p:xfrm>
          <a:off x="971550" y="3644900"/>
          <a:ext cx="7173913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259" name="公式" r:id="rId3" imgW="1993900" imgH="203200" progId="Equation.3">
                  <p:embed/>
                </p:oleObj>
              </mc:Choice>
              <mc:Fallback>
                <p:oleObj name="公式" r:id="rId3" imgW="1993900" imgH="203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644900"/>
                        <a:ext cx="7173913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31491" name="AutoShape 3"/>
          <p:cNvSpPr>
            <a:spLocks noChangeArrowheads="1"/>
          </p:cNvSpPr>
          <p:nvPr/>
        </p:nvSpPr>
        <p:spPr bwMode="auto">
          <a:xfrm>
            <a:off x="2627313" y="4652963"/>
            <a:ext cx="2520950" cy="792162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4031492" name="Object 4"/>
          <p:cNvGraphicFramePr>
            <a:graphicFrameLocks noChangeAspect="1"/>
          </p:cNvGraphicFramePr>
          <p:nvPr/>
        </p:nvGraphicFramePr>
        <p:xfrm>
          <a:off x="971550" y="4581525"/>
          <a:ext cx="5945188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260" name="公式" r:id="rId5" imgW="1625600" imgH="241300" progId="Equation.3">
                  <p:embed/>
                </p:oleObj>
              </mc:Choice>
              <mc:Fallback>
                <p:oleObj name="公式" r:id="rId5" imgW="1625600" imgH="241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4581525"/>
                        <a:ext cx="5945188" cy="88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4901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31493" name="AutoShape 5"/>
          <p:cNvSpPr>
            <a:spLocks noChangeArrowheads="1"/>
          </p:cNvSpPr>
          <p:nvPr/>
        </p:nvSpPr>
        <p:spPr bwMode="auto">
          <a:xfrm rot="-3688166">
            <a:off x="4279900" y="-890587"/>
            <a:ext cx="725488" cy="5040312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260102" name="Object 6"/>
          <p:cNvGraphicFramePr>
            <a:graphicFrameLocks noGrp="1" noChangeAspect="1"/>
          </p:cNvGraphicFramePr>
          <p:nvPr>
            <p:ph type="body" idx="1"/>
          </p:nvPr>
        </p:nvGraphicFramePr>
        <p:xfrm>
          <a:off x="2051050" y="476250"/>
          <a:ext cx="4978400" cy="2706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261" name="公式" r:id="rId7" imgW="1308100" imgH="711200" progId="Equation.3">
                  <p:embed/>
                </p:oleObj>
              </mc:Choice>
              <mc:Fallback>
                <p:oleObj name="公式" r:id="rId7" imgW="1308100" imgH="711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476250"/>
                        <a:ext cx="4978400" cy="2706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 bwMode="auto">
          <a:xfrm>
            <a:off x="6300192" y="4580992"/>
            <a:ext cx="1043322" cy="936104"/>
          </a:xfrm>
          <a:prstGeom prst="rect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314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314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031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314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314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314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314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31491" grpId="0" animBg="1"/>
      <p:bldP spid="4031493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 smtClean="0">
                <a:latin typeface="Times New Roman" pitchFamily="18" charset="0"/>
              </a:rPr>
              <a:t>例</a:t>
            </a:r>
            <a:r>
              <a:rPr lang="en-US" altLang="zh-CN" sz="4000" b="1" smtClean="0">
                <a:latin typeface="Times New Roman" pitchFamily="18" charset="0"/>
              </a:rPr>
              <a:t>: </a:t>
            </a:r>
            <a:r>
              <a:rPr lang="zh-CN" altLang="en-US" sz="4000" b="1" smtClean="0">
                <a:latin typeface="Times New Roman" pitchFamily="18" charset="0"/>
              </a:rPr>
              <a:t>计算 </a:t>
            </a:r>
            <a:r>
              <a:rPr lang="en-US" altLang="zh-CN" sz="4000" b="1" smtClean="0">
                <a:latin typeface="Times New Roman" pitchFamily="18" charset="0"/>
              </a:rPr>
              <a:t>n </a:t>
            </a:r>
            <a:r>
              <a:rPr lang="zh-CN" altLang="en-US" sz="4000" b="1" smtClean="0">
                <a:latin typeface="Times New Roman" pitchFamily="18" charset="0"/>
              </a:rPr>
              <a:t>阶行列式 </a:t>
            </a:r>
            <a:r>
              <a:rPr lang="en-US" altLang="zh-CN" sz="4000" b="1" smtClean="0">
                <a:latin typeface="Times New Roman" pitchFamily="18" charset="0"/>
              </a:rPr>
              <a:t>( n &gt; 1)</a:t>
            </a:r>
          </a:p>
        </p:txBody>
      </p:sp>
      <p:sp>
        <p:nvSpPr>
          <p:cNvPr id="3435527" name="AutoShape 7"/>
          <p:cNvSpPr>
            <a:spLocks noChangeArrowheads="1"/>
          </p:cNvSpPr>
          <p:nvPr/>
        </p:nvSpPr>
        <p:spPr bwMode="auto">
          <a:xfrm rot="18314129">
            <a:off x="4596800" y="904665"/>
            <a:ext cx="504825" cy="5259164"/>
          </a:xfrm>
          <a:prstGeom prst="roundRect">
            <a:avLst>
              <a:gd name="adj" fmla="val 20972"/>
            </a:avLst>
          </a:prstGeom>
          <a:solidFill>
            <a:srgbClr val="FFCC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435528" name="AutoShape 8"/>
          <p:cNvSpPr>
            <a:spLocks noChangeArrowheads="1"/>
          </p:cNvSpPr>
          <p:nvPr/>
        </p:nvSpPr>
        <p:spPr bwMode="auto">
          <a:xfrm rot="18319108">
            <a:off x="4984808" y="808605"/>
            <a:ext cx="504825" cy="4864665"/>
          </a:xfrm>
          <a:prstGeom prst="roundRect">
            <a:avLst>
              <a:gd name="adj" fmla="val 20972"/>
            </a:avLst>
          </a:prstGeom>
          <a:solidFill>
            <a:srgbClr val="FF0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435529" name="AutoShape 9"/>
          <p:cNvSpPr>
            <a:spLocks noChangeArrowheads="1"/>
          </p:cNvSpPr>
          <p:nvPr/>
        </p:nvSpPr>
        <p:spPr bwMode="auto">
          <a:xfrm rot="18279921">
            <a:off x="2670314" y="4459347"/>
            <a:ext cx="504825" cy="719138"/>
          </a:xfrm>
          <a:prstGeom prst="roundRect">
            <a:avLst>
              <a:gd name="adj" fmla="val 20972"/>
            </a:avLst>
          </a:prstGeom>
          <a:solidFill>
            <a:srgbClr val="FF0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304644" y="1844824"/>
                <a:ext cx="6000489" cy="31926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b="1" i="0" smtClean="0">
                            <a:latin typeface="Cambria Math"/>
                          </a:rPr>
                          <m:t>𝐕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zh-CN" sz="3600" dirty="0" smtClean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360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3600" b="1" i="1" smtClean="0">
                            <a:latin typeface="Cambria Math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6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b="1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𝒃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𝒃</m:t>
                              </m:r>
                            </m:e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𝒃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𝒃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</m:mr>
                        </m:m>
                        <m:r>
                          <a:rPr lang="en-US" altLang="zh-CN" sz="3600" b="1" i="1" smtClean="0">
                            <a:latin typeface="Cambria Math"/>
                          </a:rPr>
                          <m:t>  </m:t>
                        </m:r>
                      </m:e>
                    </m:d>
                  </m:oMath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644" y="1844824"/>
                <a:ext cx="6000489" cy="319260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5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3435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34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5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3435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5527" grpId="0" animBg="1"/>
      <p:bldP spid="3435528" grpId="0" animBg="1"/>
      <p:bldP spid="3435529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 smtClean="0">
                <a:latin typeface="Times New Roman" pitchFamily="18" charset="0"/>
              </a:rPr>
              <a:t>例</a:t>
            </a:r>
            <a:r>
              <a:rPr lang="en-US" altLang="zh-CN" sz="4000" b="1" smtClean="0">
                <a:latin typeface="Times New Roman" pitchFamily="18" charset="0"/>
              </a:rPr>
              <a:t>: </a:t>
            </a:r>
            <a:r>
              <a:rPr lang="zh-CN" altLang="en-US" sz="4000" b="1" smtClean="0">
                <a:latin typeface="Times New Roman" pitchFamily="18" charset="0"/>
              </a:rPr>
              <a:t>计算 </a:t>
            </a:r>
            <a:r>
              <a:rPr lang="en-US" altLang="zh-CN" sz="4000" b="1" smtClean="0">
                <a:latin typeface="Times New Roman" pitchFamily="18" charset="0"/>
              </a:rPr>
              <a:t>n </a:t>
            </a:r>
            <a:r>
              <a:rPr lang="zh-CN" altLang="en-US" sz="4000" b="1" smtClean="0">
                <a:latin typeface="Times New Roman" pitchFamily="18" charset="0"/>
              </a:rPr>
              <a:t>阶行列式 </a:t>
            </a:r>
            <a:r>
              <a:rPr lang="en-US" altLang="zh-CN" sz="4000" b="1" smtClean="0">
                <a:latin typeface="Times New Roman" pitchFamily="18" charset="0"/>
              </a:rPr>
              <a:t>( n &gt; 1)</a:t>
            </a:r>
          </a:p>
        </p:txBody>
      </p:sp>
      <p:sp>
        <p:nvSpPr>
          <p:cNvPr id="2" name="圆角矩形 1"/>
          <p:cNvSpPr/>
          <p:nvPr/>
        </p:nvSpPr>
        <p:spPr bwMode="auto">
          <a:xfrm>
            <a:off x="2555776" y="1817734"/>
            <a:ext cx="648072" cy="3336246"/>
          </a:xfrm>
          <a:prstGeom prst="roundRect">
            <a:avLst/>
          </a:prstGeom>
          <a:solidFill>
            <a:srgbClr val="00FF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2564711" y="1817734"/>
            <a:ext cx="648072" cy="648072"/>
          </a:xfrm>
          <a:prstGeom prst="roundRect">
            <a:avLst/>
          </a:prstGeom>
          <a:solidFill>
            <a:srgbClr val="FF00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3347864" y="2465806"/>
            <a:ext cx="3672408" cy="2688174"/>
          </a:xfrm>
          <a:prstGeom prst="roundRect">
            <a:avLst>
              <a:gd name="adj" fmla="val 9271"/>
            </a:avLst>
          </a:prstGeom>
          <a:solidFill>
            <a:srgbClr val="00FF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304644" y="1844824"/>
                <a:ext cx="6000489" cy="31926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b="1" i="0" smtClean="0">
                            <a:latin typeface="Cambria Math"/>
                          </a:rPr>
                          <m:t>𝐕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zh-CN" sz="3600" dirty="0" smtClean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360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3600" b="1" i="1" smtClean="0">
                            <a:latin typeface="Cambria Math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6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b="1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𝒃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𝒃</m:t>
                              </m:r>
                            </m:e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𝒃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𝒃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</m:mr>
                        </m:m>
                        <m:r>
                          <a:rPr lang="en-US" altLang="zh-CN" sz="3600" b="1" i="1" smtClean="0">
                            <a:latin typeface="Cambria Math"/>
                          </a:rPr>
                          <m:t>  </m:t>
                        </m:r>
                      </m:e>
                    </m:d>
                  </m:oMath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644" y="1844824"/>
                <a:ext cx="6000489" cy="319260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806060" y="5632896"/>
                <a:ext cx="2294154" cy="658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600" b="1" i="1" smtClean="0">
                        <a:latin typeface="Cambria Math"/>
                      </a:rPr>
                      <m:t>=</m:t>
                    </m:r>
                    <m:r>
                      <a:rPr lang="en-US" altLang="zh-CN" sz="3600" b="1" i="1" smtClean="0">
                        <a:latin typeface="Cambria Math"/>
                      </a:rPr>
                      <m:t>𝒂</m:t>
                    </m:r>
                    <m:sSup>
                      <m:sSupPr>
                        <m:ctrlPr>
                          <a:rPr lang="en-US" altLang="zh-CN" sz="3600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3600" b="1" i="1" smtClean="0">
                            <a:latin typeface="Cambria Math"/>
                          </a:rPr>
                          <m:t>𝒂</m:t>
                        </m:r>
                      </m:e>
                      <m:sup>
                        <m:r>
                          <a:rPr lang="en-US" altLang="zh-CN" sz="3600" b="1" i="1" smtClean="0">
                            <a:latin typeface="Cambria Math"/>
                          </a:rPr>
                          <m:t>𝒏</m:t>
                        </m:r>
                        <m:r>
                          <a:rPr lang="en-US" altLang="zh-CN" sz="3600" b="1" i="1" smtClean="0">
                            <a:latin typeface="Cambria Math"/>
                          </a:rPr>
                          <m:t>−</m:t>
                        </m:r>
                        <m:r>
                          <a:rPr lang="en-US" altLang="zh-CN" sz="3600" b="1" i="1" smtClean="0">
                            <a:latin typeface="Cambria Math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altLang="zh-CN" sz="3600" dirty="0" smtClean="0"/>
                  <a:t> +</a:t>
                </a:r>
                <a:endParaRPr lang="zh-CN" altLang="en-US" sz="3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060" y="5632896"/>
                <a:ext cx="2294154" cy="658898"/>
              </a:xfrm>
              <a:prstGeom prst="rect">
                <a:avLst/>
              </a:prstGeom>
              <a:blipFill rotWithShape="1">
                <a:blip r:embed="rId3"/>
                <a:stretch>
                  <a:fillRect t="-12037" r="-7427" b="-342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545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3" grpId="0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 smtClean="0">
                <a:latin typeface="Times New Roman" pitchFamily="18" charset="0"/>
              </a:rPr>
              <a:t>例</a:t>
            </a:r>
            <a:r>
              <a:rPr lang="en-US" altLang="zh-CN" sz="4000" b="1" smtClean="0">
                <a:latin typeface="Times New Roman" pitchFamily="18" charset="0"/>
              </a:rPr>
              <a:t>: </a:t>
            </a:r>
            <a:r>
              <a:rPr lang="zh-CN" altLang="en-US" sz="4000" b="1" smtClean="0">
                <a:latin typeface="Times New Roman" pitchFamily="18" charset="0"/>
              </a:rPr>
              <a:t>计算 </a:t>
            </a:r>
            <a:r>
              <a:rPr lang="en-US" altLang="zh-CN" sz="4000" b="1" smtClean="0">
                <a:latin typeface="Times New Roman" pitchFamily="18" charset="0"/>
              </a:rPr>
              <a:t>n </a:t>
            </a:r>
            <a:r>
              <a:rPr lang="zh-CN" altLang="en-US" sz="4000" b="1" smtClean="0">
                <a:latin typeface="Times New Roman" pitchFamily="18" charset="0"/>
              </a:rPr>
              <a:t>阶行列式 </a:t>
            </a:r>
            <a:r>
              <a:rPr lang="en-US" altLang="zh-CN" sz="4000" b="1" smtClean="0">
                <a:latin typeface="Times New Roman" pitchFamily="18" charset="0"/>
              </a:rPr>
              <a:t>( n &gt; 1)</a:t>
            </a:r>
          </a:p>
        </p:txBody>
      </p:sp>
      <p:sp>
        <p:nvSpPr>
          <p:cNvPr id="2" name="圆角矩形 1"/>
          <p:cNvSpPr/>
          <p:nvPr/>
        </p:nvSpPr>
        <p:spPr bwMode="auto">
          <a:xfrm>
            <a:off x="2555776" y="1817734"/>
            <a:ext cx="648072" cy="3336246"/>
          </a:xfrm>
          <a:prstGeom prst="roundRect">
            <a:avLst/>
          </a:prstGeom>
          <a:solidFill>
            <a:srgbClr val="00FF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2555776" y="4485049"/>
            <a:ext cx="648072" cy="648072"/>
          </a:xfrm>
          <a:prstGeom prst="roundRect">
            <a:avLst/>
          </a:prstGeom>
          <a:solidFill>
            <a:srgbClr val="FF00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3338286" y="1844824"/>
            <a:ext cx="3672408" cy="2688174"/>
          </a:xfrm>
          <a:prstGeom prst="roundRect">
            <a:avLst>
              <a:gd name="adj" fmla="val 9271"/>
            </a:avLst>
          </a:prstGeom>
          <a:solidFill>
            <a:srgbClr val="00FF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216479" y="1844824"/>
                <a:ext cx="6176819" cy="31926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b="1" i="0" smtClean="0">
                            <a:latin typeface="Cambria Math"/>
                          </a:rPr>
                          <m:t>𝐕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zh-CN" sz="3600" dirty="0" smtClean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360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3600" b="1" i="1" smtClean="0">
                            <a:latin typeface="Cambria Math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6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b="1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𝒃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𝒃</m:t>
                              </m:r>
                            </m:e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𝒃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𝒃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</m:mr>
                        </m:m>
                        <m:r>
                          <a:rPr lang="en-US" altLang="zh-CN" sz="3600" b="1" i="1" smtClean="0">
                            <a:latin typeface="Cambria Math"/>
                          </a:rPr>
                          <m:t>  </m:t>
                        </m:r>
                      </m:e>
                    </m:d>
                  </m:oMath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479" y="1844824"/>
                <a:ext cx="6176819" cy="319260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806060" y="5632896"/>
                <a:ext cx="2294154" cy="658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600" b="1" i="1" smtClean="0">
                        <a:latin typeface="Cambria Math"/>
                      </a:rPr>
                      <m:t>=</m:t>
                    </m:r>
                    <m:r>
                      <a:rPr lang="en-US" altLang="zh-CN" sz="3600" b="1" i="1" smtClean="0">
                        <a:latin typeface="Cambria Math"/>
                      </a:rPr>
                      <m:t>𝒂</m:t>
                    </m:r>
                    <m:sSup>
                      <m:sSupPr>
                        <m:ctrlPr>
                          <a:rPr lang="en-US" altLang="zh-CN" sz="3600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3600" b="1" i="1" smtClean="0">
                            <a:latin typeface="Cambria Math"/>
                          </a:rPr>
                          <m:t>𝒂</m:t>
                        </m:r>
                      </m:e>
                      <m:sup>
                        <m:r>
                          <a:rPr lang="en-US" altLang="zh-CN" sz="3600" b="1" i="1" smtClean="0">
                            <a:latin typeface="Cambria Math"/>
                          </a:rPr>
                          <m:t>𝒏</m:t>
                        </m:r>
                        <m:r>
                          <a:rPr lang="en-US" altLang="zh-CN" sz="3600" b="1" i="1" smtClean="0">
                            <a:latin typeface="Cambria Math"/>
                          </a:rPr>
                          <m:t>−</m:t>
                        </m:r>
                        <m:r>
                          <a:rPr lang="en-US" altLang="zh-CN" sz="3600" b="1" i="1" smtClean="0">
                            <a:latin typeface="Cambria Math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altLang="zh-CN" sz="3600" dirty="0" smtClean="0"/>
                  <a:t> +</a:t>
                </a:r>
                <a:endParaRPr lang="zh-CN" altLang="en-US" sz="36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060" y="5632896"/>
                <a:ext cx="2294154" cy="658898"/>
              </a:xfrm>
              <a:prstGeom prst="rect">
                <a:avLst/>
              </a:prstGeom>
              <a:blipFill rotWithShape="1">
                <a:blip r:embed="rId3"/>
                <a:stretch>
                  <a:fillRect t="-12037" r="-7427" b="-342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999739" y="5632896"/>
                <a:ext cx="2982355" cy="5959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(−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/>
                            </a:rPr>
                            <m:t>𝒏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p>
                      </m:sSup>
                      <m:r>
                        <a:rPr lang="en-US" altLang="zh-CN" b="1" i="1" smtClean="0">
                          <a:latin typeface="Cambria Math"/>
                        </a:rPr>
                        <m:t>𝒃</m:t>
                      </m:r>
                      <m:r>
                        <a:rPr lang="en-US" altLang="zh-CN" b="1" i="1" smtClean="0">
                          <a:latin typeface="Cambria Math"/>
                        </a:rPr>
                        <m:t> 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𝒃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/>
                            </a:rPr>
                            <m:t>𝒏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739" y="5632896"/>
                <a:ext cx="2982355" cy="5959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45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3" grpId="0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194" name="Picture 9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4195" name="Rectangle 12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  <a:latin typeface="Times New Roman" pitchFamily="18" charset="0"/>
              </a:rPr>
              <a:t>范德蒙 </a:t>
            </a:r>
            <a:r>
              <a:rPr lang="en-US" altLang="zh-CN" sz="4000" b="1" smtClean="0">
                <a:solidFill>
                  <a:schemeClr val="bg1"/>
                </a:solidFill>
                <a:latin typeface="Times New Roman" pitchFamily="18" charset="0"/>
              </a:rPr>
              <a:t>( Vandermonde ) </a:t>
            </a:r>
            <a:r>
              <a:rPr lang="zh-CN" altLang="en-US" sz="4000" b="1" smtClean="0">
                <a:solidFill>
                  <a:schemeClr val="bg1"/>
                </a:solidFill>
                <a:latin typeface="Times New Roman" pitchFamily="18" charset="0"/>
              </a:rPr>
              <a:t>行列式</a:t>
            </a:r>
          </a:p>
        </p:txBody>
      </p:sp>
      <p:sp>
        <p:nvSpPr>
          <p:cNvPr id="1625101" name="AutoShape 13"/>
          <p:cNvSpPr>
            <a:spLocks noChangeArrowheads="1"/>
          </p:cNvSpPr>
          <p:nvPr/>
        </p:nvSpPr>
        <p:spPr bwMode="auto">
          <a:xfrm>
            <a:off x="1547664" y="2348880"/>
            <a:ext cx="7200800" cy="588025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95834" y="1844824"/>
                <a:ext cx="8752332" cy="2900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b="1" i="0" smtClean="0">
                            <a:latin typeface="Cambria Math"/>
                          </a:rPr>
                          <m:t>𝐕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zh-CN" sz="3600" dirty="0" smtClean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360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3600" b="1" i="1" smtClean="0"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b="1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3600" b="1" i="1" smtClean="0">
                                  <a:latin typeface="Cambria Math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CN" sz="3600" b="1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600" i="1">
                                          <a:latin typeface="Cambria Math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US" altLang="zh-CN" sz="3600" i="1">
                                          <a:latin typeface="Cambria Math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CN" sz="3600" b="1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600" i="1">
                                          <a:latin typeface="Cambria Math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US" altLang="zh-CN" sz="3600" i="1">
                                          <a:latin typeface="Cambria Math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CN" sz="3600" b="1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600" i="1">
                                          <a:latin typeface="Cambria Math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US" altLang="zh-CN" sz="3600" i="1">
                                          <a:latin typeface="Cambria Math"/>
                                        </a:rPr>
                                        <m:t>𝟑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CN" sz="360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CN" sz="360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600" i="1">
                                          <a:latin typeface="Cambria Math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US" altLang="zh-CN" sz="3600" i="1">
                                          <a:latin typeface="Cambria Math"/>
                                        </a:rPr>
                                        <m:t>𝒏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/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altLang="zh-CN" sz="360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CN" sz="36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600" i="1">
                                          <a:latin typeface="Cambria Math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US" altLang="zh-CN" sz="3600" i="1">
                                          <a:latin typeface="Cambria Math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𝟏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CN" sz="3600" b="1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600" i="1">
                                          <a:latin typeface="Cambria Math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US" altLang="zh-CN" sz="3600" i="1">
                                          <a:latin typeface="Cambria Math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𝟏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CN" sz="3600" b="1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600" i="1">
                                          <a:latin typeface="Cambria Math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US" altLang="zh-CN" sz="3600" i="1">
                                          <a:latin typeface="Cambria Math"/>
                                        </a:rPr>
                                        <m:t>𝟑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𝟏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CN" sz="360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CN" sz="360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600" i="1">
                                          <a:latin typeface="Cambria Math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US" altLang="zh-CN" sz="3600" i="1">
                                          <a:latin typeface="Cambria Math"/>
                                        </a:rPr>
                                        <m:t>𝒏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𝟏</m:t>
                                  </m:r>
                                </m:sup>
                              </m:sSup>
                            </m:e>
                          </m:mr>
                        </m:m>
                        <m:r>
                          <a:rPr lang="en-US" altLang="zh-CN" sz="3600" b="1" i="1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834" y="1844824"/>
                <a:ext cx="8752332" cy="290021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169390" y="4869160"/>
                <a:ext cx="4562338" cy="15072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zh-CN" sz="360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pt-BR" altLang="zh-CN" sz="36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3600" b="1" i="1" smtClean="0">
                              <a:latin typeface="Cambria Math"/>
                            </a:rPr>
                            <m:t>𝟏</m:t>
                          </m:r>
                          <m:r>
                            <a:rPr lang="en-US" altLang="zh-CN" sz="3600" b="1" i="1" smtClean="0">
                              <a:latin typeface="Cambria Math"/>
                            </a:rPr>
                            <m:t> ≤ </m:t>
                          </m:r>
                          <m:r>
                            <a:rPr lang="en-US" altLang="zh-CN" sz="3600" b="1" i="1" smtClean="0">
                              <a:latin typeface="Cambria Math"/>
                              <a:ea typeface="Cambria Math"/>
                            </a:rPr>
                            <m:t>𝒊</m:t>
                          </m:r>
                          <m:r>
                            <a:rPr lang="en-US" altLang="zh-CN" sz="3600" b="1" i="1" smtClean="0">
                              <a:latin typeface="Cambria Math"/>
                              <a:ea typeface="Cambria Math"/>
                            </a:rPr>
                            <m:t> &lt; </m:t>
                          </m:r>
                          <m:r>
                            <a:rPr lang="en-US" altLang="zh-CN" sz="3600" b="1" i="1" smtClean="0">
                              <a:latin typeface="Cambria Math"/>
                              <a:ea typeface="Cambria Math"/>
                            </a:rPr>
                            <m:t>𝒋</m:t>
                          </m:r>
                          <m:r>
                            <a:rPr lang="en-US" altLang="zh-CN" sz="3600" b="1" i="1" smtClean="0">
                              <a:latin typeface="Cambria Math"/>
                              <a:ea typeface="Cambria Math"/>
                            </a:rPr>
                            <m:t> ≤ </m:t>
                          </m:r>
                          <m:r>
                            <a:rPr lang="en-US" altLang="zh-CN" sz="3600" b="1" i="1" smtClean="0">
                              <a:latin typeface="Cambria Math"/>
                              <a:ea typeface="Cambria Math"/>
                            </a:rPr>
                            <m:t>𝒏</m:t>
                          </m:r>
                        </m:sub>
                        <m:sup/>
                        <m:e>
                          <m:r>
                            <a:rPr lang="en-US" altLang="zh-CN" sz="3600" b="1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36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altLang="zh-CN" sz="3600" b="1" i="1" smtClean="0">
                              <a:latin typeface="Cambria Math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altLang="zh-CN" sz="36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3600" b="1" i="1" smtClean="0">
                              <a:latin typeface="Cambria Math"/>
                            </a:rPr>
                            <m:t> 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390" y="4869160"/>
                <a:ext cx="4562338" cy="150720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848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5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625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5101" grpId="0" animBg="1"/>
      <p:bldP spid="11" grpId="0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404813"/>
            <a:ext cx="4824413" cy="917575"/>
          </a:xfrm>
        </p:spPr>
        <p:txBody>
          <a:bodyPr/>
          <a:lstStyle/>
          <a:p>
            <a:pPr eaLnBrk="1" hangingPunct="1"/>
            <a:r>
              <a:rPr lang="zh-CN" altLang="en-US" sz="4000" b="1" dirty="0" smtClean="0">
                <a:latin typeface="Times New Roman" pitchFamily="18" charset="0"/>
              </a:rPr>
              <a:t>定理</a:t>
            </a:r>
            <a:r>
              <a:rPr lang="en-US" altLang="zh-CN" sz="4000" b="1" dirty="0" smtClean="0">
                <a:latin typeface="Times New Roman" pitchFamily="18" charset="0"/>
              </a:rPr>
              <a:t>:  </a:t>
            </a:r>
            <a:r>
              <a:rPr lang="zh-CN" altLang="en-US" sz="4000" b="1" dirty="0" smtClean="0">
                <a:latin typeface="Times New Roman" pitchFamily="18" charset="0"/>
              </a:rPr>
              <a:t>对 </a:t>
            </a:r>
            <a:r>
              <a:rPr lang="en-US" altLang="zh-CN" sz="4000" b="1" dirty="0" smtClean="0">
                <a:latin typeface="Times New Roman" pitchFamily="18" charset="0"/>
              </a:rPr>
              <a:t>n &gt; 1,  </a:t>
            </a:r>
            <a:r>
              <a:rPr lang="zh-CN" altLang="en-US" sz="4000" b="1" dirty="0" smtClean="0">
                <a:latin typeface="Times New Roman" pitchFamily="18" charset="0"/>
              </a:rPr>
              <a:t>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47744" y="1432295"/>
                <a:ext cx="7867988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b="1" i="0" smtClean="0">
                              <a:latin typeface="Cambria Math"/>
                            </a:rPr>
                            <m:t>𝐕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=(</m:t>
                      </m:r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b="1" i="1" smtClean="0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b="1" i="1" smtClean="0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)(</m:t>
                      </m:r>
                      <m:sSub>
                        <m:sSubPr>
                          <m:ctrlPr>
                            <a:rPr lang="en-US" altLang="zh-CN" sz="3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𝟑</m:t>
                          </m:r>
                        </m:sub>
                      </m:sSub>
                      <m:r>
                        <a:rPr lang="en-US" altLang="zh-CN" sz="360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3600" i="1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)⋯(</m:t>
                      </m:r>
                      <m:sSub>
                        <m:sSubPr>
                          <m:ctrlPr>
                            <a:rPr lang="en-US" altLang="zh-CN" sz="3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lang="en-US" altLang="zh-CN" sz="360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3600" i="1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sz="3600" b="1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zh-CN" sz="36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zh-CN" sz="3600" dirty="0" smtClean="0"/>
                  <a:t>             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6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3600" i="1">
                                <a:latin typeface="Cambria Math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3600" i="1">
                                <a:latin typeface="Cambria Math"/>
                              </a:rPr>
                              <m:t>𝟑</m:t>
                            </m:r>
                          </m:sub>
                        </m:sSub>
                        <m:r>
                          <a:rPr lang="en-US" altLang="zh-CN" sz="36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3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3600" i="1">
                                <a:latin typeface="Cambria Math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3600" b="1" i="1" smtClean="0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altLang="zh-CN" sz="3600" i="1">
                        <a:latin typeface="Cambria Math"/>
                      </a:rPr>
                      <m:t>⋯</m:t>
                    </m:r>
                    <m:d>
                      <m:dPr>
                        <m:ctrlPr>
                          <a:rPr lang="en-US" altLang="zh-CN" sz="36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3600" i="1">
                                <a:latin typeface="Cambria Math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3600" i="1">
                                <a:latin typeface="Cambria Math"/>
                              </a:rPr>
                              <m:t>𝒏</m:t>
                            </m:r>
                          </m:sub>
                        </m:sSub>
                        <m:r>
                          <a:rPr lang="en-US" altLang="zh-CN" sz="36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3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3600" i="1">
                                <a:latin typeface="Cambria Math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3600" b="1" i="1" smtClean="0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36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zh-CN" sz="3600" dirty="0" smtClean="0"/>
                  <a:t>                                     </a:t>
                </a:r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/>
                      </a:rPr>
                      <m:t>⋯</m:t>
                    </m:r>
                  </m:oMath>
                </a14:m>
                <a:r>
                  <a:rPr lang="en-US" altLang="zh-CN" sz="3600" dirty="0" smtClean="0"/>
                  <a:t>       </a:t>
                </a:r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/>
                      </a:rPr>
                      <m:t>⋯</m:t>
                    </m:r>
                  </m:oMath>
                </a14:m>
                <a:r>
                  <a:rPr lang="en-US" altLang="zh-CN" sz="3600" dirty="0"/>
                  <a:t> </a:t>
                </a:r>
                <a:endParaRPr lang="en-US" altLang="zh-CN" sz="36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zh-CN" sz="3600" dirty="0"/>
                  <a:t> </a:t>
                </a:r>
                <a:r>
                  <a:rPr lang="en-US" altLang="zh-CN" sz="3600" dirty="0" smtClean="0"/>
                  <a:t>                               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6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3600" i="1">
                                <a:latin typeface="Cambria Math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3600" i="1">
                                <a:latin typeface="Cambria Math"/>
                              </a:rPr>
                              <m:t>𝒏</m:t>
                            </m:r>
                          </m:sub>
                        </m:sSub>
                        <m:r>
                          <a:rPr lang="en-US" altLang="zh-CN" sz="36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3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3600" i="1">
                                <a:latin typeface="Cambria Math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3600" b="1" i="1" smtClean="0">
                                <a:latin typeface="Cambria Math"/>
                              </a:rPr>
                              <m:t>𝒏</m:t>
                            </m:r>
                            <m:r>
                              <a:rPr lang="en-US" altLang="zh-CN" sz="3600" b="1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CN" sz="3600" b="1" i="1" smtClean="0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44" y="1432295"/>
                <a:ext cx="7867988" cy="34163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169390" y="4869160"/>
                <a:ext cx="4562338" cy="15072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zh-CN" sz="360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pt-BR" altLang="zh-CN" sz="36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3600" b="1" i="1" smtClean="0">
                              <a:latin typeface="Cambria Math"/>
                            </a:rPr>
                            <m:t>𝟏</m:t>
                          </m:r>
                          <m:r>
                            <a:rPr lang="en-US" altLang="zh-CN" sz="3600" b="1" i="1" smtClean="0">
                              <a:latin typeface="Cambria Math"/>
                            </a:rPr>
                            <m:t> ≤ </m:t>
                          </m:r>
                          <m:r>
                            <a:rPr lang="en-US" altLang="zh-CN" sz="3600" b="1" i="1" smtClean="0">
                              <a:latin typeface="Cambria Math"/>
                              <a:ea typeface="Cambria Math"/>
                            </a:rPr>
                            <m:t>𝒊</m:t>
                          </m:r>
                          <m:r>
                            <a:rPr lang="en-US" altLang="zh-CN" sz="3600" b="1" i="1" smtClean="0">
                              <a:latin typeface="Cambria Math"/>
                              <a:ea typeface="Cambria Math"/>
                            </a:rPr>
                            <m:t> &lt; </m:t>
                          </m:r>
                          <m:r>
                            <a:rPr lang="en-US" altLang="zh-CN" sz="3600" b="1" i="1" smtClean="0">
                              <a:latin typeface="Cambria Math"/>
                              <a:ea typeface="Cambria Math"/>
                            </a:rPr>
                            <m:t>𝒋</m:t>
                          </m:r>
                          <m:r>
                            <a:rPr lang="en-US" altLang="zh-CN" sz="3600" b="1" i="1" smtClean="0">
                              <a:latin typeface="Cambria Math"/>
                              <a:ea typeface="Cambria Math"/>
                            </a:rPr>
                            <m:t> ≤ </m:t>
                          </m:r>
                          <m:r>
                            <a:rPr lang="en-US" altLang="zh-CN" sz="3600" b="1" i="1" smtClean="0">
                              <a:latin typeface="Cambria Math"/>
                              <a:ea typeface="Cambria Math"/>
                            </a:rPr>
                            <m:t>𝒏</m:t>
                          </m:r>
                        </m:sub>
                        <m:sup/>
                        <m:e>
                          <m:r>
                            <a:rPr lang="en-US" altLang="zh-CN" sz="3600" b="1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36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altLang="zh-CN" sz="3600" b="1" i="1" smtClean="0">
                              <a:latin typeface="Cambria Math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altLang="zh-CN" sz="36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3600" b="1" i="1" smtClean="0">
                              <a:latin typeface="Cambria Math"/>
                            </a:rPr>
                            <m:t> 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390" y="4869160"/>
                <a:ext cx="4562338" cy="150720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16113"/>
            <a:ext cx="8229600" cy="4321175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证</a:t>
            </a:r>
            <a:r>
              <a:rPr lang="en-US" altLang="zh-CN" b="1" dirty="0" smtClean="0">
                <a:latin typeface="Times New Roman" pitchFamily="18" charset="0"/>
              </a:rPr>
              <a:t>:  </a:t>
            </a:r>
            <a:r>
              <a:rPr lang="zh-CN" altLang="en-US" b="1" dirty="0" smtClean="0">
                <a:latin typeface="Times New Roman" pitchFamily="18" charset="0"/>
              </a:rPr>
              <a:t>对 </a:t>
            </a:r>
            <a:r>
              <a:rPr lang="en-US" altLang="zh-CN" b="1" dirty="0" smtClean="0">
                <a:latin typeface="Times New Roman" pitchFamily="18" charset="0"/>
              </a:rPr>
              <a:t>n </a:t>
            </a:r>
            <a:r>
              <a:rPr lang="zh-CN" altLang="en-US" b="1" dirty="0" smtClean="0">
                <a:latin typeface="Times New Roman" pitchFamily="18" charset="0"/>
              </a:rPr>
              <a:t>应用数学归纳法</a:t>
            </a:r>
            <a:r>
              <a:rPr lang="en-US" altLang="zh-CN" b="1" dirty="0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</a:t>
            </a:r>
            <a:r>
              <a:rPr lang="zh-CN" altLang="en-US" b="1" dirty="0" smtClean="0">
                <a:latin typeface="Times New Roman" pitchFamily="18" charset="0"/>
              </a:rPr>
              <a:t>当 </a:t>
            </a:r>
            <a:r>
              <a:rPr lang="en-US" altLang="zh-CN" b="1" dirty="0" smtClean="0">
                <a:latin typeface="Times New Roman" pitchFamily="18" charset="0"/>
              </a:rPr>
              <a:t>n = 2 </a:t>
            </a:r>
            <a:r>
              <a:rPr lang="zh-CN" altLang="en-US" b="1" dirty="0" smtClean="0">
                <a:latin typeface="Times New Roman" pitchFamily="18" charset="0"/>
              </a:rPr>
              <a:t>时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</a:t>
            </a:r>
            <a:r>
              <a:rPr lang="zh-CN" altLang="en-US" b="1" dirty="0" smtClean="0">
                <a:latin typeface="Times New Roman" pitchFamily="18" charset="0"/>
              </a:rPr>
              <a:t>公式成立 </a:t>
            </a:r>
            <a:r>
              <a:rPr lang="en-US" altLang="zh-CN" b="1" dirty="0" smtClean="0">
                <a:latin typeface="Times New Roman" pitchFamily="18" charset="0"/>
              </a:rPr>
              <a:t>;</a:t>
            </a:r>
            <a:endParaRPr lang="en-US" altLang="zh-CN" b="1" dirty="0"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</a:t>
            </a:r>
            <a:r>
              <a:rPr lang="zh-CN" altLang="en-US" b="1" dirty="0" smtClean="0">
                <a:latin typeface="Times New Roman" pitchFamily="18" charset="0"/>
              </a:rPr>
              <a:t>假设 </a:t>
            </a:r>
            <a:r>
              <a:rPr lang="en-US" altLang="zh-CN" b="1" dirty="0" smtClean="0">
                <a:latin typeface="Times New Roman" pitchFamily="18" charset="0"/>
              </a:rPr>
              <a:t>n - 1 </a:t>
            </a:r>
            <a:r>
              <a:rPr lang="zh-CN" altLang="en-US" b="1" dirty="0" smtClean="0">
                <a:latin typeface="Times New Roman" pitchFamily="18" charset="0"/>
              </a:rPr>
              <a:t>阶</a:t>
            </a:r>
            <a:r>
              <a:rPr lang="zh-CN" altLang="en-US" b="1" dirty="0">
                <a:latin typeface="Times New Roman" pitchFamily="18" charset="0"/>
              </a:rPr>
              <a:t>的</a:t>
            </a:r>
            <a:r>
              <a:rPr lang="zh-CN" altLang="en-US" b="1" dirty="0" smtClean="0">
                <a:latin typeface="Times New Roman" pitchFamily="18" charset="0"/>
              </a:rPr>
              <a:t>公式成立</a:t>
            </a:r>
            <a:r>
              <a:rPr lang="en-US" altLang="zh-CN" b="1" dirty="0" smtClean="0">
                <a:latin typeface="Times New Roman" pitchFamily="18" charset="0"/>
              </a:rPr>
              <a:t>, </a:t>
            </a:r>
            <a:r>
              <a:rPr lang="zh-CN" altLang="en-US" b="1" dirty="0" smtClean="0">
                <a:latin typeface="Times New Roman" pitchFamily="18" charset="0"/>
              </a:rPr>
              <a:t>考察 </a:t>
            </a:r>
            <a:r>
              <a:rPr lang="en-US" altLang="zh-CN" b="1" dirty="0" smtClean="0">
                <a:latin typeface="Times New Roman" pitchFamily="18" charset="0"/>
              </a:rPr>
              <a:t>n </a:t>
            </a:r>
            <a:r>
              <a:rPr lang="zh-CN" altLang="en-US" b="1" dirty="0" smtClean="0">
                <a:latin typeface="Times New Roman" pitchFamily="18" charset="0"/>
              </a:rPr>
              <a:t>阶的情况</a:t>
            </a:r>
            <a:endParaRPr lang="en-US" altLang="zh-CN" b="1" dirty="0" smtClean="0"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051720" y="260648"/>
                <a:ext cx="4630883" cy="13501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0" smtClean="0">
                              <a:latin typeface="Cambria Math"/>
                            </a:rPr>
                            <m:t>𝐕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lang="pt-BR" altLang="zh-CN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pt-BR" altLang="zh-CN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 ≤ </m:t>
                          </m:r>
                          <m:r>
                            <a:rPr lang="en-US" altLang="zh-CN" b="1" i="1" smtClean="0">
                              <a:latin typeface="Cambria Math"/>
                              <a:ea typeface="Cambria Math"/>
                            </a:rPr>
                            <m:t>𝒊</m:t>
                          </m:r>
                          <m:r>
                            <a:rPr lang="en-US" altLang="zh-CN" b="1" i="1" smtClean="0">
                              <a:latin typeface="Cambria Math"/>
                              <a:ea typeface="Cambria Math"/>
                            </a:rPr>
                            <m:t> &lt; </m:t>
                          </m:r>
                          <m:r>
                            <a:rPr lang="en-US" altLang="zh-CN" b="1" i="1" smtClean="0">
                              <a:latin typeface="Cambria Math"/>
                              <a:ea typeface="Cambria Math"/>
                            </a:rPr>
                            <m:t>𝒋</m:t>
                          </m:r>
                          <m:r>
                            <a:rPr lang="en-US" altLang="zh-CN" b="1" i="1" smtClean="0">
                              <a:latin typeface="Cambria Math"/>
                              <a:ea typeface="Cambria Math"/>
                            </a:rPr>
                            <m:t> ≤ </m:t>
                          </m:r>
                          <m:r>
                            <a:rPr lang="en-US" altLang="zh-CN" b="1" i="1" smtClean="0">
                              <a:latin typeface="Cambria Math"/>
                              <a:ea typeface="Cambria Math"/>
                            </a:rPr>
                            <m:t>𝒏</m:t>
                          </m:r>
                        </m:sub>
                        <m:sup/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/>
                            </a:rPr>
                            <m:t> 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260648"/>
                <a:ext cx="4630883" cy="135011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915816" y="3175879"/>
                <a:ext cx="4884222" cy="994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0" smtClean="0">
                              <a:latin typeface="Cambria Math"/>
                            </a:rPr>
                            <m:t>𝐕</m:t>
                          </m:r>
                        </m:e>
                        <m:sub>
                          <m:r>
                            <a:rPr lang="en-US" altLang="zh-CN" b="1" i="0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3175879"/>
                <a:ext cx="4884222" cy="99405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2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32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1000"/>
                                        <p:tgtEl>
                                          <p:spTgt spid="1632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2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632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1632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2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632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1000"/>
                                        <p:tgtEl>
                                          <p:spTgt spid="1632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285" name="AutoShape 5"/>
          <p:cNvSpPr>
            <a:spLocks noChangeArrowheads="1"/>
          </p:cNvSpPr>
          <p:nvPr/>
        </p:nvSpPr>
        <p:spPr bwMode="auto">
          <a:xfrm>
            <a:off x="1573722" y="4226953"/>
            <a:ext cx="733425" cy="1158520"/>
          </a:xfrm>
          <a:prstGeom prst="curvedRightArrow">
            <a:avLst>
              <a:gd name="adj1" fmla="val 33117"/>
              <a:gd name="adj2" fmla="val 66234"/>
              <a:gd name="adj3" fmla="val 33333"/>
            </a:avLst>
          </a:prstGeom>
          <a:solidFill>
            <a:srgbClr val="FF0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" name="圆角矩形 2"/>
          <p:cNvSpPr/>
          <p:nvPr/>
        </p:nvSpPr>
        <p:spPr bwMode="auto">
          <a:xfrm>
            <a:off x="2339752" y="4077072"/>
            <a:ext cx="5613966" cy="698695"/>
          </a:xfrm>
          <a:prstGeom prst="roundRect">
            <a:avLst/>
          </a:prstGeom>
          <a:solidFill>
            <a:srgbClr val="00FF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85650" y="4011425"/>
                <a:ext cx="1044901" cy="584775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50" y="4011425"/>
                <a:ext cx="1044901" cy="5847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72425" y="1844824"/>
                <a:ext cx="7199150" cy="3540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b="1" i="0" smtClean="0">
                            <a:latin typeface="Cambria Math"/>
                          </a:rPr>
                          <m:t>𝐕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zh-CN" sz="3600" dirty="0" smtClean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360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3600" b="1" i="1" smtClean="0">
                            <a:latin typeface="Cambria Math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b="1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3600" b="1" i="1" smtClean="0">
                                  <a:latin typeface="Cambria Math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CN" sz="3600" b="1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600" i="1">
                                          <a:latin typeface="Cambria Math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US" altLang="zh-CN" sz="3600" i="1">
                                          <a:latin typeface="Cambria Math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CN" sz="3600" b="1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600" i="1">
                                          <a:latin typeface="Cambria Math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US" altLang="zh-CN" sz="3600" i="1">
                                          <a:latin typeface="Cambria Math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CN" sz="360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CN" sz="360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600" i="1">
                                          <a:latin typeface="Cambria Math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US" altLang="zh-CN" sz="3600" i="1">
                                          <a:latin typeface="Cambria Math"/>
                                        </a:rPr>
                                        <m:t>𝒏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/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altLang="zh-CN" sz="36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CN" sz="36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600" i="1">
                                          <a:latin typeface="Cambria Math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US" altLang="zh-CN" sz="3600" i="1">
                                          <a:latin typeface="Cambria Math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CN" sz="3600" i="1"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sz="36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altLang="zh-CN" sz="36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CN" sz="36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600" i="1">
                                          <a:latin typeface="Cambria Math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US" altLang="zh-CN" sz="3600" b="1" i="1" smtClean="0">
                                          <a:latin typeface="Cambria Math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CN" sz="3600" i="1"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sz="36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CN" sz="36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CN" sz="36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600" i="1">
                                          <a:latin typeface="Cambria Math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US" altLang="zh-CN" sz="3600" b="1" i="1" smtClean="0">
                                          <a:latin typeface="Cambria Math"/>
                                        </a:rPr>
                                        <m:t>𝒏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CN" sz="3600" i="1"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sz="36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CN" sz="3600" i="1"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altLang="zh-CN" sz="360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CN" sz="36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600" i="1">
                                          <a:latin typeface="Cambria Math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US" altLang="zh-CN" sz="3600" i="1">
                                          <a:latin typeface="Cambria Math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𝟏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CN" sz="3600" b="1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600" i="1">
                                          <a:latin typeface="Cambria Math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US" altLang="zh-CN" sz="3600" i="1">
                                          <a:latin typeface="Cambria Math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𝟏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CN" sz="360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CN" sz="360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600" i="1">
                                          <a:latin typeface="Cambria Math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US" altLang="zh-CN" sz="3600" i="1">
                                          <a:latin typeface="Cambria Math"/>
                                        </a:rPr>
                                        <m:t>𝒏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𝟏</m:t>
                                  </m:r>
                                </m:sup>
                              </m:sSup>
                            </m:e>
                          </m:mr>
                        </m:m>
                        <m:r>
                          <a:rPr lang="en-US" altLang="zh-CN" sz="3600" b="1" i="1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425" y="1844824"/>
                <a:ext cx="7199150" cy="354064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3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1633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3285" grpId="0" animBg="1"/>
      <p:bldP spid="3" grpId="0" animBg="1"/>
      <p:bldP spid="4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285" name="AutoShape 5"/>
          <p:cNvSpPr>
            <a:spLocks noChangeArrowheads="1"/>
          </p:cNvSpPr>
          <p:nvPr/>
        </p:nvSpPr>
        <p:spPr bwMode="auto">
          <a:xfrm>
            <a:off x="10657" y="3981527"/>
            <a:ext cx="529351" cy="964696"/>
          </a:xfrm>
          <a:prstGeom prst="curvedRightArrow">
            <a:avLst>
              <a:gd name="adj1" fmla="val 33117"/>
              <a:gd name="adj2" fmla="val 66234"/>
              <a:gd name="adj3" fmla="val 33333"/>
            </a:avLst>
          </a:prstGeom>
          <a:solidFill>
            <a:srgbClr val="FF0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" name="圆角矩形 2"/>
          <p:cNvSpPr/>
          <p:nvPr/>
        </p:nvSpPr>
        <p:spPr bwMode="auto">
          <a:xfrm>
            <a:off x="454873" y="3861048"/>
            <a:ext cx="8424936" cy="602827"/>
          </a:xfrm>
          <a:prstGeom prst="roundRect">
            <a:avLst/>
          </a:prstGeom>
          <a:solidFill>
            <a:srgbClr val="00FF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0682" y="1833240"/>
                <a:ext cx="8953318" cy="3788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b="1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b="1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𝟑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𝟑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𝟑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b="1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US" altLang="zh-CN" b="1" i="1" smtClean="0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b="1" i="1" smtClean="0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b="1" i="1" smtClean="0">
                                                    <a:latin typeface="Cambria Math"/>
                                                  </a:rPr>
                                                  <m:t>𝒂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b="1" i="1" smtClean="0">
                                                    <a:latin typeface="Cambria Math"/>
                                                  </a:rPr>
                                                  <m:t>𝟐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b="1" i="1" smtClean="0">
                                                <a:latin typeface="Cambria Math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CN" b="1" i="1" smtClean="0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b="1" i="1" smtClean="0">
                                                    <a:latin typeface="Cambria Math"/>
                                                  </a:rPr>
                                                  <m:t>𝒂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b="1" i="1" smtClean="0">
                                                    <a:latin typeface="Cambria Math"/>
                                                  </a:rPr>
                                                  <m:t>𝟏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US" altLang="zh-CN" b="1" i="1" smtClean="0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b="1" i="1" smtClean="0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b="1" i="1" smtClean="0">
                                                    <a:latin typeface="Cambria Math"/>
                                                  </a:rPr>
                                                  <m:t>𝒂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b="1" i="1" smtClean="0">
                                                    <a:latin typeface="Cambria Math"/>
                                                  </a:rPr>
                                                  <m:t>𝒏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b="1" i="1" smtClean="0">
                                                <a:latin typeface="Cambria Math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CN" b="1" i="1" smtClean="0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b="1" i="1" smtClean="0">
                                                    <a:latin typeface="Cambria Math"/>
                                                  </a:rPr>
                                                  <m:t>𝒂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b="1" i="1" smtClean="0">
                                                    <a:latin typeface="Cambria Math"/>
                                                  </a:rPr>
                                                  <m:t>𝟏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82" y="1833240"/>
                <a:ext cx="8953318" cy="378885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-13589" y="3337828"/>
                <a:ext cx="936923" cy="523220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589" y="3337828"/>
                <a:ext cx="936923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913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3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1633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3285" grpId="0" animBg="1"/>
      <p:bldP spid="3" grpId="0" animBg="1"/>
      <p:bldP spid="8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285" name="AutoShape 5"/>
          <p:cNvSpPr>
            <a:spLocks noChangeArrowheads="1"/>
          </p:cNvSpPr>
          <p:nvPr/>
        </p:nvSpPr>
        <p:spPr bwMode="auto">
          <a:xfrm>
            <a:off x="52735" y="3437924"/>
            <a:ext cx="529351" cy="883763"/>
          </a:xfrm>
          <a:prstGeom prst="curvedRightArrow">
            <a:avLst>
              <a:gd name="adj1" fmla="val 33117"/>
              <a:gd name="adj2" fmla="val 66234"/>
              <a:gd name="adj3" fmla="val 33333"/>
            </a:avLst>
          </a:prstGeom>
          <a:solidFill>
            <a:srgbClr val="FF0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1508404"/>
                <a:ext cx="936923" cy="523220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08404"/>
                <a:ext cx="936923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90682" y="1833240"/>
                <a:ext cx="8953318" cy="3842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b="1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b="1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𝟑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𝟑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𝟑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b="1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1" i="1" smtClean="0">
                                                <a:latin typeface="Cambria Math"/>
                                              </a:rPr>
                                              <m:t>𝒂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1" i="1" smtClean="0">
                                                <a:latin typeface="Cambria Math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b="1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1" i="1" smtClean="0">
                                                <a:latin typeface="Cambria Math"/>
                                              </a:rPr>
                                              <m:t>𝒂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1" i="1" smtClean="0">
                                                <a:latin typeface="Cambria Math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)</m:t>
                                        </m:r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𝟑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b="1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1" i="1" smtClean="0">
                                                <a:latin typeface="Cambria Math"/>
                                              </a:rPr>
                                              <m:t>𝒂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1" i="1" smtClean="0">
                                                <a:latin typeface="Cambria Math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b="1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1" i="1" smtClean="0">
                                                <a:latin typeface="Cambria Math"/>
                                              </a:rPr>
                                              <m:t>𝒂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1" i="1" smtClean="0">
                                                <a:latin typeface="Cambria Math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)</m:t>
                                        </m:r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𝟑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b="1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US" altLang="zh-CN" b="1" i="1" smtClean="0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b="1" i="1" smtClean="0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b="1" i="1" smtClean="0">
                                                    <a:latin typeface="Cambria Math"/>
                                                  </a:rPr>
                                                  <m:t>𝒂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b="1" i="1" smtClean="0">
                                                    <a:latin typeface="Cambria Math"/>
                                                  </a:rPr>
                                                  <m:t>𝟐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b="1" i="1" smtClean="0">
                                                <a:latin typeface="Cambria Math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CN" b="1" i="1" smtClean="0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b="1" i="1" smtClean="0">
                                                    <a:latin typeface="Cambria Math"/>
                                                  </a:rPr>
                                                  <m:t>𝒂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b="1" i="1" smtClean="0">
                                                    <a:latin typeface="Cambria Math"/>
                                                  </a:rPr>
                                                  <m:t>𝟏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US" altLang="zh-CN" b="1" i="1" smtClean="0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b="1" i="1" smtClean="0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b="1" i="1" smtClean="0">
                                                    <a:latin typeface="Cambria Math"/>
                                                  </a:rPr>
                                                  <m:t>𝒂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b="1" i="1" smtClean="0">
                                                    <a:latin typeface="Cambria Math"/>
                                                  </a:rPr>
                                                  <m:t>𝒏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b="1" i="1" smtClean="0">
                                                <a:latin typeface="Cambria Math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CN" b="1" i="1" smtClean="0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b="1" i="1" smtClean="0">
                                                    <a:latin typeface="Cambria Math"/>
                                                  </a:rPr>
                                                  <m:t>𝒂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b="1" i="1" smtClean="0">
                                                    <a:latin typeface="Cambria Math"/>
                                                  </a:rPr>
                                                  <m:t>𝟏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82" y="1833240"/>
                <a:ext cx="8953318" cy="384271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99710" y="2564904"/>
            <a:ext cx="529351" cy="873021"/>
          </a:xfrm>
          <a:prstGeom prst="curvedRightArrow">
            <a:avLst>
              <a:gd name="adj1" fmla="val 33117"/>
              <a:gd name="adj2" fmla="val 66234"/>
              <a:gd name="adj3" fmla="val 33333"/>
            </a:avLst>
          </a:prstGeom>
          <a:solidFill>
            <a:srgbClr val="FF0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99710" y="2031624"/>
            <a:ext cx="529351" cy="749304"/>
          </a:xfrm>
          <a:prstGeom prst="curvedRightArrow">
            <a:avLst>
              <a:gd name="adj1" fmla="val 33117"/>
              <a:gd name="adj2" fmla="val 66234"/>
              <a:gd name="adj3" fmla="val 33333"/>
            </a:avLst>
          </a:prstGeom>
          <a:solidFill>
            <a:srgbClr val="FF0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230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3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1633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3285" grpId="0" animBg="1"/>
      <p:bldP spid="8" grpId="0" animBg="1"/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561975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b="1" smtClean="0">
                <a:latin typeface="Times New Roman" pitchFamily="18" charset="0"/>
              </a:rPr>
              <a:t>教材</a:t>
            </a:r>
            <a:r>
              <a:rPr lang="en-US" altLang="zh-CN" b="1" smtClean="0">
                <a:latin typeface="Times New Roman" pitchFamily="18" charset="0"/>
              </a:rPr>
              <a:t>: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/>
              <a:t>   《</a:t>
            </a:r>
            <a:r>
              <a:rPr lang="zh-CN" altLang="en-US" b="1" smtClean="0"/>
              <a:t>高等代数</a:t>
            </a:r>
            <a:r>
              <a:rPr lang="en-US" altLang="zh-CN" b="1" smtClean="0"/>
              <a:t>》</a:t>
            </a:r>
            <a:r>
              <a:rPr lang="zh-CN" altLang="en-US" b="1" smtClean="0"/>
              <a:t>，丘维声著</a:t>
            </a:r>
            <a:r>
              <a:rPr lang="en-US" altLang="zh-CN" b="1" smtClean="0"/>
              <a:t>,   </a:t>
            </a:r>
            <a:r>
              <a:rPr lang="zh-CN" altLang="en-US" b="1" smtClean="0"/>
              <a:t>科学出版社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zh-CN" altLang="en-US" b="1" smtClean="0"/>
          </a:p>
          <a:p>
            <a:pPr eaLnBrk="1" hangingPunct="1">
              <a:lnSpc>
                <a:spcPct val="120000"/>
              </a:lnSpc>
            </a:pPr>
            <a:r>
              <a:rPr lang="zh-CN" altLang="en-US" b="1" smtClean="0">
                <a:latin typeface="Times New Roman" pitchFamily="18" charset="0"/>
              </a:rPr>
              <a:t>参考材料 ：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《</a:t>
            </a:r>
            <a:r>
              <a:rPr lang="zh-CN" altLang="en-US" b="1" smtClean="0">
                <a:latin typeface="Times New Roman" pitchFamily="18" charset="0"/>
              </a:rPr>
              <a:t>线性代数讲稿</a:t>
            </a:r>
            <a:r>
              <a:rPr lang="en-US" altLang="zh-CN" b="1" smtClean="0">
                <a:latin typeface="Times New Roman" pitchFamily="18" charset="0"/>
              </a:rPr>
              <a:t>》,    </a:t>
            </a:r>
            <a:r>
              <a:rPr lang="zh-CN" altLang="en-US" b="1" smtClean="0">
                <a:latin typeface="Times New Roman" pitchFamily="18" charset="0"/>
              </a:rPr>
              <a:t>施光燕著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《</a:t>
            </a:r>
            <a:r>
              <a:rPr lang="zh-CN" altLang="en-US" b="1" smtClean="0"/>
              <a:t>高等代数学</a:t>
            </a:r>
            <a:r>
              <a:rPr lang="en-US" altLang="zh-CN" b="1" smtClean="0">
                <a:latin typeface="Times New Roman" pitchFamily="18" charset="0"/>
              </a:rPr>
              <a:t>》,        </a:t>
            </a:r>
            <a:r>
              <a:rPr lang="zh-CN" altLang="en-US" b="1" smtClean="0">
                <a:latin typeface="Times New Roman" pitchFamily="18" charset="0"/>
              </a:rPr>
              <a:t>张贤科著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《 Linear  Algebra 》,    by  Gilbert  Strang 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    </a:t>
            </a:r>
            <a:r>
              <a:rPr lang="zh-CN" altLang="en-US" b="1" smtClean="0">
                <a:latin typeface="Times New Roman" pitchFamily="18" charset="0"/>
              </a:rPr>
              <a:t>（ 麻省理工开放课程教学影片）</a:t>
            </a:r>
            <a:r>
              <a:rPr lang="zh-CN" altLang="en-US" b="1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Line 2"/>
          <p:cNvSpPr>
            <a:spLocks noChangeShapeType="1"/>
          </p:cNvSpPr>
          <p:nvPr/>
        </p:nvSpPr>
        <p:spPr bwMode="auto">
          <a:xfrm flipV="1">
            <a:off x="1331913" y="5229225"/>
            <a:ext cx="77041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6019" name="Line 3"/>
          <p:cNvSpPr>
            <a:spLocks noChangeShapeType="1"/>
          </p:cNvSpPr>
          <p:nvPr/>
        </p:nvSpPr>
        <p:spPr bwMode="auto">
          <a:xfrm flipV="1">
            <a:off x="3924300" y="1773238"/>
            <a:ext cx="0" cy="45370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883012" name="Object 4"/>
          <p:cNvGraphicFramePr>
            <a:graphicFrameLocks noChangeAspect="1"/>
          </p:cNvGraphicFramePr>
          <p:nvPr/>
        </p:nvGraphicFramePr>
        <p:xfrm>
          <a:off x="5851525" y="2276475"/>
          <a:ext cx="471488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403" name="公式" r:id="rId3" imgW="190417" imgH="190417" progId="Equation.3">
                  <p:embed/>
                </p:oleObj>
              </mc:Choice>
              <mc:Fallback>
                <p:oleObj name="公式" r:id="rId3" imgW="190417" imgH="190417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1525" y="2276475"/>
                        <a:ext cx="471488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83013" name="Line 5"/>
          <p:cNvSpPr>
            <a:spLocks noChangeShapeType="1"/>
          </p:cNvSpPr>
          <p:nvPr/>
        </p:nvSpPr>
        <p:spPr bwMode="auto">
          <a:xfrm flipV="1">
            <a:off x="2700338" y="1341438"/>
            <a:ext cx="1871662" cy="2447925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883014" name="Object 6"/>
          <p:cNvGraphicFramePr>
            <a:graphicFrameLocks noChangeAspect="1"/>
          </p:cNvGraphicFramePr>
          <p:nvPr/>
        </p:nvGraphicFramePr>
        <p:xfrm>
          <a:off x="4067175" y="1052513"/>
          <a:ext cx="377825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404" name="公式" r:id="rId5" imgW="177569" imgH="202936" progId="Equation.3">
                  <p:embed/>
                </p:oleObj>
              </mc:Choice>
              <mc:Fallback>
                <p:oleObj name="公式" r:id="rId5" imgW="177569" imgH="202936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1052513"/>
                        <a:ext cx="377825" cy="430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23" name="Object 7"/>
          <p:cNvGraphicFramePr>
            <a:graphicFrameLocks noChangeAspect="1"/>
          </p:cNvGraphicFramePr>
          <p:nvPr/>
        </p:nvGraphicFramePr>
        <p:xfrm>
          <a:off x="3492500" y="5229225"/>
          <a:ext cx="44132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405" name="公式" r:id="rId7" imgW="190417" imgH="203112" progId="Equation.3">
                  <p:embed/>
                </p:oleObj>
              </mc:Choice>
              <mc:Fallback>
                <p:oleObj name="公式" r:id="rId7" imgW="190417" imgH="203112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5229225"/>
                        <a:ext cx="441325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83016" name="Line 8"/>
          <p:cNvSpPr>
            <a:spLocks noChangeShapeType="1"/>
          </p:cNvSpPr>
          <p:nvPr/>
        </p:nvSpPr>
        <p:spPr bwMode="auto">
          <a:xfrm flipH="1" flipV="1">
            <a:off x="4572000" y="1341438"/>
            <a:ext cx="1222375" cy="1439862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883017" name="Object 9"/>
          <p:cNvGraphicFramePr>
            <a:graphicFrameLocks noChangeAspect="1"/>
          </p:cNvGraphicFramePr>
          <p:nvPr/>
        </p:nvGraphicFramePr>
        <p:xfrm>
          <a:off x="2268538" y="3284538"/>
          <a:ext cx="439737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406" name="公式" r:id="rId9" imgW="177646" imgH="190335" progId="Equation.3">
                  <p:embed/>
                </p:oleObj>
              </mc:Choice>
              <mc:Fallback>
                <p:oleObj name="公式" r:id="rId9" imgW="177646" imgH="190335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3284538"/>
                        <a:ext cx="439737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3018" name="Object 10"/>
          <p:cNvGraphicFramePr>
            <a:graphicFrameLocks noChangeAspect="1"/>
          </p:cNvGraphicFramePr>
          <p:nvPr/>
        </p:nvGraphicFramePr>
        <p:xfrm>
          <a:off x="915988" y="315913"/>
          <a:ext cx="6737350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407" name="公式" r:id="rId11" imgW="2298700" imgH="203200" progId="Equation.3">
                  <p:embed/>
                </p:oleObj>
              </mc:Choice>
              <mc:Fallback>
                <p:oleObj name="公式" r:id="rId11" imgW="2298700" imgH="2032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5988" y="315913"/>
                        <a:ext cx="6737350" cy="595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83019" name="Freeform 11"/>
          <p:cNvSpPr>
            <a:spLocks/>
          </p:cNvSpPr>
          <p:nvPr/>
        </p:nvSpPr>
        <p:spPr bwMode="auto">
          <a:xfrm>
            <a:off x="2700338" y="1341438"/>
            <a:ext cx="3095625" cy="3887787"/>
          </a:xfrm>
          <a:custGeom>
            <a:avLst/>
            <a:gdLst>
              <a:gd name="T0" fmla="*/ 2147483647 w 1950"/>
              <a:gd name="T1" fmla="*/ 2147483647 h 2449"/>
              <a:gd name="T2" fmla="*/ 2147483647 w 1950"/>
              <a:gd name="T3" fmla="*/ 2147483647 h 2449"/>
              <a:gd name="T4" fmla="*/ 2147483647 w 1950"/>
              <a:gd name="T5" fmla="*/ 0 h 2449"/>
              <a:gd name="T6" fmla="*/ 0 w 1950"/>
              <a:gd name="T7" fmla="*/ 2147483647 h 2449"/>
              <a:gd name="T8" fmla="*/ 2147483647 w 1950"/>
              <a:gd name="T9" fmla="*/ 2147483647 h 244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50"/>
              <a:gd name="T16" fmla="*/ 0 h 2449"/>
              <a:gd name="T17" fmla="*/ 1950 w 1950"/>
              <a:gd name="T18" fmla="*/ 2449 h 244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50" h="2449">
                <a:moveTo>
                  <a:pt x="771" y="2449"/>
                </a:moveTo>
                <a:lnTo>
                  <a:pt x="1950" y="907"/>
                </a:lnTo>
                <a:lnTo>
                  <a:pt x="1179" y="0"/>
                </a:lnTo>
                <a:lnTo>
                  <a:pt x="0" y="1542"/>
                </a:lnTo>
                <a:lnTo>
                  <a:pt x="771" y="2449"/>
                </a:lnTo>
                <a:close/>
              </a:path>
            </a:pathLst>
          </a:cu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158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83022" name="Line 14"/>
          <p:cNvSpPr>
            <a:spLocks noChangeShapeType="1"/>
          </p:cNvSpPr>
          <p:nvPr/>
        </p:nvSpPr>
        <p:spPr bwMode="auto">
          <a:xfrm flipH="1" flipV="1">
            <a:off x="2700338" y="3789363"/>
            <a:ext cx="1223962" cy="144145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83023" name="Line 15"/>
          <p:cNvSpPr>
            <a:spLocks noChangeShapeType="1"/>
          </p:cNvSpPr>
          <p:nvPr/>
        </p:nvSpPr>
        <p:spPr bwMode="auto">
          <a:xfrm flipV="1">
            <a:off x="3924300" y="2781300"/>
            <a:ext cx="1871663" cy="2447925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883024" name="Object 16"/>
          <p:cNvGraphicFramePr>
            <a:graphicFrameLocks noChangeAspect="1"/>
          </p:cNvGraphicFramePr>
          <p:nvPr/>
        </p:nvGraphicFramePr>
        <p:xfrm>
          <a:off x="4841875" y="3500438"/>
          <a:ext cx="1690688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408" name="公式" r:id="rId13" imgW="609336" imgH="482391" progId="Equation.3">
                  <p:embed/>
                </p:oleObj>
              </mc:Choice>
              <mc:Fallback>
                <p:oleObj name="公式" r:id="rId13" imgW="609336" imgH="482391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1875" y="3500438"/>
                        <a:ext cx="1690688" cy="133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3025" name="Object 17"/>
          <p:cNvGraphicFramePr>
            <a:graphicFrameLocks noChangeAspect="1"/>
          </p:cNvGraphicFramePr>
          <p:nvPr/>
        </p:nvGraphicFramePr>
        <p:xfrm>
          <a:off x="827088" y="3860800"/>
          <a:ext cx="1827212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409" name="公式" r:id="rId15" imgW="634725" imgH="482391" progId="Equation.3">
                  <p:embed/>
                </p:oleObj>
              </mc:Choice>
              <mc:Fallback>
                <p:oleObj name="公式" r:id="rId15" imgW="634725" imgH="482391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3860800"/>
                        <a:ext cx="1827212" cy="1384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3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883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3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000"/>
                                        <p:tgtEl>
                                          <p:spTgt spid="3883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8830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830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3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883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3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3883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830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830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3883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0"/>
                                        <p:tgtEl>
                                          <p:spTgt spid="3883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8830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8830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38830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38830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000"/>
                                        <p:tgtEl>
                                          <p:spTgt spid="3883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3013" grpId="0" animBg="1"/>
      <p:bldP spid="3883016" grpId="0" animBg="1"/>
      <p:bldP spid="3883019" grpId="0" animBg="1"/>
      <p:bldP spid="3883022" grpId="0" animBg="1"/>
      <p:bldP spid="3883023" grpId="0" animBg="1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 bwMode="auto">
          <a:xfrm>
            <a:off x="827584" y="1751360"/>
            <a:ext cx="648072" cy="3888432"/>
          </a:xfrm>
          <a:prstGeom prst="roundRect">
            <a:avLst/>
          </a:prstGeom>
          <a:solidFill>
            <a:srgbClr val="00FF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827584" y="1751360"/>
            <a:ext cx="648072" cy="597520"/>
          </a:xfrm>
          <a:prstGeom prst="roundRect">
            <a:avLst/>
          </a:prstGeom>
          <a:solidFill>
            <a:srgbClr val="FF00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" name="圆角矩形 12"/>
          <p:cNvSpPr/>
          <p:nvPr/>
        </p:nvSpPr>
        <p:spPr bwMode="auto">
          <a:xfrm>
            <a:off x="1619672" y="2348880"/>
            <a:ext cx="6840760" cy="3290912"/>
          </a:xfrm>
          <a:prstGeom prst="roundRect">
            <a:avLst>
              <a:gd name="adj" fmla="val 8177"/>
            </a:avLst>
          </a:prstGeom>
          <a:solidFill>
            <a:srgbClr val="00FF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90682" y="1833240"/>
                <a:ext cx="8953318" cy="3919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b="1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1" i="1" smtClean="0">
                                                <a:latin typeface="Cambria Math"/>
                                              </a:rPr>
                                              <m:t>𝒂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1" i="1" smtClean="0">
                                                <a:latin typeface="Cambria Math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b="1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1" i="1" smtClean="0">
                                                <a:latin typeface="Cambria Math"/>
                                              </a:rPr>
                                              <m:t>𝒂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1" i="1" smtClean="0">
                                                <a:latin typeface="Cambria Math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)</m:t>
                                        </m:r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𝟒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b="1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1" i="1" smtClean="0">
                                                <a:latin typeface="Cambria Math"/>
                                              </a:rPr>
                                              <m:t>𝒂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1" i="1" smtClean="0">
                                                <a:latin typeface="Cambria Math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b="1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1" i="1" smtClean="0">
                                                <a:latin typeface="Cambria Math"/>
                                              </a:rPr>
                                              <m:t>𝒂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1" i="1" smtClean="0">
                                                <a:latin typeface="Cambria Math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)</m:t>
                                        </m:r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𝟒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b="1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1" i="1" smtClean="0">
                                                <a:latin typeface="Cambria Math"/>
                                              </a:rPr>
                                              <m:t>𝒂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1" i="1" smtClean="0">
                                                <a:latin typeface="Cambria Math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b="1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1" i="1" smtClean="0">
                                                <a:latin typeface="Cambria Math"/>
                                              </a:rPr>
                                              <m:t>𝒂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1" i="1" smtClean="0">
                                                <a:latin typeface="Cambria Math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)</m:t>
                                        </m:r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𝟑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b="1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1" i="1" smtClean="0">
                                                <a:latin typeface="Cambria Math"/>
                                              </a:rPr>
                                              <m:t>𝒂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1" i="1" smtClean="0">
                                                <a:latin typeface="Cambria Math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b="1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1" i="1" smtClean="0">
                                                <a:latin typeface="Cambria Math"/>
                                              </a:rPr>
                                              <m:t>𝒂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1" i="1" smtClean="0">
                                                <a:latin typeface="Cambria Math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)</m:t>
                                        </m:r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𝟑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b="1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US" altLang="zh-CN" b="1" i="1" smtClean="0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b="1" i="1" smtClean="0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b="1" i="1" smtClean="0">
                                                    <a:latin typeface="Cambria Math"/>
                                                  </a:rPr>
                                                  <m:t>𝒂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b="1" i="1" smtClean="0">
                                                    <a:latin typeface="Cambria Math"/>
                                                  </a:rPr>
                                                  <m:t>𝟐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b="1" i="1" smtClean="0">
                                                <a:latin typeface="Cambria Math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CN" b="1" i="1" smtClean="0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b="1" i="1" smtClean="0">
                                                    <a:latin typeface="Cambria Math"/>
                                                  </a:rPr>
                                                  <m:t>𝒂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b="1" i="1" smtClean="0">
                                                    <a:latin typeface="Cambria Math"/>
                                                  </a:rPr>
                                                  <m:t>𝟏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US" altLang="zh-CN" b="1" i="1" smtClean="0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b="1" i="1" smtClean="0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b="1" i="1" smtClean="0">
                                                    <a:latin typeface="Cambria Math"/>
                                                  </a:rPr>
                                                  <m:t>𝒂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b="1" i="1" smtClean="0">
                                                    <a:latin typeface="Cambria Math"/>
                                                  </a:rPr>
                                                  <m:t>𝒏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b="1" i="1" smtClean="0">
                                                <a:latin typeface="Cambria Math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CN" b="1" i="1" smtClean="0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b="1" i="1" smtClean="0">
                                                    <a:latin typeface="Cambria Math"/>
                                                  </a:rPr>
                                                  <m:t>𝒂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b="1" i="1" smtClean="0">
                                                    <a:latin typeface="Cambria Math"/>
                                                  </a:rPr>
                                                  <m:t>𝟏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82" y="1833240"/>
                <a:ext cx="8953318" cy="391940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336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3" grpId="1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 bwMode="auto">
          <a:xfrm>
            <a:off x="1672938" y="1678190"/>
            <a:ext cx="2962231" cy="3603484"/>
          </a:xfrm>
          <a:prstGeom prst="roundRect">
            <a:avLst/>
          </a:prstGeom>
          <a:solidFill>
            <a:srgbClr val="00FF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5" name="圆角矩形 4"/>
          <p:cNvSpPr/>
          <p:nvPr/>
        </p:nvSpPr>
        <p:spPr bwMode="auto">
          <a:xfrm>
            <a:off x="5580112" y="1648846"/>
            <a:ext cx="2962231" cy="3603484"/>
          </a:xfrm>
          <a:prstGeom prst="roundRect">
            <a:avLst/>
          </a:prstGeom>
          <a:solidFill>
            <a:srgbClr val="00FF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144769" y="836712"/>
                <a:ext cx="201856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769" y="836712"/>
                <a:ext cx="2018565" cy="5847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667341" y="860624"/>
                <a:ext cx="357051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⋯        (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341" y="860624"/>
                <a:ext cx="3570517" cy="5847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90682" y="1833240"/>
                <a:ext cx="8953318" cy="3318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𝐕</m:t>
                          </m:r>
                        </m:e>
                        <m:sub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  <m:r>
                                  <a:rPr lang="en-US" altLang="zh-CN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d>
                                  <m:dPr>
                                    <m:ctrlP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US" altLang="zh-CN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  <m:t>𝒂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  <m:t>𝟐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CN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  <m:t>𝒂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  <m:t>𝟏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US" altLang="zh-CN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𝟒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US" altLang="zh-CN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  <m:t>𝒂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  <m:t>𝒏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CN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  <m:t>𝒂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  <m:t>𝟏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US" altLang="zh-CN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𝟒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US" altLang="zh-CN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  <m:t>𝒂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  <m:t>𝟐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CN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  <m:t>𝒂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  <m:t>𝟏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US" altLang="zh-CN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𝟑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US" altLang="zh-CN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  <m:t>𝒂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  <m:t>𝒏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CN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  <m:t>𝒂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  <m:t>𝟏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US" altLang="zh-CN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𝟑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US" altLang="zh-CN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  <m:t>𝒂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  <m:t>𝟐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CN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  <m:t>𝒂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  <m:t>𝟏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US" altLang="zh-CN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US" altLang="zh-CN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  <m:t>𝒂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  <m:t>𝒏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CN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  <m:t>𝒂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  <m:t>𝟏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US" altLang="zh-CN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82" y="1833240"/>
                <a:ext cx="8953318" cy="331853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481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" grpId="0"/>
      <p:bldP spid="7" grpId="0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67544" y="5373216"/>
            <a:ext cx="8280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zh-CN" altLang="en-US" sz="3600" kern="0" dirty="0">
                <a:solidFill>
                  <a:srgbClr val="000000"/>
                </a:solidFill>
                <a:ea typeface="宋体"/>
                <a:cs typeface="+mj-cs"/>
              </a:rPr>
              <a:t>由归纳假设</a:t>
            </a:r>
            <a:r>
              <a:rPr kumimoji="0" lang="en-US" altLang="zh-CN" sz="3600" kern="0" dirty="0">
                <a:solidFill>
                  <a:srgbClr val="000000"/>
                </a:solidFill>
                <a:ea typeface="宋体"/>
                <a:cs typeface="+mj-cs"/>
              </a:rPr>
              <a:t>, </a:t>
            </a:r>
            <a:r>
              <a:rPr kumimoji="0" lang="zh-CN" altLang="en-US" sz="3600" kern="0" dirty="0">
                <a:solidFill>
                  <a:srgbClr val="000000"/>
                </a:solidFill>
                <a:ea typeface="宋体"/>
                <a:cs typeface="+mj-cs"/>
              </a:rPr>
              <a:t>公式对 </a:t>
            </a:r>
            <a:r>
              <a:rPr kumimoji="0" lang="en-US" altLang="zh-CN" sz="3600" kern="0" dirty="0">
                <a:solidFill>
                  <a:srgbClr val="000000"/>
                </a:solidFill>
                <a:ea typeface="宋体"/>
                <a:cs typeface="+mj-cs"/>
              </a:rPr>
              <a:t>n </a:t>
            </a:r>
            <a:r>
              <a:rPr kumimoji="0" lang="en-US" altLang="zh-CN" sz="3600" b="0" kern="0" dirty="0">
                <a:solidFill>
                  <a:srgbClr val="000000"/>
                </a:solidFill>
                <a:latin typeface="Arial"/>
                <a:ea typeface="宋体"/>
                <a:cs typeface="+mj-cs"/>
                <a:sym typeface="MT Extra" pitchFamily="18" charset="2"/>
              </a:rPr>
              <a:t>-</a:t>
            </a:r>
            <a:r>
              <a:rPr kumimoji="0" lang="en-US" altLang="zh-CN" sz="3600" kern="0" dirty="0">
                <a:solidFill>
                  <a:srgbClr val="000000"/>
                </a:solidFill>
                <a:ea typeface="宋体"/>
                <a:cs typeface="+mj-cs"/>
              </a:rPr>
              <a:t> 1 </a:t>
            </a:r>
            <a:r>
              <a:rPr kumimoji="0" lang="zh-CN" altLang="en-US" sz="3600" kern="0" dirty="0">
                <a:solidFill>
                  <a:srgbClr val="000000"/>
                </a:solidFill>
                <a:ea typeface="宋体"/>
                <a:cs typeface="+mj-cs"/>
              </a:rPr>
              <a:t>阶行列式成立</a:t>
            </a:r>
            <a:endParaRPr lang="zh-CN" altLang="en-US" sz="3600" dirty="0"/>
          </a:p>
        </p:txBody>
      </p:sp>
      <p:sp>
        <p:nvSpPr>
          <p:cNvPr id="10" name="圆角矩形 9"/>
          <p:cNvSpPr/>
          <p:nvPr/>
        </p:nvSpPr>
        <p:spPr bwMode="auto">
          <a:xfrm>
            <a:off x="2699792" y="2276872"/>
            <a:ext cx="4944392" cy="576064"/>
          </a:xfrm>
          <a:prstGeom prst="roundRect">
            <a:avLst/>
          </a:prstGeom>
          <a:solidFill>
            <a:srgbClr val="00FF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403648" y="1844824"/>
                <a:ext cx="7021804" cy="31574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000000"/>
                    </a:solidFill>
                    <a:sym typeface="Symbol"/>
                  </a:rPr>
                  <a:t> 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1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b="1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CN" b="1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US" altLang="zh-CN" b="1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𝟑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US" altLang="zh-CN" b="1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𝒏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⋮</m:t>
                              </m:r>
                            </m:e>
                            <m:e/>
                            <m:e>
                              <m: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US" altLang="zh-CN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CN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𝟑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US" altLang="zh-CN" b="1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𝟑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CN" b="1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𝟑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US" altLang="zh-CN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𝒏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CN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𝟑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altLang="zh-CN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CN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CN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US" altLang="zh-CN" b="1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𝟑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CN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𝒏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CN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CN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zh-CN" altLang="en-US" sz="4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1844824"/>
                <a:ext cx="7021804" cy="315746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65448" y="857647"/>
                <a:ext cx="756084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0" smtClean="0">
                              <a:latin typeface="Cambria Math"/>
                            </a:rPr>
                            <m:t>𝐕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 =  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 ⋯ (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48" y="857647"/>
                <a:ext cx="7560840" cy="5847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203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67544" y="5373216"/>
            <a:ext cx="8280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zh-CN" altLang="en-US" sz="3600" kern="0" dirty="0">
                <a:solidFill>
                  <a:srgbClr val="000000"/>
                </a:solidFill>
                <a:ea typeface="宋体"/>
                <a:cs typeface="+mj-cs"/>
              </a:rPr>
              <a:t>由归纳假设</a:t>
            </a:r>
            <a:r>
              <a:rPr kumimoji="0" lang="en-US" altLang="zh-CN" sz="3600" kern="0" dirty="0">
                <a:solidFill>
                  <a:srgbClr val="000000"/>
                </a:solidFill>
                <a:ea typeface="宋体"/>
                <a:cs typeface="+mj-cs"/>
              </a:rPr>
              <a:t>, </a:t>
            </a:r>
            <a:r>
              <a:rPr kumimoji="0" lang="zh-CN" altLang="en-US" sz="3600" kern="0" dirty="0">
                <a:solidFill>
                  <a:srgbClr val="000000"/>
                </a:solidFill>
                <a:ea typeface="宋体"/>
                <a:cs typeface="+mj-cs"/>
              </a:rPr>
              <a:t>公式对 </a:t>
            </a:r>
            <a:r>
              <a:rPr kumimoji="0" lang="en-US" altLang="zh-CN" sz="3600" kern="0" dirty="0">
                <a:solidFill>
                  <a:srgbClr val="000000"/>
                </a:solidFill>
                <a:ea typeface="宋体"/>
                <a:cs typeface="+mj-cs"/>
              </a:rPr>
              <a:t>n </a:t>
            </a:r>
            <a:r>
              <a:rPr kumimoji="0" lang="en-US" altLang="zh-CN" sz="3600" b="0" kern="0" dirty="0">
                <a:solidFill>
                  <a:srgbClr val="000000"/>
                </a:solidFill>
                <a:latin typeface="Arial"/>
                <a:ea typeface="宋体"/>
                <a:cs typeface="+mj-cs"/>
                <a:sym typeface="MT Extra" pitchFamily="18" charset="2"/>
              </a:rPr>
              <a:t>-</a:t>
            </a:r>
            <a:r>
              <a:rPr kumimoji="0" lang="en-US" altLang="zh-CN" sz="3600" kern="0" dirty="0">
                <a:solidFill>
                  <a:srgbClr val="000000"/>
                </a:solidFill>
                <a:ea typeface="宋体"/>
                <a:cs typeface="+mj-cs"/>
              </a:rPr>
              <a:t> 1 </a:t>
            </a:r>
            <a:r>
              <a:rPr kumimoji="0" lang="zh-CN" altLang="en-US" sz="3600" kern="0" dirty="0">
                <a:solidFill>
                  <a:srgbClr val="000000"/>
                </a:solidFill>
                <a:ea typeface="宋体"/>
                <a:cs typeface="+mj-cs"/>
              </a:rPr>
              <a:t>阶行列式成立</a:t>
            </a:r>
            <a:endParaRPr lang="zh-CN" altLang="en-US" sz="3600" dirty="0"/>
          </a:p>
        </p:txBody>
      </p:sp>
      <p:sp>
        <p:nvSpPr>
          <p:cNvPr id="10" name="圆角矩形 9"/>
          <p:cNvSpPr/>
          <p:nvPr/>
        </p:nvSpPr>
        <p:spPr bwMode="auto">
          <a:xfrm>
            <a:off x="3563888" y="1658349"/>
            <a:ext cx="4706416" cy="1986673"/>
          </a:xfrm>
          <a:prstGeom prst="roundRect">
            <a:avLst>
              <a:gd name="adj" fmla="val 11553"/>
            </a:avLst>
          </a:prstGeom>
          <a:solidFill>
            <a:srgbClr val="00FF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65448" y="857647"/>
                <a:ext cx="756084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0" smtClean="0">
                              <a:latin typeface="Cambria Math"/>
                            </a:rPr>
                            <m:t>𝐕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 =  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 ⋯ (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48" y="857647"/>
                <a:ext cx="7560840" cy="5847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302868" y="1661675"/>
                <a:ext cx="485043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/>
                              </a:rPr>
                              <m:t>𝟑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 ⋯ (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868" y="1661675"/>
                <a:ext cx="4850432" cy="5847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419872" y="2399308"/>
                <a:ext cx="485043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⋯ </m:t>
                      </m:r>
                    </m:oMath>
                  </m:oMathPara>
                </a14:m>
                <a:endParaRPr lang="en-US" altLang="zh-CN" b="1" dirty="0" smtClean="0"/>
              </a:p>
              <a:p>
                <a:r>
                  <a:rPr lang="en-US" altLang="zh-CN" dirty="0" smtClean="0"/>
                  <a:t>                       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𝒏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2399308"/>
                <a:ext cx="4850432" cy="1077218"/>
              </a:xfrm>
              <a:prstGeom prst="rect">
                <a:avLst/>
              </a:prstGeom>
              <a:blipFill rotWithShape="1">
                <a:blip r:embed="rId4"/>
                <a:stretch>
                  <a:fillRect b="-176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384722" y="3843238"/>
                <a:ext cx="4562338" cy="15072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zh-CN" sz="360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pt-BR" altLang="zh-CN" sz="36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3600" b="1" i="1" smtClean="0">
                              <a:latin typeface="Cambria Math"/>
                            </a:rPr>
                            <m:t>𝟏</m:t>
                          </m:r>
                          <m:r>
                            <a:rPr lang="en-US" altLang="zh-CN" sz="3600" b="1" i="1" smtClean="0">
                              <a:latin typeface="Cambria Math"/>
                            </a:rPr>
                            <m:t> ≤ </m:t>
                          </m:r>
                          <m:r>
                            <a:rPr lang="en-US" altLang="zh-CN" sz="3600" b="1" i="1" smtClean="0">
                              <a:latin typeface="Cambria Math"/>
                              <a:ea typeface="Cambria Math"/>
                            </a:rPr>
                            <m:t>𝒊</m:t>
                          </m:r>
                          <m:r>
                            <a:rPr lang="en-US" altLang="zh-CN" sz="3600" b="1" i="1" smtClean="0">
                              <a:latin typeface="Cambria Math"/>
                              <a:ea typeface="Cambria Math"/>
                            </a:rPr>
                            <m:t> &lt; </m:t>
                          </m:r>
                          <m:r>
                            <a:rPr lang="en-US" altLang="zh-CN" sz="3600" b="1" i="1" smtClean="0">
                              <a:latin typeface="Cambria Math"/>
                              <a:ea typeface="Cambria Math"/>
                            </a:rPr>
                            <m:t>𝒋</m:t>
                          </m:r>
                          <m:r>
                            <a:rPr lang="en-US" altLang="zh-CN" sz="3600" b="1" i="1" smtClean="0">
                              <a:latin typeface="Cambria Math"/>
                              <a:ea typeface="Cambria Math"/>
                            </a:rPr>
                            <m:t> ≤ </m:t>
                          </m:r>
                          <m:r>
                            <a:rPr lang="en-US" altLang="zh-CN" sz="3600" b="1" i="1" smtClean="0">
                              <a:latin typeface="Cambria Math"/>
                              <a:ea typeface="Cambria Math"/>
                            </a:rPr>
                            <m:t>𝒏</m:t>
                          </m:r>
                        </m:sub>
                        <m:sup/>
                        <m:e>
                          <m:r>
                            <a:rPr lang="en-US" altLang="zh-CN" sz="3600" b="1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36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altLang="zh-CN" sz="3600" b="1" i="1" smtClean="0">
                              <a:latin typeface="Cambria Math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altLang="zh-CN" sz="36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3600" b="1" i="1" smtClean="0">
                              <a:latin typeface="Cambria Math"/>
                            </a:rPr>
                            <m:t> 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722" y="3843238"/>
                <a:ext cx="4562338" cy="150720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6"/>
          <p:cNvSpPr>
            <a:spLocks noChangeArrowheads="1"/>
          </p:cNvSpPr>
          <p:nvPr/>
        </p:nvSpPr>
        <p:spPr bwMode="auto">
          <a:xfrm>
            <a:off x="1440148" y="116632"/>
            <a:ext cx="6335712" cy="641350"/>
          </a:xfrm>
          <a:prstGeom prst="rect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3600" dirty="0">
                <a:solidFill>
                  <a:schemeClr val="tx2"/>
                </a:solidFill>
                <a:latin typeface="Times New Roman" pitchFamily="18" charset="0"/>
              </a:rPr>
              <a:t>于是公式对 </a:t>
            </a:r>
            <a:r>
              <a:rPr kumimoji="0" lang="en-US" altLang="zh-CN" sz="3600" dirty="0">
                <a:solidFill>
                  <a:schemeClr val="tx2"/>
                </a:solidFill>
                <a:latin typeface="Times New Roman" pitchFamily="18" charset="0"/>
              </a:rPr>
              <a:t>n </a:t>
            </a:r>
            <a:r>
              <a:rPr kumimoji="0" lang="zh-CN" altLang="en-US" sz="3600" dirty="0">
                <a:solidFill>
                  <a:schemeClr val="tx2"/>
                </a:solidFill>
                <a:latin typeface="Times New Roman" pitchFamily="18" charset="0"/>
              </a:rPr>
              <a:t>阶行列式也成立</a:t>
            </a:r>
          </a:p>
        </p:txBody>
      </p:sp>
    </p:spTree>
    <p:extLst>
      <p:ext uri="{BB962C8B-B14F-4D97-AF65-F5344CB8AC3E}">
        <p14:creationId xmlns:p14="http://schemas.microsoft.com/office/powerpoint/2010/main" val="3550465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04813"/>
            <a:ext cx="8229600" cy="5721350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              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sz="4000" b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sz="4000" b="1" dirty="0" smtClean="0">
                <a:latin typeface="Times New Roman" pitchFamily="18" charset="0"/>
                <a:sym typeface="Symbol" pitchFamily="18" charset="2"/>
              </a:rPr>
              <a:t>            </a:t>
            </a:r>
            <a:r>
              <a:rPr lang="zh-CN" altLang="en-US" sz="4000" b="1" dirty="0" smtClean="0">
                <a:latin typeface="Times New Roman" pitchFamily="18" charset="0"/>
                <a:sym typeface="Symbol" pitchFamily="18" charset="2"/>
              </a:rPr>
              <a:t>代数余子式的正交性</a:t>
            </a:r>
            <a:endParaRPr lang="en-US" altLang="zh-CN" b="1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  <a:sym typeface="Symbol" pitchFamily="18" charset="2"/>
            </a:endParaRPr>
          </a:p>
        </p:txBody>
      </p:sp>
      <p:graphicFrame>
        <p:nvGraphicFramePr>
          <p:cNvPr id="304131" name="Object 3"/>
          <p:cNvGraphicFramePr>
            <a:graphicFrameLocks noChangeAspect="1"/>
          </p:cNvGraphicFramePr>
          <p:nvPr/>
        </p:nvGraphicFramePr>
        <p:xfrm>
          <a:off x="3203575" y="6021388"/>
          <a:ext cx="396875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826" name="公式" r:id="rId3" imgW="164814" imgH="177492" progId="Equation.3">
                  <p:embed/>
                </p:oleObj>
              </mc:Choice>
              <mc:Fallback>
                <p:oleObj name="公式" r:id="rId3" imgW="164814" imgH="17749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6021388"/>
                        <a:ext cx="396875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4132" name="Line 4"/>
          <p:cNvSpPr>
            <a:spLocks noChangeShapeType="1"/>
          </p:cNvSpPr>
          <p:nvPr/>
        </p:nvSpPr>
        <p:spPr bwMode="auto">
          <a:xfrm flipV="1">
            <a:off x="3708400" y="5876925"/>
            <a:ext cx="2665413" cy="288925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04133" name="Object 5"/>
          <p:cNvGraphicFramePr>
            <a:graphicFrameLocks noChangeAspect="1"/>
          </p:cNvGraphicFramePr>
          <p:nvPr/>
        </p:nvGraphicFramePr>
        <p:xfrm>
          <a:off x="6516688" y="5734050"/>
          <a:ext cx="376237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827" name="公式" r:id="rId5" imgW="126835" imgH="139518" progId="Equation.3">
                  <p:embed/>
                </p:oleObj>
              </mc:Choice>
              <mc:Fallback>
                <p:oleObj name="公式" r:id="rId5" imgW="126835" imgH="13951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688" y="5734050"/>
                        <a:ext cx="376237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4134" name="Line 6"/>
          <p:cNvSpPr>
            <a:spLocks noChangeShapeType="1"/>
          </p:cNvSpPr>
          <p:nvPr/>
        </p:nvSpPr>
        <p:spPr bwMode="auto">
          <a:xfrm flipV="1">
            <a:off x="3708400" y="5084763"/>
            <a:ext cx="647700" cy="1081087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04135" name="Object 7"/>
          <p:cNvGraphicFramePr>
            <a:graphicFrameLocks noChangeAspect="1"/>
          </p:cNvGraphicFramePr>
          <p:nvPr/>
        </p:nvGraphicFramePr>
        <p:xfrm>
          <a:off x="3851275" y="4797425"/>
          <a:ext cx="376238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828" name="公式" r:id="rId7" imgW="126835" imgH="202936" progId="Equation.3">
                  <p:embed/>
                </p:oleObj>
              </mc:Choice>
              <mc:Fallback>
                <p:oleObj name="公式" r:id="rId7" imgW="126835" imgH="20293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4797425"/>
                        <a:ext cx="376238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03464" name="Line 8"/>
          <p:cNvSpPr>
            <a:spLocks noChangeShapeType="1"/>
          </p:cNvSpPr>
          <p:nvPr/>
        </p:nvSpPr>
        <p:spPr bwMode="auto">
          <a:xfrm flipH="1" flipV="1">
            <a:off x="3132138" y="4292600"/>
            <a:ext cx="574675" cy="1874838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60346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4876248"/>
              </p:ext>
            </p:extLst>
          </p:nvPr>
        </p:nvGraphicFramePr>
        <p:xfrm>
          <a:off x="3217863" y="3761280"/>
          <a:ext cx="97790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829" name="公式" r:id="rId9" imgW="330057" imgH="203112" progId="Equation.3">
                  <p:embed/>
                </p:oleObj>
              </mc:Choice>
              <mc:Fallback>
                <p:oleObj name="公式" r:id="rId9" imgW="330057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7863" y="3761280"/>
                        <a:ext cx="977900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03466" name="Freeform 10"/>
          <p:cNvSpPr>
            <a:spLocks/>
          </p:cNvSpPr>
          <p:nvPr/>
        </p:nvSpPr>
        <p:spPr bwMode="auto">
          <a:xfrm>
            <a:off x="3708400" y="4797425"/>
            <a:ext cx="3311525" cy="1368425"/>
          </a:xfrm>
          <a:custGeom>
            <a:avLst/>
            <a:gdLst>
              <a:gd name="T0" fmla="*/ 0 w 2086"/>
              <a:gd name="T1" fmla="*/ 2147483647 h 862"/>
              <a:gd name="T2" fmla="*/ 2147483647 w 2086"/>
              <a:gd name="T3" fmla="*/ 2147483647 h 862"/>
              <a:gd name="T4" fmla="*/ 2147483647 w 2086"/>
              <a:gd name="T5" fmla="*/ 0 h 862"/>
              <a:gd name="T6" fmla="*/ 2147483647 w 2086"/>
              <a:gd name="T7" fmla="*/ 2147483647 h 862"/>
              <a:gd name="T8" fmla="*/ 0 w 2086"/>
              <a:gd name="T9" fmla="*/ 2147483647 h 86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86"/>
              <a:gd name="T16" fmla="*/ 0 h 862"/>
              <a:gd name="T17" fmla="*/ 2086 w 2086"/>
              <a:gd name="T18" fmla="*/ 862 h 86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86" h="862">
                <a:moveTo>
                  <a:pt x="0" y="862"/>
                </a:moveTo>
                <a:lnTo>
                  <a:pt x="1678" y="680"/>
                </a:lnTo>
                <a:lnTo>
                  <a:pt x="2086" y="0"/>
                </a:lnTo>
                <a:lnTo>
                  <a:pt x="408" y="181"/>
                </a:lnTo>
                <a:lnTo>
                  <a:pt x="0" y="862"/>
                </a:lnTo>
                <a:close/>
              </a:path>
            </a:pathLst>
          </a:custGeom>
          <a:solidFill>
            <a:srgbClr val="00FF00">
              <a:alpha val="59999"/>
            </a:srgbClr>
          </a:solidFill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429950" y="3300704"/>
                <a:ext cx="1695337" cy="14926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0" smtClean="0">
                                      <a:latin typeface="Cambria Math"/>
                                    </a:rPr>
                                    <m:t>𝐀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0" smtClean="0">
                                      <a:latin typeface="Cambria Math"/>
                                    </a:rPr>
                                    <m:t>𝐀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𝟐𝟏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0" smtClean="0">
                                      <a:latin typeface="Cambria Math"/>
                                    </a:rPr>
                                    <m:t>𝐀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𝟑𝟏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=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950" y="3300704"/>
                <a:ext cx="1695337" cy="1492653"/>
              </a:xfrm>
              <a:prstGeom prst="rect">
                <a:avLst/>
              </a:prstGeom>
              <a:blipFill rotWithShape="1">
                <a:blip r:embed="rId11"/>
                <a:stretch>
                  <a:fillRect r="-86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192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945" name="Rectangle 9"/>
          <p:cNvSpPr>
            <a:spLocks noChangeArrowheads="1"/>
          </p:cNvSpPr>
          <p:nvPr/>
        </p:nvSpPr>
        <p:spPr bwMode="auto">
          <a:xfrm>
            <a:off x="4572000" y="1484784"/>
            <a:ext cx="3744416" cy="649287"/>
          </a:xfrm>
          <a:prstGeom prst="rect">
            <a:avLst/>
          </a:prstGeom>
          <a:solidFill>
            <a:srgbClr val="FFCC00">
              <a:alpha val="34901"/>
            </a:srgb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831946" name="Rectangle 10"/>
          <p:cNvSpPr>
            <a:spLocks noChangeArrowheads="1"/>
          </p:cNvSpPr>
          <p:nvPr/>
        </p:nvSpPr>
        <p:spPr bwMode="auto">
          <a:xfrm>
            <a:off x="4586312" y="2564904"/>
            <a:ext cx="3744416" cy="649288"/>
          </a:xfrm>
          <a:prstGeom prst="rect">
            <a:avLst/>
          </a:prstGeom>
          <a:solidFill>
            <a:srgbClr val="FF0000">
              <a:alpha val="34901"/>
            </a:srgb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cxnSp>
        <p:nvCxnSpPr>
          <p:cNvPr id="1831947" name="AutoShape 11"/>
          <p:cNvCxnSpPr>
            <a:cxnSpLocks noChangeShapeType="1"/>
            <a:endCxn id="1831945" idx="1"/>
          </p:cNvCxnSpPr>
          <p:nvPr/>
        </p:nvCxnSpPr>
        <p:spPr bwMode="auto">
          <a:xfrm>
            <a:off x="2911475" y="884709"/>
            <a:ext cx="1660525" cy="924719"/>
          </a:xfrm>
          <a:prstGeom prst="curvedConnector3">
            <a:avLst>
              <a:gd name="adj1" fmla="val 50000"/>
            </a:avLst>
          </a:prstGeom>
          <a:noFill/>
          <a:ln w="508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31948" name="AutoShape 12"/>
          <p:cNvCxnSpPr>
            <a:cxnSpLocks noChangeShapeType="1"/>
            <a:endCxn id="1831946" idx="1"/>
          </p:cNvCxnSpPr>
          <p:nvPr/>
        </p:nvCxnSpPr>
        <p:spPr bwMode="auto">
          <a:xfrm flipV="1">
            <a:off x="3438549" y="2889548"/>
            <a:ext cx="1147763" cy="834232"/>
          </a:xfrm>
          <a:prstGeom prst="curvedConnector3">
            <a:avLst>
              <a:gd name="adj1" fmla="val 50000"/>
            </a:avLst>
          </a:prstGeom>
          <a:noFill/>
          <a:ln w="508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矩形 5"/>
          <p:cNvSpPr/>
          <p:nvPr/>
        </p:nvSpPr>
        <p:spPr>
          <a:xfrm>
            <a:off x="145173" y="592320"/>
            <a:ext cx="2874505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+mn-ea"/>
                <a:ea typeface="+mn-ea"/>
              </a:rPr>
              <a:t>第 </a:t>
            </a:r>
            <a:r>
              <a:rPr lang="en-US" altLang="zh-CN" i="1" dirty="0" err="1" smtClean="0">
                <a:ea typeface="+mn-ea"/>
                <a:cs typeface="Times New Roman" panose="02020603050405020304" pitchFamily="18" charset="0"/>
              </a:rPr>
              <a:t>i</a:t>
            </a:r>
            <a:r>
              <a:rPr lang="en-US" altLang="zh-CN" i="1" dirty="0" smtClean="0"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dirty="0" smtClean="0">
                <a:latin typeface="+mn-ea"/>
                <a:ea typeface="+mn-ea"/>
              </a:rPr>
              <a:t>行的元素 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64044" y="3185171"/>
            <a:ext cx="287450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+mn-ea"/>
                <a:ea typeface="+mn-ea"/>
              </a:rPr>
              <a:t>第 </a:t>
            </a:r>
            <a:r>
              <a:rPr lang="en-US" altLang="zh-CN" i="1" dirty="0" smtClean="0">
                <a:ea typeface="+mn-ea"/>
                <a:cs typeface="Times New Roman" panose="02020603050405020304" pitchFamily="18" charset="0"/>
              </a:rPr>
              <a:t>j </a:t>
            </a:r>
            <a:r>
              <a:rPr lang="zh-CN" altLang="en-US" dirty="0" smtClean="0">
                <a:latin typeface="+mn-ea"/>
                <a:ea typeface="+mn-ea"/>
              </a:rPr>
              <a:t>行的代数 </a:t>
            </a:r>
            <a:endParaRPr lang="en-US" altLang="zh-CN" dirty="0" smtClean="0">
              <a:latin typeface="+mn-ea"/>
              <a:ea typeface="+mn-ea"/>
            </a:endParaRPr>
          </a:p>
          <a:p>
            <a:r>
              <a:rPr lang="zh-CN" altLang="en-US" dirty="0" smtClean="0">
                <a:latin typeface="+mn-ea"/>
                <a:ea typeface="+mn-ea"/>
              </a:rPr>
              <a:t>余子式 </a:t>
            </a:r>
            <a:endParaRPr lang="zh-CN" altLang="en-US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258879" y="612428"/>
                <a:ext cx="4399281" cy="3555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𝒊</m:t>
                                    </m:r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𝒊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𝒊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𝒋</m:t>
                                    </m:r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𝒋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𝒋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𝒏𝒏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8879" y="612428"/>
                <a:ext cx="4399281" cy="355526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936503" y="2134071"/>
                <a:ext cx="122944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 smtClean="0"/>
                  <a:t>| A |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503" y="2134071"/>
                <a:ext cx="1229440" cy="584775"/>
              </a:xfrm>
              <a:prstGeom prst="rect">
                <a:avLst/>
              </a:prstGeom>
              <a:blipFill rotWithShape="1">
                <a:blip r:embed="rId4"/>
                <a:stretch>
                  <a:fillRect l="-12438" t="-14583" b="-322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56813" y="5292048"/>
                <a:ext cx="7579447" cy="6987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b="1" i="1" smtClean="0">
                            <a:latin typeface="Cambria Math"/>
                          </a:rPr>
                          <m:t> </m:t>
                        </m:r>
                        <m:r>
                          <a:rPr lang="en-US" altLang="zh-CN" sz="3600" b="1" i="1" smtClean="0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𝒊</m:t>
                        </m:r>
                        <m:r>
                          <a:rPr lang="en-US" altLang="zh-CN" sz="36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3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b="1" i="1" smtClean="0">
                            <a:latin typeface="Cambria Math"/>
                          </a:rPr>
                          <m:t> </m:t>
                        </m:r>
                        <m:r>
                          <a:rPr lang="en-US" altLang="zh-CN" sz="3600" b="1" i="0" smtClean="0">
                            <a:latin typeface="Cambria Math"/>
                          </a:rPr>
                          <m:t>𝐀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𝒋</m:t>
                        </m:r>
                        <m:r>
                          <a:rPr lang="en-US" altLang="zh-CN" sz="36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</a:rPr>
                      <m:t> +</m:t>
                    </m:r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b="1" i="1" smtClean="0">
                            <a:latin typeface="Cambria Math"/>
                          </a:rPr>
                          <m:t> </m:t>
                        </m:r>
                        <m:r>
                          <a:rPr lang="en-US" altLang="zh-CN" sz="3600" b="1" i="1" smtClean="0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𝒊</m:t>
                        </m:r>
                        <m:r>
                          <a:rPr lang="en-US" altLang="zh-CN" sz="3600" b="1" i="1" smtClean="0">
                            <a:latin typeface="Cambria Math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b="1" i="1" smtClean="0">
                            <a:latin typeface="Cambria Math"/>
                          </a:rPr>
                          <m:t> </m:t>
                        </m:r>
                        <m:r>
                          <a:rPr lang="en-US" altLang="zh-CN" sz="3600" b="1" i="0" smtClean="0">
                            <a:latin typeface="Cambria Math"/>
                          </a:rPr>
                          <m:t>𝐀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𝒋</m:t>
                        </m:r>
                        <m:r>
                          <a:rPr lang="en-US" altLang="zh-CN" sz="3600" b="1" i="1" smtClean="0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</a:rPr>
                      <m:t> +⋯+ </m:t>
                    </m:r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b="1" i="1" smtClean="0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𝒊𝒏</m:t>
                        </m:r>
                      </m:sub>
                    </m:sSub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b="1" i="1" smtClean="0">
                            <a:latin typeface="Cambria Math"/>
                          </a:rPr>
                          <m:t> </m:t>
                        </m:r>
                        <m:r>
                          <a:rPr lang="en-US" altLang="zh-CN" sz="3600" b="1" i="0" smtClean="0">
                            <a:latin typeface="Cambria Math"/>
                          </a:rPr>
                          <m:t>𝐀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𝒋𝒏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</a:rPr>
                      <m:t>= </m:t>
                    </m:r>
                  </m:oMath>
                </a14:m>
                <a:r>
                  <a:rPr lang="en-US" altLang="zh-CN" sz="3600" dirty="0" smtClean="0">
                    <a:cs typeface="Times New Roman" panose="02020603050405020304" pitchFamily="18" charset="0"/>
                  </a:rPr>
                  <a:t>?</a:t>
                </a:r>
                <a:endParaRPr lang="zh-CN" altLang="en-US" sz="36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13" y="5292048"/>
                <a:ext cx="7579447" cy="698781"/>
              </a:xfrm>
              <a:prstGeom prst="rect">
                <a:avLst/>
              </a:prstGeom>
              <a:blipFill rotWithShape="1">
                <a:blip r:embed="rId5"/>
                <a:stretch>
                  <a:fillRect t="-13913" r="-1931" b="-234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087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1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1831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1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1831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1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1831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1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1831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1945" grpId="0" animBg="1"/>
      <p:bldP spid="1831946" grpId="0" animBg="1"/>
      <p:bldP spid="6" grpId="0" animBg="1"/>
      <p:bldP spid="17" grpId="0"/>
      <p:bldP spid="11" grpId="0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945" name="Rectangle 9"/>
          <p:cNvSpPr>
            <a:spLocks noChangeArrowheads="1"/>
          </p:cNvSpPr>
          <p:nvPr/>
        </p:nvSpPr>
        <p:spPr bwMode="auto">
          <a:xfrm>
            <a:off x="4572000" y="1484784"/>
            <a:ext cx="3744416" cy="649287"/>
          </a:xfrm>
          <a:prstGeom prst="rect">
            <a:avLst/>
          </a:prstGeom>
          <a:solidFill>
            <a:srgbClr val="FFCC00">
              <a:alpha val="34901"/>
            </a:srgb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831946" name="Rectangle 10"/>
          <p:cNvSpPr>
            <a:spLocks noChangeArrowheads="1"/>
          </p:cNvSpPr>
          <p:nvPr/>
        </p:nvSpPr>
        <p:spPr bwMode="auto">
          <a:xfrm>
            <a:off x="4586312" y="2564904"/>
            <a:ext cx="3744416" cy="649288"/>
          </a:xfrm>
          <a:prstGeom prst="rect">
            <a:avLst/>
          </a:prstGeom>
          <a:solidFill>
            <a:srgbClr val="FF0000">
              <a:alpha val="34901"/>
            </a:srgb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56813" y="5292048"/>
                <a:ext cx="7579447" cy="6987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b="1" i="1" smtClean="0">
                            <a:latin typeface="Cambria Math"/>
                          </a:rPr>
                          <m:t> </m:t>
                        </m:r>
                        <m:r>
                          <a:rPr lang="en-US" altLang="zh-CN" sz="3600" b="1" i="1" smtClean="0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𝒊</m:t>
                        </m:r>
                        <m:r>
                          <a:rPr lang="en-US" altLang="zh-CN" sz="36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3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b="1" i="1" smtClean="0">
                            <a:latin typeface="Cambria Math"/>
                          </a:rPr>
                          <m:t> </m:t>
                        </m:r>
                        <m:r>
                          <a:rPr lang="en-US" altLang="zh-CN" sz="3600" b="1" i="0" smtClean="0">
                            <a:latin typeface="Cambria Math"/>
                          </a:rPr>
                          <m:t>𝐀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𝒋</m:t>
                        </m:r>
                        <m:r>
                          <a:rPr lang="en-US" altLang="zh-CN" sz="36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</a:rPr>
                      <m:t> +</m:t>
                    </m:r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b="1" i="1" smtClean="0">
                            <a:latin typeface="Cambria Math"/>
                          </a:rPr>
                          <m:t> </m:t>
                        </m:r>
                        <m:r>
                          <a:rPr lang="en-US" altLang="zh-CN" sz="3600" b="1" i="1" smtClean="0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𝒊</m:t>
                        </m:r>
                        <m:r>
                          <a:rPr lang="en-US" altLang="zh-CN" sz="3600" b="1" i="1" smtClean="0">
                            <a:latin typeface="Cambria Math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b="1" i="1" smtClean="0">
                            <a:latin typeface="Cambria Math"/>
                          </a:rPr>
                          <m:t> </m:t>
                        </m:r>
                        <m:r>
                          <a:rPr lang="en-US" altLang="zh-CN" sz="3600" b="1" i="0" smtClean="0">
                            <a:latin typeface="Cambria Math"/>
                          </a:rPr>
                          <m:t>𝐀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𝒋</m:t>
                        </m:r>
                        <m:r>
                          <a:rPr lang="en-US" altLang="zh-CN" sz="3600" b="1" i="1" smtClean="0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</a:rPr>
                      <m:t> +⋯+ </m:t>
                    </m:r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b="1" i="1" smtClean="0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𝒊𝒏</m:t>
                        </m:r>
                      </m:sub>
                    </m:sSub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b="1" i="1" smtClean="0">
                            <a:latin typeface="Cambria Math"/>
                          </a:rPr>
                          <m:t> </m:t>
                        </m:r>
                        <m:r>
                          <a:rPr lang="en-US" altLang="zh-CN" sz="3600" b="1" i="0" smtClean="0">
                            <a:latin typeface="Cambria Math"/>
                          </a:rPr>
                          <m:t>𝐀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𝒋𝒏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</a:rPr>
                      <m:t>= </m:t>
                    </m:r>
                  </m:oMath>
                </a14:m>
                <a:r>
                  <a:rPr lang="en-US" altLang="zh-CN" sz="3600" dirty="0" smtClean="0">
                    <a:cs typeface="Times New Roman" panose="02020603050405020304" pitchFamily="18" charset="0"/>
                  </a:rPr>
                  <a:t>?</a:t>
                </a:r>
                <a:endParaRPr lang="zh-CN" altLang="en-US" sz="36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13" y="5292048"/>
                <a:ext cx="7579447" cy="698781"/>
              </a:xfrm>
              <a:prstGeom prst="rect">
                <a:avLst/>
              </a:prstGeom>
              <a:blipFill rotWithShape="1">
                <a:blip r:embed="rId2"/>
                <a:stretch>
                  <a:fillRect t="-13913" r="-1931" b="-234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258879" y="612428"/>
                <a:ext cx="4399281" cy="3555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𝒊</m:t>
                                    </m:r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𝒊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𝒊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𝒋</m:t>
                                    </m:r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𝒋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𝒋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𝒏𝒏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8879" y="612428"/>
                <a:ext cx="4399281" cy="355526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685661" y="2606479"/>
            <a:ext cx="26677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n-ea"/>
                <a:ea typeface="+mn-ea"/>
              </a:rPr>
              <a:t>将</a:t>
            </a:r>
            <a:r>
              <a:rPr lang="zh-CN" altLang="en-US" dirty="0" smtClean="0">
                <a:latin typeface="+mn-ea"/>
                <a:ea typeface="+mn-ea"/>
              </a:rPr>
              <a:t>第 </a:t>
            </a:r>
            <a:r>
              <a:rPr lang="en-US" altLang="zh-CN" i="1" dirty="0" smtClean="0">
                <a:ea typeface="+mn-ea"/>
                <a:cs typeface="Times New Roman" panose="02020603050405020304" pitchFamily="18" charset="0"/>
              </a:rPr>
              <a:t>j </a:t>
            </a:r>
            <a:r>
              <a:rPr lang="zh-CN" altLang="en-US" dirty="0" smtClean="0">
                <a:latin typeface="+mn-ea"/>
                <a:ea typeface="+mn-ea"/>
              </a:rPr>
              <a:t>行改为</a:t>
            </a:r>
            <a:endParaRPr lang="zh-CN" altLang="en-US" dirty="0">
              <a:latin typeface="+mn-ea"/>
              <a:ea typeface="+mn-ea"/>
            </a:endParaRPr>
          </a:p>
        </p:txBody>
      </p:sp>
      <p:cxnSp>
        <p:nvCxnSpPr>
          <p:cNvPr id="4" name="直接箭头连接符 3"/>
          <p:cNvCxnSpPr>
            <a:stCxn id="15" idx="3"/>
          </p:cNvCxnSpPr>
          <p:nvPr/>
        </p:nvCxnSpPr>
        <p:spPr bwMode="auto">
          <a:xfrm>
            <a:off x="3353378" y="2898867"/>
            <a:ext cx="1135138" cy="0"/>
          </a:xfrm>
          <a:prstGeom prst="straightConnector1">
            <a:avLst/>
          </a:prstGeom>
          <a:solidFill>
            <a:srgbClr val="00FF00"/>
          </a:solidFill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" name="矩形 4"/>
          <p:cNvSpPr/>
          <p:nvPr/>
        </p:nvSpPr>
        <p:spPr bwMode="auto">
          <a:xfrm>
            <a:off x="4572000" y="2564904"/>
            <a:ext cx="3744416" cy="649288"/>
          </a:xfrm>
          <a:prstGeom prst="rect">
            <a:avLst/>
          </a:prstGeom>
          <a:solidFill>
            <a:srgbClr val="00FF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572000" y="2630965"/>
                <a:ext cx="383938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4"/>
                              <m:mcJc m:val="center"/>
                            </m:mcPr>
                          </m:mc>
                        </m:mcs>
                        <m:ctrlPr>
                          <a:rPr lang="en-US" altLang="zh-CN" i="1" smtClean="0">
                            <a:latin typeface="Cambria Math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𝒊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𝒊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</m:e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zh-CN" i="1" smtClean="0">
                              <a:latin typeface="Cambria Math"/>
                            </a:rPr>
                            <m:t>⋯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𝒊𝒏</m:t>
                              </m:r>
                            </m:sub>
                          </m:sSub>
                        </m:e>
                      </m:mr>
                    </m:m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630965"/>
                <a:ext cx="3839384" cy="5847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107504" y="3623956"/>
                <a:ext cx="4587800" cy="16396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 smtClean="0">
                    <a:latin typeface="+mn-ea"/>
                    <a:ea typeface="+mn-ea"/>
                  </a:rPr>
                  <a:t>第 </a:t>
                </a:r>
                <a:r>
                  <a:rPr lang="en-US" altLang="zh-CN" i="1" dirty="0" smtClean="0">
                    <a:ea typeface="+mn-ea"/>
                    <a:cs typeface="Times New Roman" panose="02020603050405020304" pitchFamily="18" charset="0"/>
                  </a:rPr>
                  <a:t>j </a:t>
                </a:r>
                <a:r>
                  <a:rPr lang="zh-CN" altLang="en-US" dirty="0" smtClean="0">
                    <a:latin typeface="+mn-ea"/>
                    <a:ea typeface="+mn-ea"/>
                  </a:rPr>
                  <a:t>行的代数余子式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 smtClean="0">
                    <a:latin typeface="+mn-ea"/>
                    <a:ea typeface="+mn-ea"/>
                  </a:rPr>
                  <a:t> 不变</a:t>
                </a:r>
                <a:r>
                  <a:rPr lang="en-US" altLang="zh-CN" dirty="0" smtClean="0">
                    <a:latin typeface="+mn-ea"/>
                    <a:ea typeface="+mn-ea"/>
                  </a:rPr>
                  <a:t>,</a:t>
                </a:r>
                <a:r>
                  <a:rPr lang="zh-CN" altLang="en-US" dirty="0" smtClean="0">
                    <a:latin typeface="+mn-ea"/>
                    <a:ea typeface="+mn-ea"/>
                  </a:rPr>
                  <a:t>还是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/>
                            <a:ea typeface="+mn-ea"/>
                          </a:rPr>
                          <m:t>𝐀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  <a:ea typeface="+mn-ea"/>
                          </a:rPr>
                          <m:t>𝒋</m:t>
                        </m:r>
                        <m:r>
                          <a:rPr lang="en-US" altLang="zh-CN" b="1" i="1" smtClean="0">
                            <a:latin typeface="Cambria Math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  <a:ea typeface="+mn-ea"/>
                      </a:rPr>
                      <m:t>,</m:t>
                    </m:r>
                    <m:r>
                      <a:rPr lang="en-US" altLang="zh-CN" i="1" smtClean="0">
                        <a:latin typeface="Cambria Math"/>
                        <a:ea typeface="+mn-ea"/>
                      </a:rPr>
                      <m:t>⋯</m:t>
                    </m:r>
                    <m:r>
                      <a:rPr lang="en-US" altLang="zh-CN" b="1" i="1" smtClean="0">
                        <a:latin typeface="Cambria Math"/>
                        <a:ea typeface="+mn-ea"/>
                      </a:rPr>
                      <m:t>,</m:t>
                    </m:r>
                    <m:sSub>
                      <m:sSubPr>
                        <m:ctrlPr>
                          <a:rPr lang="en-US" altLang="zh-CN" i="1" smtClean="0">
                            <a:latin typeface="Cambria Math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/>
                            <a:ea typeface="+mn-ea"/>
                          </a:rPr>
                          <m:t>𝐀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  <a:ea typeface="+mn-ea"/>
                          </a:rPr>
                          <m:t>𝒋𝒏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+mn-ea"/>
                    <a:ea typeface="+mn-ea"/>
                  </a:rPr>
                  <a:t>.</a:t>
                </a:r>
                <a:endParaRPr lang="zh-CN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3623956"/>
                <a:ext cx="4587800" cy="1639616"/>
              </a:xfrm>
              <a:prstGeom prst="rect">
                <a:avLst/>
              </a:prstGeom>
              <a:blipFill rotWithShape="1">
                <a:blip r:embed="rId5"/>
                <a:stretch>
                  <a:fillRect r="-3191" b="-2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341865" y="2022175"/>
                <a:ext cx="8755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 b="1" dirty="0" smtClean="0"/>
                  <a:t>0 </a:t>
                </a:r>
                <a14:m>
                  <m:oMath xmlns:m="http://schemas.openxmlformats.org/officeDocument/2006/math">
                    <m:r>
                      <a:rPr lang="en-US" altLang="zh-CN" sz="3600" b="1" i="1" smtClean="0">
                        <a:latin typeface="Cambria Math"/>
                      </a:rPr>
                      <m:t>=</m:t>
                    </m:r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865" y="2022175"/>
                <a:ext cx="875561" cy="646331"/>
              </a:xfrm>
              <a:prstGeom prst="rect">
                <a:avLst/>
              </a:prstGeom>
              <a:blipFill rotWithShape="1">
                <a:blip r:embed="rId6"/>
                <a:stretch>
                  <a:fillRect l="-20139" t="-15094" b="-339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/>
          <p:cNvSpPr/>
          <p:nvPr/>
        </p:nvSpPr>
        <p:spPr>
          <a:xfrm>
            <a:off x="4568924" y="4572165"/>
            <a:ext cx="37000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+mn-ea"/>
                <a:ea typeface="+mn-ea"/>
              </a:rPr>
              <a:t>按第 </a:t>
            </a:r>
            <a:r>
              <a:rPr lang="en-US" altLang="zh-CN" i="1" dirty="0" smtClean="0">
                <a:ea typeface="+mn-ea"/>
                <a:cs typeface="Times New Roman" panose="02020603050405020304" pitchFamily="18" charset="0"/>
              </a:rPr>
              <a:t>j </a:t>
            </a:r>
            <a:r>
              <a:rPr lang="zh-CN" altLang="en-US" dirty="0" smtClean="0">
                <a:latin typeface="+mn-ea"/>
                <a:ea typeface="+mn-ea"/>
              </a:rPr>
              <a:t>行展开</a:t>
            </a:r>
            <a:r>
              <a:rPr lang="en-US" altLang="zh-CN" dirty="0" smtClean="0">
                <a:latin typeface="+mn-ea"/>
                <a:ea typeface="+mn-ea"/>
              </a:rPr>
              <a:t>, </a:t>
            </a:r>
            <a:r>
              <a:rPr lang="zh-CN" altLang="en-US" dirty="0" smtClean="0">
                <a:latin typeface="+mn-ea"/>
                <a:ea typeface="+mn-ea"/>
              </a:rPr>
              <a:t>得 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801120" y="5263572"/>
            <a:ext cx="622286" cy="64633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3600" dirty="0" smtClean="0">
                <a:ea typeface="+mn-ea"/>
                <a:cs typeface="Times New Roman" panose="02020603050405020304" pitchFamily="18" charset="0"/>
              </a:rPr>
              <a:t>0</a:t>
            </a:r>
            <a:r>
              <a:rPr lang="en-US" altLang="zh-CN" dirty="0" smtClean="0">
                <a:latin typeface="+mn-ea"/>
                <a:ea typeface="+mn-ea"/>
              </a:rPr>
              <a:t> </a:t>
            </a:r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85105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 animBg="1"/>
      <p:bldP spid="21" grpId="0"/>
      <p:bldP spid="22" grpId="0"/>
      <p:bldP spid="23" grpId="0"/>
      <p:bldP spid="24" grpId="0"/>
      <p:bldP spid="26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750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476672"/>
                <a:ext cx="8229600" cy="5649491"/>
              </a:xfrm>
            </p:spPr>
            <p:txBody>
              <a:bodyPr/>
              <a:lstStyle/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sz="3600" b="1" dirty="0" smtClean="0">
                    <a:latin typeface="Times New Roman" pitchFamily="18" charset="0"/>
                  </a:rPr>
                  <a:t>定理</a:t>
                </a:r>
                <a:r>
                  <a:rPr lang="en-US" altLang="zh-CN" sz="3600" b="1" dirty="0" smtClean="0">
                    <a:latin typeface="Times New Roman" pitchFamily="18" charset="0"/>
                  </a:rPr>
                  <a:t>: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sz="3600" b="1" dirty="0" smtClean="0">
                    <a:latin typeface="Times New Roman" pitchFamily="18" charset="0"/>
                  </a:rPr>
                  <a:t>    </a:t>
                </a:r>
                <a:r>
                  <a:rPr lang="zh-CN" altLang="en-US" sz="3600" b="1" dirty="0" smtClean="0">
                    <a:latin typeface="Times New Roman" pitchFamily="18" charset="0"/>
                  </a:rPr>
                  <a:t>行列式一行各元素与另一行的</a:t>
                </a:r>
                <a:r>
                  <a:rPr lang="zh-CN" altLang="en-US" sz="3600" b="1" dirty="0">
                    <a:latin typeface="Times New Roman" pitchFamily="18" charset="0"/>
                  </a:rPr>
                  <a:t>对应</a:t>
                </a:r>
                <a:endParaRPr lang="zh-CN" altLang="en-US" sz="3600" b="1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sz="3600" b="1" dirty="0" smtClean="0">
                    <a:latin typeface="Times New Roman" pitchFamily="18" charset="0"/>
                  </a:rPr>
                  <a:t>  代数余子式的乘积之和等于零</a:t>
                </a:r>
                <a:r>
                  <a:rPr lang="en-US" altLang="zh-CN" sz="3600" b="1" dirty="0" smtClean="0">
                    <a:latin typeface="Times New Roman" pitchFamily="18" charset="0"/>
                  </a:rPr>
                  <a:t>.</a:t>
                </a:r>
              </a:p>
              <a:p>
                <a:pPr eaLnBrk="1" hangingPunct="1">
                  <a:lnSpc>
                    <a:spcPct val="150000"/>
                  </a:lnSpc>
                  <a:buNone/>
                </a:pPr>
                <a:r>
                  <a:rPr lang="en-US" altLang="zh-CN" sz="3600" b="1" dirty="0">
                    <a:latin typeface="Times New Roman" pitchFamily="18" charset="0"/>
                  </a:rPr>
                  <a:t> </a:t>
                </a:r>
                <a:r>
                  <a:rPr lang="en-US" altLang="zh-CN" sz="3600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b="1" i="1">
                            <a:latin typeface="Cambria Math"/>
                          </a:rPr>
                          <m:t> </m:t>
                        </m:r>
                        <m:r>
                          <a:rPr lang="en-US" altLang="zh-CN" sz="3600" b="1" i="1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sz="3600" b="1" i="1">
                            <a:latin typeface="Cambria Math"/>
                          </a:rPr>
                          <m:t>𝒊</m:t>
                        </m:r>
                        <m:r>
                          <a:rPr lang="en-US" altLang="zh-CN" sz="3600" b="1" i="1">
                            <a:latin typeface="Cambria Math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3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b="1" i="1">
                            <a:latin typeface="Cambria Math"/>
                          </a:rPr>
                          <m:t> </m:t>
                        </m:r>
                        <m:r>
                          <a:rPr lang="en-US" altLang="zh-CN" sz="3600" b="1">
                            <a:latin typeface="Cambria Math"/>
                          </a:rPr>
                          <m:t>𝐀</m:t>
                        </m:r>
                      </m:e>
                      <m:sub>
                        <m:r>
                          <a:rPr lang="en-US" altLang="zh-CN" sz="3600" b="1" i="1">
                            <a:latin typeface="Cambria Math"/>
                          </a:rPr>
                          <m:t>𝒋</m:t>
                        </m:r>
                        <m:r>
                          <a:rPr lang="en-US" altLang="zh-CN" sz="3600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3600" b="1" i="1">
                        <a:latin typeface="Cambria Math"/>
                      </a:rPr>
                      <m:t> +</m:t>
                    </m:r>
                    <m:sSub>
                      <m:sSubPr>
                        <m:ctrlPr>
                          <a:rPr lang="en-US" altLang="zh-CN" sz="36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b="1" i="1">
                            <a:latin typeface="Cambria Math"/>
                          </a:rPr>
                          <m:t> </m:t>
                        </m:r>
                        <m:r>
                          <a:rPr lang="en-US" altLang="zh-CN" sz="3600" b="1" i="1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sz="3600" b="1" i="1">
                            <a:latin typeface="Cambria Math"/>
                          </a:rPr>
                          <m:t>𝒊</m:t>
                        </m:r>
                        <m:r>
                          <a:rPr lang="en-US" altLang="zh-CN" sz="3600" b="1" i="1">
                            <a:latin typeface="Cambria Math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36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b="1" i="1">
                            <a:latin typeface="Cambria Math"/>
                          </a:rPr>
                          <m:t> </m:t>
                        </m:r>
                        <m:r>
                          <a:rPr lang="en-US" altLang="zh-CN" sz="3600" b="1">
                            <a:latin typeface="Cambria Math"/>
                          </a:rPr>
                          <m:t>𝐀</m:t>
                        </m:r>
                      </m:e>
                      <m:sub>
                        <m:r>
                          <a:rPr lang="en-US" altLang="zh-CN" sz="3600" b="1" i="1">
                            <a:latin typeface="Cambria Math"/>
                          </a:rPr>
                          <m:t>𝒋</m:t>
                        </m:r>
                        <m:r>
                          <a:rPr lang="en-US" altLang="zh-CN" sz="3600" b="1" i="1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sz="3600" b="1" i="1">
                        <a:latin typeface="Cambria Math"/>
                      </a:rPr>
                      <m:t> +⋯+ </m:t>
                    </m:r>
                    <m:sSub>
                      <m:sSubPr>
                        <m:ctrlPr>
                          <a:rPr lang="en-US" altLang="zh-CN" sz="36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b="1" i="1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sz="3600" b="1" i="1">
                            <a:latin typeface="Cambria Math"/>
                          </a:rPr>
                          <m:t>𝒊𝒏</m:t>
                        </m:r>
                      </m:sub>
                    </m:sSub>
                    <m:sSub>
                      <m:sSubPr>
                        <m:ctrlPr>
                          <a:rPr lang="en-US" altLang="zh-CN" sz="36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b="1" i="1">
                            <a:latin typeface="Cambria Math"/>
                          </a:rPr>
                          <m:t> </m:t>
                        </m:r>
                        <m:r>
                          <a:rPr lang="en-US" altLang="zh-CN" sz="3600" b="1">
                            <a:latin typeface="Cambria Math"/>
                          </a:rPr>
                          <m:t>𝐀</m:t>
                        </m:r>
                      </m:e>
                      <m:sub>
                        <m:r>
                          <a:rPr lang="en-US" altLang="zh-CN" sz="3600" b="1" i="1">
                            <a:latin typeface="Cambria Math"/>
                          </a:rPr>
                          <m:t>𝒋𝒏</m:t>
                        </m:r>
                      </m:sub>
                    </m:sSub>
                    <m:r>
                      <a:rPr lang="en-US" altLang="zh-CN" sz="3600" b="1" i="1">
                        <a:latin typeface="Cambria Math"/>
                      </a:rPr>
                      <m:t>= </m:t>
                    </m:r>
                  </m:oMath>
                </a14:m>
                <a:r>
                  <a:rPr lang="en-US" altLang="zh-CN" sz="3600" dirty="0" smtClean="0">
                    <a:cs typeface="Times New Roman" panose="02020603050405020304" pitchFamily="18" charset="0"/>
                  </a:rPr>
                  <a:t>0</a:t>
                </a:r>
                <a:endParaRPr lang="zh-CN" altLang="en-US" sz="3600" dirty="0"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endParaRPr lang="zh-CN" altLang="en-US" sz="3600" b="1" dirty="0" smtClean="0"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27750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476672"/>
                <a:ext cx="8229600" cy="5649491"/>
              </a:xfrm>
              <a:blipFill rotWithShape="1">
                <a:blip r:embed="rId2"/>
                <a:stretch>
                  <a:fillRect l="-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790812" y="4509120"/>
                <a:ext cx="5323637" cy="1434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altLang="zh-CN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𝒌</m:t>
                          </m:r>
                          <m:r>
                            <a:rPr lang="pt-BR" altLang="zh-CN" i="1" smtClean="0">
                              <a:latin typeface="Cambria Math"/>
                            </a:rPr>
                            <m:t>=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  <m:sup>
                          <m:r>
                            <a:rPr lang="pt-BR" altLang="zh-CN" b="1" i="1" smtClean="0">
                              <a:latin typeface="Cambria Math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pt-BR" altLang="zh-CN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𝒊𝒌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altLang="zh-CN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0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CN" b="1" i="0" smtClean="0">
                                  <a:latin typeface="Cambria Math"/>
                                </a:rPr>
                                <m:t>𝐀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𝒋𝒌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/>
                            </a:rPr>
                            <m:t> =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𝟎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 ,  ∀  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𝒊</m:t>
                          </m:r>
                          <m:r>
                            <a:rPr lang="en-US" altLang="zh-CN" b="1" i="1" smtClean="0">
                              <a:latin typeface="Cambria Math"/>
                              <a:ea typeface="Cambria Math"/>
                            </a:rPr>
                            <m:t>≠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𝒋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812" y="4509120"/>
                <a:ext cx="5323637" cy="143449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853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7798948"/>
              </p:ext>
            </p:extLst>
          </p:nvPr>
        </p:nvGraphicFramePr>
        <p:xfrm>
          <a:off x="1979712" y="1556792"/>
          <a:ext cx="5665787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683" name="公式" r:id="rId3" imgW="2019300" imgH="584200" progId="Equation.3">
                  <p:embed/>
                </p:oleObj>
              </mc:Choice>
              <mc:Fallback>
                <p:oleObj name="公式" r:id="rId3" imgW="2019300" imgH="584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1556792"/>
                        <a:ext cx="5665787" cy="163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4901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966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748543"/>
              </p:ext>
            </p:extLst>
          </p:nvPr>
        </p:nvGraphicFramePr>
        <p:xfrm>
          <a:off x="1763688" y="4725144"/>
          <a:ext cx="5986463" cy="167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684" name="公式" r:id="rId5" imgW="2082800" imgH="584200" progId="Equation.3">
                  <p:embed/>
                </p:oleObj>
              </mc:Choice>
              <mc:Fallback>
                <p:oleObj name="公式" r:id="rId5" imgW="2082800" imgH="584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4725144"/>
                        <a:ext cx="5986463" cy="1677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4901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36600" y="404664"/>
                <a:ext cx="806489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 algn="l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3600" b="0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𝒊</m:t>
                          </m:r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3600" b="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kumimoji="0" lang="en-US" altLang="zh-CN" sz="3600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𝐀</m:t>
                          </m:r>
                        </m:e>
                        <m:sub>
                          <m:r>
                            <a:rPr kumimoji="0" lang="en-US" altLang="zh-CN" sz="3600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𝒌</m:t>
                          </m:r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kumimoji="0" lang="en-US" altLang="zh-CN" sz="3600" i="1" kern="0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𝒊</m:t>
                          </m:r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en-US" altLang="zh-CN" sz="3600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kumimoji="0" lang="en-US" altLang="zh-CN" sz="3600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𝐀</m:t>
                          </m:r>
                        </m:e>
                        <m:sub>
                          <m:r>
                            <a:rPr kumimoji="0" lang="en-US" altLang="zh-CN" sz="3600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𝒌</m:t>
                          </m:r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kumimoji="0" lang="en-US" altLang="zh-CN" sz="3600" i="1" kern="0">
                          <a:solidFill>
                            <a:srgbClr val="000000"/>
                          </a:solidFill>
                          <a:latin typeface="Cambria Math"/>
                        </a:rPr>
                        <m:t>+⋯+</m:t>
                      </m:r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𝒊𝒏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en-US" altLang="zh-CN" sz="3600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kumimoji="0" lang="en-US" altLang="zh-CN" sz="3600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𝐀</m:t>
                          </m:r>
                        </m:e>
                        <m:sub>
                          <m:r>
                            <a:rPr kumimoji="0" lang="en-US" altLang="zh-CN" sz="3600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𝒌</m:t>
                          </m:r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kumimoji="0" lang="zh-CN" altLang="en-US" sz="3600" b="0" kern="0" dirty="0">
                  <a:solidFill>
                    <a:srgbClr val="000000"/>
                  </a:solidFill>
                  <a:latin typeface="Arial"/>
                  <a:ea typeface="宋体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600" y="404664"/>
                <a:ext cx="8064896" cy="92333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536600" y="3501008"/>
                <a:ext cx="8064896" cy="10020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 algn="l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3600" b="0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kumimoji="0" lang="en-US" altLang="zh-CN" sz="3600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𝒋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3600" b="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kumimoji="0" lang="en-US" altLang="zh-CN" sz="3600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𝐀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kumimoji="0" lang="en-US" altLang="zh-CN" sz="3600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𝒌</m:t>
                          </m:r>
                        </m:sub>
                      </m:sSub>
                      <m:r>
                        <a:rPr kumimoji="0" lang="en-US" altLang="zh-CN" sz="3600" i="1" kern="0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𝟐</m:t>
                          </m:r>
                          <m:r>
                            <a:rPr kumimoji="0" lang="en-US" altLang="zh-CN" sz="3600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𝒋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en-US" altLang="zh-CN" sz="3600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kumimoji="0" lang="en-US" altLang="zh-CN" sz="3600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𝐀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𝟐</m:t>
                          </m:r>
                          <m:r>
                            <a:rPr kumimoji="0" lang="en-US" altLang="zh-CN" sz="3600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𝒌</m:t>
                          </m:r>
                        </m:sub>
                      </m:sSub>
                      <m:r>
                        <a:rPr kumimoji="0" lang="en-US" altLang="zh-CN" sz="3600" i="1" kern="0">
                          <a:solidFill>
                            <a:srgbClr val="000000"/>
                          </a:solidFill>
                          <a:latin typeface="Cambria Math"/>
                        </a:rPr>
                        <m:t>+⋯+</m:t>
                      </m:r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𝒏</m:t>
                          </m:r>
                          <m:r>
                            <a:rPr kumimoji="0" lang="en-US" altLang="zh-CN" sz="3600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𝒋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0" lang="en-US" altLang="zh-CN" sz="3600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kumimoji="0" lang="en-US" altLang="zh-CN" sz="3600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𝐀</m:t>
                          </m:r>
                        </m:e>
                        <m:sub>
                          <m: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𝒏</m:t>
                          </m:r>
                          <m:r>
                            <a:rPr kumimoji="0" lang="en-US" altLang="zh-CN" sz="3600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kumimoji="0" lang="zh-CN" altLang="en-US" sz="3600" b="0" kern="0" dirty="0">
                  <a:solidFill>
                    <a:srgbClr val="000000"/>
                  </a:solidFill>
                  <a:latin typeface="Arial"/>
                  <a:ea typeface="宋体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600" y="3501008"/>
                <a:ext cx="8064896" cy="1002006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1000"/>
                                        <p:tgtEl>
                                          <p:spTgt spid="1649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576888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sz="4000" b="1" smtClean="0">
                <a:latin typeface="Times New Roman" pitchFamily="18" charset="0"/>
              </a:rPr>
              <a:t>例</a:t>
            </a:r>
            <a:r>
              <a:rPr lang="en-US" altLang="zh-CN" sz="4000" b="1" smtClean="0">
                <a:latin typeface="Times New Roman" pitchFamily="18" charset="0"/>
              </a:rPr>
              <a:t>: </a:t>
            </a:r>
            <a:r>
              <a:rPr lang="zh-CN" altLang="en-US" sz="4000" b="1" smtClean="0">
                <a:latin typeface="Times New Roman" pitchFamily="18" charset="0"/>
              </a:rPr>
              <a:t>求</a:t>
            </a:r>
          </a:p>
        </p:txBody>
      </p:sp>
      <p:graphicFrame>
        <p:nvGraphicFramePr>
          <p:cNvPr id="279555" name="Object 4"/>
          <p:cNvGraphicFramePr>
            <a:graphicFrameLocks noChangeAspect="1"/>
          </p:cNvGraphicFramePr>
          <p:nvPr/>
        </p:nvGraphicFramePr>
        <p:xfrm>
          <a:off x="2051050" y="620713"/>
          <a:ext cx="3811588" cy="67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821" name="公式" r:id="rId3" imgW="1435100" imgH="254000" progId="Equation.3">
                  <p:embed/>
                </p:oleObj>
              </mc:Choice>
              <mc:Fallback>
                <p:oleObj name="公式" r:id="rId3" imgW="1435100" imgH="254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620713"/>
                        <a:ext cx="3811588" cy="674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6677" name="Object 5"/>
          <p:cNvGraphicFramePr>
            <a:graphicFrameLocks noChangeAspect="1"/>
          </p:cNvGraphicFramePr>
          <p:nvPr/>
        </p:nvGraphicFramePr>
        <p:xfrm>
          <a:off x="1619250" y="2636838"/>
          <a:ext cx="1296988" cy="83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822" name="公式" r:id="rId5" imgW="431613" imgH="279279" progId="Equation.3">
                  <p:embed/>
                </p:oleObj>
              </mc:Choice>
              <mc:Fallback>
                <p:oleObj name="公式" r:id="rId5" imgW="431613" imgH="279279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2636838"/>
                        <a:ext cx="1296988" cy="839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4901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9557" name="Object 6"/>
          <p:cNvGraphicFramePr>
            <a:graphicFrameLocks noChangeAspect="1"/>
          </p:cNvGraphicFramePr>
          <p:nvPr/>
        </p:nvGraphicFramePr>
        <p:xfrm>
          <a:off x="3059113" y="1557338"/>
          <a:ext cx="3671887" cy="289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823" name="公式" r:id="rId7" imgW="914400" imgH="914400" progId="Equation.3">
                  <p:embed/>
                </p:oleObj>
              </mc:Choice>
              <mc:Fallback>
                <p:oleObj name="公式" r:id="rId7" imgW="914400" imgH="914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1557338"/>
                        <a:ext cx="3671887" cy="289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6680" name="AutoShape 8"/>
          <p:cNvSpPr>
            <a:spLocks noChangeArrowheads="1"/>
          </p:cNvSpPr>
          <p:nvPr/>
        </p:nvSpPr>
        <p:spPr bwMode="auto">
          <a:xfrm>
            <a:off x="3276600" y="2997200"/>
            <a:ext cx="3235325" cy="647700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3996681" name="Object 9"/>
          <p:cNvGraphicFramePr>
            <a:graphicFrameLocks noChangeAspect="1"/>
          </p:cNvGraphicFramePr>
          <p:nvPr/>
        </p:nvGraphicFramePr>
        <p:xfrm>
          <a:off x="3348038" y="2997200"/>
          <a:ext cx="3144837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824" name="公式" r:id="rId9" imgW="1091726" imgH="228501" progId="Equation.3">
                  <p:embed/>
                </p:oleObj>
              </mc:Choice>
              <mc:Fallback>
                <p:oleObj name="公式" r:id="rId9" imgW="1091726" imgH="228501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2997200"/>
                        <a:ext cx="3144837" cy="65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6682" name="Object 10"/>
          <p:cNvGraphicFramePr>
            <a:graphicFrameLocks noChangeAspect="1"/>
          </p:cNvGraphicFramePr>
          <p:nvPr/>
        </p:nvGraphicFramePr>
        <p:xfrm>
          <a:off x="1116013" y="4797425"/>
          <a:ext cx="7058025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825" name="公式" r:id="rId11" imgW="2222500" imgH="228600" progId="Equation.3">
                  <p:embed/>
                </p:oleObj>
              </mc:Choice>
              <mc:Fallback>
                <p:oleObj name="公式" r:id="rId11" imgW="2222500" imgH="2286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4797425"/>
                        <a:ext cx="7058025" cy="728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966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966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9966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9966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96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996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996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6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9966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996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96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668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Line 2"/>
          <p:cNvSpPr>
            <a:spLocks noChangeShapeType="1"/>
          </p:cNvSpPr>
          <p:nvPr/>
        </p:nvSpPr>
        <p:spPr bwMode="auto">
          <a:xfrm flipH="1" flipV="1">
            <a:off x="2700338" y="3789363"/>
            <a:ext cx="1223962" cy="144145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7043" name="Line 3"/>
          <p:cNvSpPr>
            <a:spLocks noChangeShapeType="1"/>
          </p:cNvSpPr>
          <p:nvPr/>
        </p:nvSpPr>
        <p:spPr bwMode="auto">
          <a:xfrm flipV="1">
            <a:off x="3924300" y="2781300"/>
            <a:ext cx="1871663" cy="2447925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7044" name="Line 4"/>
          <p:cNvSpPr>
            <a:spLocks noChangeShapeType="1"/>
          </p:cNvSpPr>
          <p:nvPr/>
        </p:nvSpPr>
        <p:spPr bwMode="auto">
          <a:xfrm flipV="1">
            <a:off x="1331913" y="5229225"/>
            <a:ext cx="77041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7045" name="Line 5"/>
          <p:cNvSpPr>
            <a:spLocks noChangeShapeType="1"/>
          </p:cNvSpPr>
          <p:nvPr/>
        </p:nvSpPr>
        <p:spPr bwMode="auto">
          <a:xfrm flipV="1">
            <a:off x="3924300" y="1773238"/>
            <a:ext cx="0" cy="41767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7046" name="Line 6"/>
          <p:cNvSpPr>
            <a:spLocks noChangeShapeType="1"/>
          </p:cNvSpPr>
          <p:nvPr/>
        </p:nvSpPr>
        <p:spPr bwMode="auto">
          <a:xfrm flipV="1">
            <a:off x="2700338" y="1341438"/>
            <a:ext cx="1871662" cy="2447925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84039" name="Line 7"/>
          <p:cNvSpPr>
            <a:spLocks noChangeShapeType="1"/>
          </p:cNvSpPr>
          <p:nvPr/>
        </p:nvSpPr>
        <p:spPr bwMode="auto">
          <a:xfrm flipV="1">
            <a:off x="2771775" y="3789363"/>
            <a:ext cx="3887788" cy="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87048" name="Object 8"/>
          <p:cNvGraphicFramePr>
            <a:graphicFrameLocks noChangeAspect="1"/>
          </p:cNvGraphicFramePr>
          <p:nvPr/>
        </p:nvGraphicFramePr>
        <p:xfrm>
          <a:off x="4067175" y="1052513"/>
          <a:ext cx="377825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700" name="公式" r:id="rId3" imgW="177569" imgH="202936" progId="Equation.3">
                  <p:embed/>
                </p:oleObj>
              </mc:Choice>
              <mc:Fallback>
                <p:oleObj name="公式" r:id="rId3" imgW="177569" imgH="202936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1052513"/>
                        <a:ext cx="377825" cy="430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49" name="Object 9"/>
          <p:cNvGraphicFramePr>
            <a:graphicFrameLocks noChangeAspect="1"/>
          </p:cNvGraphicFramePr>
          <p:nvPr/>
        </p:nvGraphicFramePr>
        <p:xfrm>
          <a:off x="3492500" y="5229225"/>
          <a:ext cx="44132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701" name="公式" r:id="rId5" imgW="190417" imgH="203112" progId="Equation.3">
                  <p:embed/>
                </p:oleObj>
              </mc:Choice>
              <mc:Fallback>
                <p:oleObj name="公式" r:id="rId5" imgW="190417" imgH="203112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5229225"/>
                        <a:ext cx="441325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50" name="Line 10"/>
          <p:cNvSpPr>
            <a:spLocks noChangeShapeType="1"/>
          </p:cNvSpPr>
          <p:nvPr/>
        </p:nvSpPr>
        <p:spPr bwMode="auto">
          <a:xfrm flipH="1" flipV="1">
            <a:off x="4572000" y="1341438"/>
            <a:ext cx="1222375" cy="1439862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87051" name="Object 11"/>
          <p:cNvGraphicFramePr>
            <a:graphicFrameLocks noChangeAspect="1"/>
          </p:cNvGraphicFramePr>
          <p:nvPr/>
        </p:nvGraphicFramePr>
        <p:xfrm>
          <a:off x="2124075" y="3500438"/>
          <a:ext cx="439738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702" name="公式" r:id="rId7" imgW="177646" imgH="190335" progId="Equation.3">
                  <p:embed/>
                </p:oleObj>
              </mc:Choice>
              <mc:Fallback>
                <p:oleObj name="公式" r:id="rId7" imgW="177646" imgH="190335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3500438"/>
                        <a:ext cx="439738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52" name="Freeform 12"/>
          <p:cNvSpPr>
            <a:spLocks/>
          </p:cNvSpPr>
          <p:nvPr/>
        </p:nvSpPr>
        <p:spPr bwMode="auto">
          <a:xfrm>
            <a:off x="2700338" y="1341438"/>
            <a:ext cx="3095625" cy="3887787"/>
          </a:xfrm>
          <a:custGeom>
            <a:avLst/>
            <a:gdLst>
              <a:gd name="T0" fmla="*/ 2147483647 w 1950"/>
              <a:gd name="T1" fmla="*/ 2147483647 h 2449"/>
              <a:gd name="T2" fmla="*/ 2147483647 w 1950"/>
              <a:gd name="T3" fmla="*/ 2147483647 h 2449"/>
              <a:gd name="T4" fmla="*/ 2147483647 w 1950"/>
              <a:gd name="T5" fmla="*/ 0 h 2449"/>
              <a:gd name="T6" fmla="*/ 0 w 1950"/>
              <a:gd name="T7" fmla="*/ 2147483647 h 2449"/>
              <a:gd name="T8" fmla="*/ 2147483647 w 1950"/>
              <a:gd name="T9" fmla="*/ 2147483647 h 244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50"/>
              <a:gd name="T16" fmla="*/ 0 h 2449"/>
              <a:gd name="T17" fmla="*/ 1950 w 1950"/>
              <a:gd name="T18" fmla="*/ 2449 h 244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50" h="2449">
                <a:moveTo>
                  <a:pt x="771" y="2449"/>
                </a:moveTo>
                <a:lnTo>
                  <a:pt x="1950" y="907"/>
                </a:lnTo>
                <a:lnTo>
                  <a:pt x="1179" y="0"/>
                </a:lnTo>
                <a:lnTo>
                  <a:pt x="0" y="1542"/>
                </a:lnTo>
                <a:lnTo>
                  <a:pt x="771" y="2449"/>
                </a:lnTo>
                <a:close/>
              </a:path>
            </a:pathLst>
          </a:custGeom>
          <a:solidFill>
            <a:srgbClr val="FFFF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84045" name="Line 13"/>
          <p:cNvSpPr>
            <a:spLocks noChangeShapeType="1"/>
          </p:cNvSpPr>
          <p:nvPr/>
        </p:nvSpPr>
        <p:spPr bwMode="auto">
          <a:xfrm flipH="1" flipV="1">
            <a:off x="4427538" y="1196975"/>
            <a:ext cx="4032250" cy="4681538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884046" name="Object 14"/>
          <p:cNvGraphicFramePr>
            <a:graphicFrameLocks noChangeAspect="1"/>
          </p:cNvGraphicFramePr>
          <p:nvPr/>
        </p:nvGraphicFramePr>
        <p:xfrm>
          <a:off x="6816725" y="3500438"/>
          <a:ext cx="377825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703" name="公式" r:id="rId9" imgW="177646" imgH="190335" progId="Equation.3">
                  <p:embed/>
                </p:oleObj>
              </mc:Choice>
              <mc:Fallback>
                <p:oleObj name="公式" r:id="rId9" imgW="177646" imgH="190335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6725" y="3500438"/>
                        <a:ext cx="377825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4047" name="Object 15"/>
          <p:cNvGraphicFramePr>
            <a:graphicFrameLocks noChangeAspect="1"/>
          </p:cNvGraphicFramePr>
          <p:nvPr/>
        </p:nvGraphicFramePr>
        <p:xfrm>
          <a:off x="7910513" y="4797425"/>
          <a:ext cx="350837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704" name="公式" r:id="rId11" imgW="164957" imgH="190335" progId="Equation.3">
                  <p:embed/>
                </p:oleObj>
              </mc:Choice>
              <mc:Fallback>
                <p:oleObj name="公式" r:id="rId11" imgW="164957" imgH="190335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10513" y="4797425"/>
                        <a:ext cx="350837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4048" name="Object 16"/>
          <p:cNvGraphicFramePr>
            <a:graphicFrameLocks noChangeAspect="1"/>
          </p:cNvGraphicFramePr>
          <p:nvPr/>
        </p:nvGraphicFramePr>
        <p:xfrm>
          <a:off x="7164388" y="5300663"/>
          <a:ext cx="890587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705" name="公式" r:id="rId13" imgW="418918" imgH="241195" progId="Equation.3">
                  <p:embed/>
                </p:oleObj>
              </mc:Choice>
              <mc:Fallback>
                <p:oleObj name="公式" r:id="rId13" imgW="418918" imgH="241195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388" y="5300663"/>
                        <a:ext cx="890587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84049" name="Freeform 17"/>
          <p:cNvSpPr>
            <a:spLocks/>
          </p:cNvSpPr>
          <p:nvPr/>
        </p:nvSpPr>
        <p:spPr bwMode="auto">
          <a:xfrm>
            <a:off x="2700338" y="3789363"/>
            <a:ext cx="5184775" cy="1439862"/>
          </a:xfrm>
          <a:custGeom>
            <a:avLst/>
            <a:gdLst>
              <a:gd name="T0" fmla="*/ 2147483647 w 3266"/>
              <a:gd name="T1" fmla="*/ 2147483647 h 907"/>
              <a:gd name="T2" fmla="*/ 2147483647 w 3266"/>
              <a:gd name="T3" fmla="*/ 2147483647 h 907"/>
              <a:gd name="T4" fmla="*/ 2147483647 w 3266"/>
              <a:gd name="T5" fmla="*/ 0 h 907"/>
              <a:gd name="T6" fmla="*/ 0 w 3266"/>
              <a:gd name="T7" fmla="*/ 0 h 907"/>
              <a:gd name="T8" fmla="*/ 2147483647 w 3266"/>
              <a:gd name="T9" fmla="*/ 2147483647 h 90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66"/>
              <a:gd name="T16" fmla="*/ 0 h 907"/>
              <a:gd name="T17" fmla="*/ 3266 w 3266"/>
              <a:gd name="T18" fmla="*/ 907 h 90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66" h="907">
                <a:moveTo>
                  <a:pt x="771" y="907"/>
                </a:moveTo>
                <a:lnTo>
                  <a:pt x="3266" y="907"/>
                </a:lnTo>
                <a:lnTo>
                  <a:pt x="2494" y="0"/>
                </a:lnTo>
                <a:lnTo>
                  <a:pt x="0" y="0"/>
                </a:lnTo>
                <a:lnTo>
                  <a:pt x="771" y="907"/>
                </a:lnTo>
                <a:close/>
              </a:path>
            </a:pathLst>
          </a:custGeom>
          <a:solidFill>
            <a:srgbClr val="3366FF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87058" name="Object 18"/>
          <p:cNvGraphicFramePr>
            <a:graphicFrameLocks noChangeAspect="1"/>
          </p:cNvGraphicFramePr>
          <p:nvPr/>
        </p:nvGraphicFramePr>
        <p:xfrm>
          <a:off x="5851525" y="2276475"/>
          <a:ext cx="471488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706" name="公式" r:id="rId15" imgW="190417" imgH="190417" progId="Equation.3">
                  <p:embed/>
                </p:oleObj>
              </mc:Choice>
              <mc:Fallback>
                <p:oleObj name="公式" r:id="rId15" imgW="190417" imgH="190417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1525" y="2276475"/>
                        <a:ext cx="471488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59" name="Object 19"/>
          <p:cNvGraphicFramePr>
            <a:graphicFrameLocks noChangeAspect="1"/>
          </p:cNvGraphicFramePr>
          <p:nvPr/>
        </p:nvGraphicFramePr>
        <p:xfrm>
          <a:off x="6443663" y="2276475"/>
          <a:ext cx="12319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707" name="公式" r:id="rId17" imgW="545626" imgH="253780" progId="Equation.3">
                  <p:embed/>
                </p:oleObj>
              </mc:Choice>
              <mc:Fallback>
                <p:oleObj name="公式" r:id="rId17" imgW="545626" imgH="25378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3663" y="2276475"/>
                        <a:ext cx="123190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60" name="Object 20"/>
          <p:cNvGraphicFramePr>
            <a:graphicFrameLocks noChangeAspect="1"/>
          </p:cNvGraphicFramePr>
          <p:nvPr/>
        </p:nvGraphicFramePr>
        <p:xfrm>
          <a:off x="539750" y="333375"/>
          <a:ext cx="7993063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708" name="公式" r:id="rId19" imgW="2692400" imgH="215900" progId="Equation.3">
                  <p:embed/>
                </p:oleObj>
              </mc:Choice>
              <mc:Fallback>
                <p:oleObj name="公式" r:id="rId19" imgW="2692400" imgH="2159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33375"/>
                        <a:ext cx="7993063" cy="642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4053" name="Object 21"/>
          <p:cNvGraphicFramePr>
            <a:graphicFrameLocks noChangeAspect="1"/>
          </p:cNvGraphicFramePr>
          <p:nvPr/>
        </p:nvGraphicFramePr>
        <p:xfrm>
          <a:off x="755650" y="6021388"/>
          <a:ext cx="5105400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709" name="公式" r:id="rId21" imgW="1676400" imgH="190500" progId="Equation.3">
                  <p:embed/>
                </p:oleObj>
              </mc:Choice>
              <mc:Fallback>
                <p:oleObj name="公式" r:id="rId21" imgW="1676400" imgH="1905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6021388"/>
                        <a:ext cx="5105400" cy="579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4054" name="Object 22"/>
          <p:cNvGraphicFramePr>
            <a:graphicFrameLocks noChangeAspect="1"/>
          </p:cNvGraphicFramePr>
          <p:nvPr/>
        </p:nvGraphicFramePr>
        <p:xfrm>
          <a:off x="5940425" y="5949950"/>
          <a:ext cx="1490663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710" name="公式" r:id="rId23" imgW="431613" imgH="215806" progId="Equation.3">
                  <p:embed/>
                </p:oleObj>
              </mc:Choice>
              <mc:Fallback>
                <p:oleObj name="公式" r:id="rId23" imgW="431613" imgH="215806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425" y="5949950"/>
                        <a:ext cx="1490663" cy="744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63" name="Object 23"/>
          <p:cNvGraphicFramePr>
            <a:graphicFrameLocks noChangeAspect="1"/>
          </p:cNvGraphicFramePr>
          <p:nvPr/>
        </p:nvGraphicFramePr>
        <p:xfrm>
          <a:off x="1476375" y="4076700"/>
          <a:ext cx="13462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711" name="公式" r:id="rId25" imgW="596641" imgH="253890" progId="Equation.3">
                  <p:embed/>
                </p:oleObj>
              </mc:Choice>
              <mc:Fallback>
                <p:oleObj name="公式" r:id="rId25" imgW="596641" imgH="25389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4076700"/>
                        <a:ext cx="134620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4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3884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4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8840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840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4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8840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840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3884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4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8840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8840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4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38840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38840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4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884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840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884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4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884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884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884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4039" grpId="0" animBg="1"/>
      <p:bldP spid="3884045" grpId="0" animBg="1"/>
      <p:bldP spid="3884049" grpId="0" animBg="1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576888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sz="4000" b="1" smtClean="0">
                <a:latin typeface="Times New Roman" pitchFamily="18" charset="0"/>
              </a:rPr>
              <a:t>例</a:t>
            </a:r>
            <a:r>
              <a:rPr lang="en-US" altLang="zh-CN" sz="4000" b="1" smtClean="0">
                <a:latin typeface="Times New Roman" pitchFamily="18" charset="0"/>
              </a:rPr>
              <a:t>: </a:t>
            </a:r>
            <a:r>
              <a:rPr lang="zh-CN" altLang="en-US" sz="4000" b="1" smtClean="0">
                <a:latin typeface="Times New Roman" pitchFamily="18" charset="0"/>
              </a:rPr>
              <a:t>求</a:t>
            </a:r>
          </a:p>
        </p:txBody>
      </p:sp>
      <p:graphicFrame>
        <p:nvGraphicFramePr>
          <p:cNvPr id="280579" name="Object 3"/>
          <p:cNvGraphicFramePr>
            <a:graphicFrameLocks noChangeAspect="1"/>
          </p:cNvGraphicFramePr>
          <p:nvPr/>
        </p:nvGraphicFramePr>
        <p:xfrm>
          <a:off x="2051050" y="620713"/>
          <a:ext cx="3811588" cy="67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898" name="公式" r:id="rId3" imgW="1435100" imgH="254000" progId="Equation.3">
                  <p:embed/>
                </p:oleObj>
              </mc:Choice>
              <mc:Fallback>
                <p:oleObj name="公式" r:id="rId3" imgW="1435100" imgH="254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620713"/>
                        <a:ext cx="3811588" cy="674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0580" name="Object 5"/>
          <p:cNvGraphicFramePr>
            <a:graphicFrameLocks noChangeAspect="1"/>
          </p:cNvGraphicFramePr>
          <p:nvPr/>
        </p:nvGraphicFramePr>
        <p:xfrm>
          <a:off x="3059113" y="1557338"/>
          <a:ext cx="3671887" cy="289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899" name="公式" r:id="rId5" imgW="914400" imgH="914400" progId="Equation.3">
                  <p:embed/>
                </p:oleObj>
              </mc:Choice>
              <mc:Fallback>
                <p:oleObj name="公式" r:id="rId5" imgW="914400" imgH="914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1557338"/>
                        <a:ext cx="3671887" cy="289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0581" name="AutoShape 6"/>
          <p:cNvSpPr>
            <a:spLocks noChangeArrowheads="1"/>
          </p:cNvSpPr>
          <p:nvPr/>
        </p:nvSpPr>
        <p:spPr bwMode="auto">
          <a:xfrm>
            <a:off x="3276600" y="2997200"/>
            <a:ext cx="3235325" cy="647700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3997703" name="Object 7"/>
          <p:cNvGraphicFramePr>
            <a:graphicFrameLocks noChangeAspect="1"/>
          </p:cNvGraphicFramePr>
          <p:nvPr/>
        </p:nvGraphicFramePr>
        <p:xfrm>
          <a:off x="3348038" y="3068638"/>
          <a:ext cx="3095625" cy="66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900" name="公式" r:id="rId7" imgW="761669" imgH="203112" progId="Equation.3">
                  <p:embed/>
                </p:oleObj>
              </mc:Choice>
              <mc:Fallback>
                <p:oleObj name="公式" r:id="rId7" imgW="761669" imgH="203112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3068638"/>
                        <a:ext cx="3095625" cy="661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7704" name="Object 8"/>
          <p:cNvGraphicFramePr>
            <a:graphicFrameLocks noChangeAspect="1"/>
          </p:cNvGraphicFramePr>
          <p:nvPr/>
        </p:nvGraphicFramePr>
        <p:xfrm>
          <a:off x="2555875" y="4797425"/>
          <a:ext cx="4113213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901" name="公式" r:id="rId9" imgW="1295400" imgH="228600" progId="Equation.3">
                  <p:embed/>
                </p:oleObj>
              </mc:Choice>
              <mc:Fallback>
                <p:oleObj name="公式" r:id="rId9" imgW="1295400" imgH="228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4797425"/>
                        <a:ext cx="4113213" cy="728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7705" name="Object 9"/>
          <p:cNvGraphicFramePr>
            <a:graphicFrameLocks noChangeAspect="1"/>
          </p:cNvGraphicFramePr>
          <p:nvPr/>
        </p:nvGraphicFramePr>
        <p:xfrm>
          <a:off x="539750" y="3068638"/>
          <a:ext cx="253047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902" name="公式" r:id="rId11" imgW="1205977" imgH="253890" progId="Equation.3">
                  <p:embed/>
                </p:oleObj>
              </mc:Choice>
              <mc:Fallback>
                <p:oleObj name="公式" r:id="rId11" imgW="1205977" imgH="25389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068638"/>
                        <a:ext cx="2530475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7706" name="Object 10"/>
          <p:cNvGraphicFramePr>
            <a:graphicFrameLocks noChangeAspect="1"/>
          </p:cNvGraphicFramePr>
          <p:nvPr/>
        </p:nvGraphicFramePr>
        <p:xfrm>
          <a:off x="2843213" y="5678488"/>
          <a:ext cx="6078537" cy="744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903" name="公式" r:id="rId13" imgW="1968500" imgH="241300" progId="Equation.3">
                  <p:embed/>
                </p:oleObj>
              </mc:Choice>
              <mc:Fallback>
                <p:oleObj name="公式" r:id="rId13" imgW="1968500" imgH="2413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5678488"/>
                        <a:ext cx="6078537" cy="744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97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97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977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9977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977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977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97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9977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997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997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3997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5682" name="Object 2"/>
          <p:cNvGraphicFramePr>
            <a:graphicFrameLocks noGrp="1" noChangeAspect="1"/>
          </p:cNvGraphicFramePr>
          <p:nvPr>
            <p:ph type="body" idx="1"/>
          </p:nvPr>
        </p:nvGraphicFramePr>
        <p:xfrm>
          <a:off x="468313" y="3213100"/>
          <a:ext cx="3551237" cy="315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874" name="公式" r:id="rId3" imgW="1028700" imgH="914400" progId="Equation.3">
                  <p:embed/>
                </p:oleObj>
              </mc:Choice>
              <mc:Fallback>
                <p:oleObj name="公式" r:id="rId3" imgW="1028700" imgH="9144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3213100"/>
                        <a:ext cx="3551237" cy="315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1603" name="Object 3"/>
          <p:cNvGraphicFramePr>
            <a:graphicFrameLocks noChangeAspect="1"/>
          </p:cNvGraphicFramePr>
          <p:nvPr/>
        </p:nvGraphicFramePr>
        <p:xfrm>
          <a:off x="4859338" y="188913"/>
          <a:ext cx="3470275" cy="322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875" name="公式" r:id="rId5" imgW="901700" imgH="914400" progId="Equation.3">
                  <p:embed/>
                </p:oleObj>
              </mc:Choice>
              <mc:Fallback>
                <p:oleObj name="公式" r:id="rId5" imgW="901700" imgH="9144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188913"/>
                        <a:ext cx="3470275" cy="322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1604" name="Object 4"/>
          <p:cNvGraphicFramePr>
            <a:graphicFrameLocks noChangeAspect="1"/>
          </p:cNvGraphicFramePr>
          <p:nvPr/>
        </p:nvGraphicFramePr>
        <p:xfrm>
          <a:off x="395288" y="1196975"/>
          <a:ext cx="4325937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876" name="公式" r:id="rId7" imgW="1270000" imgH="228600" progId="Equation.3">
                  <p:embed/>
                </p:oleObj>
              </mc:Choice>
              <mc:Fallback>
                <p:oleObj name="公式" r:id="rId7" imgW="127000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1196975"/>
                        <a:ext cx="4325937" cy="77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4901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55685" name="Rectangle 5"/>
          <p:cNvSpPr>
            <a:spLocks noChangeArrowheads="1"/>
          </p:cNvSpPr>
          <p:nvPr/>
        </p:nvSpPr>
        <p:spPr bwMode="auto">
          <a:xfrm>
            <a:off x="5003800" y="1773238"/>
            <a:ext cx="3168650" cy="719137"/>
          </a:xfrm>
          <a:prstGeom prst="rect">
            <a:avLst/>
          </a:prstGeom>
          <a:solidFill>
            <a:srgbClr val="FF0000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655686" name="AutoShape 6"/>
          <p:cNvSpPr>
            <a:spLocks noChangeArrowheads="1"/>
          </p:cNvSpPr>
          <p:nvPr/>
        </p:nvSpPr>
        <p:spPr bwMode="auto">
          <a:xfrm rot="10800000">
            <a:off x="8172450" y="0"/>
            <a:ext cx="733425" cy="2339975"/>
          </a:xfrm>
          <a:prstGeom prst="curvedRightArrow">
            <a:avLst>
              <a:gd name="adj1" fmla="val 63810"/>
              <a:gd name="adj2" fmla="val 127619"/>
              <a:gd name="adj3" fmla="val 33333"/>
            </a:avLst>
          </a:prstGeom>
          <a:solidFill>
            <a:srgbClr val="FF0000">
              <a:alpha val="4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3655687" name="Object 7"/>
          <p:cNvGraphicFramePr>
            <a:graphicFrameLocks noChangeAspect="1"/>
          </p:cNvGraphicFramePr>
          <p:nvPr/>
        </p:nvGraphicFramePr>
        <p:xfrm>
          <a:off x="4356100" y="3573463"/>
          <a:ext cx="3811588" cy="245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877" name="公式" r:id="rId9" imgW="1104900" imgH="711200" progId="Equation.3">
                  <p:embed/>
                </p:oleObj>
              </mc:Choice>
              <mc:Fallback>
                <p:oleObj name="公式" r:id="rId9" imgW="1104900" imgH="711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3573463"/>
                        <a:ext cx="3811588" cy="245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55688" name="Rectangle 8"/>
          <p:cNvSpPr>
            <a:spLocks noChangeArrowheads="1"/>
          </p:cNvSpPr>
          <p:nvPr/>
        </p:nvSpPr>
        <p:spPr bwMode="auto">
          <a:xfrm>
            <a:off x="971550" y="3284538"/>
            <a:ext cx="2879725" cy="649287"/>
          </a:xfrm>
          <a:prstGeom prst="rect">
            <a:avLst/>
          </a:prstGeom>
          <a:solidFill>
            <a:srgbClr val="FFCC00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655689" name="Rectangle 9"/>
          <p:cNvSpPr>
            <a:spLocks noChangeArrowheads="1"/>
          </p:cNvSpPr>
          <p:nvPr/>
        </p:nvSpPr>
        <p:spPr bwMode="auto">
          <a:xfrm>
            <a:off x="971550" y="4005263"/>
            <a:ext cx="720725" cy="2232025"/>
          </a:xfrm>
          <a:prstGeom prst="rect">
            <a:avLst/>
          </a:prstGeom>
          <a:solidFill>
            <a:srgbClr val="00CCFF">
              <a:alpha val="34901"/>
            </a:srgb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655690" name="Rectangle 10"/>
          <p:cNvSpPr>
            <a:spLocks noChangeArrowheads="1"/>
          </p:cNvSpPr>
          <p:nvPr/>
        </p:nvSpPr>
        <p:spPr bwMode="auto">
          <a:xfrm>
            <a:off x="2411413" y="4005263"/>
            <a:ext cx="1439862" cy="2232025"/>
          </a:xfrm>
          <a:prstGeom prst="rect">
            <a:avLst/>
          </a:prstGeom>
          <a:solidFill>
            <a:srgbClr val="33CCCC">
              <a:alpha val="34901"/>
            </a:srgb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655691" name="Rectangle 11"/>
          <p:cNvSpPr>
            <a:spLocks noChangeArrowheads="1"/>
          </p:cNvSpPr>
          <p:nvPr/>
        </p:nvSpPr>
        <p:spPr bwMode="auto">
          <a:xfrm>
            <a:off x="5724525" y="5157788"/>
            <a:ext cx="2305050" cy="720725"/>
          </a:xfrm>
          <a:prstGeom prst="rect">
            <a:avLst/>
          </a:prstGeom>
          <a:solidFill>
            <a:srgbClr val="FFCC00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655692" name="Rectangle 12"/>
          <p:cNvSpPr>
            <a:spLocks noChangeArrowheads="1"/>
          </p:cNvSpPr>
          <p:nvPr/>
        </p:nvSpPr>
        <p:spPr bwMode="auto">
          <a:xfrm>
            <a:off x="5724525" y="3573463"/>
            <a:ext cx="1511300" cy="1582737"/>
          </a:xfrm>
          <a:prstGeom prst="rect">
            <a:avLst/>
          </a:prstGeom>
          <a:solidFill>
            <a:srgbClr val="33CCCC">
              <a:alpha val="34901"/>
            </a:srgb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3655693" name="Object 13"/>
          <p:cNvGraphicFramePr>
            <a:graphicFrameLocks noChangeAspect="1"/>
          </p:cNvGraphicFramePr>
          <p:nvPr/>
        </p:nvGraphicFramePr>
        <p:xfrm>
          <a:off x="1547813" y="2133600"/>
          <a:ext cx="1554162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878" name="公式" r:id="rId11" imgW="482181" imgH="177646" progId="Equation.3">
                  <p:embed/>
                </p:oleObj>
              </mc:Choice>
              <mc:Fallback>
                <p:oleObj name="公式" r:id="rId11" imgW="482181" imgH="177646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2133600"/>
                        <a:ext cx="1554162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4901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655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000"/>
                                        <p:tgtEl>
                                          <p:spTgt spid="3655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6556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6556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655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655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6556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556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556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6556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6556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6556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655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3655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556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6556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6556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6556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655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5685" grpId="0" animBg="1"/>
      <p:bldP spid="3655686" grpId="0" animBg="1"/>
      <p:bldP spid="3655688" grpId="0" animBg="1"/>
      <p:bldP spid="3655689" grpId="0" animBg="1"/>
      <p:bldP spid="3655690" grpId="0" animBg="1"/>
      <p:bldP spid="3655691" grpId="0" animBg="1"/>
      <p:bldP spid="3655692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700213"/>
            <a:ext cx="8229600" cy="44259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    </a:t>
            </a:r>
            <a:r>
              <a:rPr lang="zh-CN" altLang="en-US" b="1" dirty="0" smtClean="0">
                <a:latin typeface="Times New Roman" pitchFamily="18" charset="0"/>
              </a:rPr>
              <a:t>数域 </a:t>
            </a:r>
            <a:r>
              <a:rPr lang="en-US" altLang="zh-CN" b="1" dirty="0" smtClean="0">
                <a:latin typeface="Times New Roman" pitchFamily="18" charset="0"/>
              </a:rPr>
              <a:t>K </a:t>
            </a:r>
            <a:r>
              <a:rPr lang="zh-CN" altLang="en-US" b="1" dirty="0" smtClean="0">
                <a:latin typeface="Times New Roman" pitchFamily="18" charset="0"/>
              </a:rPr>
              <a:t>上的全体 </a:t>
            </a:r>
            <a:r>
              <a:rPr lang="en-US" altLang="zh-CN" b="1" dirty="0" smtClean="0">
                <a:latin typeface="Times New Roman" pitchFamily="18" charset="0"/>
              </a:rPr>
              <a:t>n </a:t>
            </a:r>
            <a:r>
              <a:rPr lang="zh-CN" altLang="en-US" b="1" dirty="0" smtClean="0">
                <a:latin typeface="Times New Roman" pitchFamily="18" charset="0"/>
              </a:rPr>
              <a:t>维列 </a:t>
            </a:r>
            <a:r>
              <a:rPr lang="en-US" altLang="zh-CN" b="1" dirty="0" smtClean="0">
                <a:latin typeface="Times New Roman" pitchFamily="18" charset="0"/>
              </a:rPr>
              <a:t>(</a:t>
            </a:r>
            <a:r>
              <a:rPr lang="zh-CN" altLang="en-US" b="1" dirty="0" smtClean="0">
                <a:latin typeface="Times New Roman" pitchFamily="18" charset="0"/>
              </a:rPr>
              <a:t>行</a:t>
            </a:r>
            <a:r>
              <a:rPr lang="en-US" altLang="zh-CN" b="1" dirty="0" smtClean="0">
                <a:latin typeface="Times New Roman" pitchFamily="18" charset="0"/>
              </a:rPr>
              <a:t>) </a:t>
            </a:r>
            <a:r>
              <a:rPr lang="zh-CN" altLang="en-US" b="1" dirty="0" smtClean="0">
                <a:latin typeface="Times New Roman" pitchFamily="18" charset="0"/>
              </a:rPr>
              <a:t>向量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在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zh-CN" altLang="en-US" b="1" dirty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向量加法 </a:t>
            </a:r>
            <a:r>
              <a:rPr lang="en-US" altLang="zh-CN" b="1" dirty="0" smtClean="0">
                <a:latin typeface="Times New Roman" pitchFamily="18" charset="0"/>
              </a:rPr>
              <a:t>, </a:t>
            </a:r>
            <a:r>
              <a:rPr lang="zh-CN" altLang="en-US" b="1" dirty="0" smtClean="0">
                <a:latin typeface="Times New Roman" pitchFamily="18" charset="0"/>
              </a:rPr>
              <a:t>数乘运算下构成的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itchFamily="18" charset="0"/>
              </a:rPr>
              <a:t>带运算</a:t>
            </a:r>
            <a:endParaRPr lang="en-US" altLang="zh-CN" b="1" dirty="0" smtClean="0">
              <a:solidFill>
                <a:srgbClr val="0000FF"/>
              </a:solidFill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</a:rPr>
              <a:t>   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itchFamily="18" charset="0"/>
              </a:rPr>
              <a:t>集合</a:t>
            </a:r>
            <a:r>
              <a:rPr lang="zh-CN" altLang="en-US" b="1" dirty="0" smtClean="0">
                <a:latin typeface="Times New Roman" pitchFamily="18" charset="0"/>
              </a:rPr>
              <a:t>称为 </a:t>
            </a:r>
            <a:r>
              <a:rPr lang="en-US" altLang="zh-CN" b="1" dirty="0" smtClean="0">
                <a:latin typeface="Times New Roman" pitchFamily="18" charset="0"/>
              </a:rPr>
              <a:t>n </a:t>
            </a:r>
            <a:r>
              <a:rPr lang="zh-CN" altLang="en-US" b="1" dirty="0" smtClean="0">
                <a:latin typeface="Times New Roman" pitchFamily="18" charset="0"/>
              </a:rPr>
              <a:t>维向量空间</a:t>
            </a:r>
            <a:r>
              <a:rPr lang="en-US" altLang="zh-CN" b="1" dirty="0" smtClean="0">
                <a:latin typeface="Times New Roman" pitchFamily="18" charset="0"/>
              </a:rPr>
              <a:t>.</a:t>
            </a:r>
            <a:endParaRPr lang="zh-CN" altLang="en-US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      </a:t>
            </a:r>
            <a:endParaRPr lang="en-US" altLang="zh-CN" sz="4000" b="1" dirty="0" smtClean="0">
              <a:latin typeface="Times New Roman" pitchFamily="18" charset="0"/>
              <a:sym typeface="Symbol" pitchFamily="18" charset="2"/>
            </a:endParaRPr>
          </a:p>
        </p:txBody>
      </p:sp>
      <p:pic>
        <p:nvPicPr>
          <p:cNvPr id="91139" name="Picture 4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0" name="Rectangle 6"/>
          <p:cNvSpPr>
            <a:spLocks noChangeArrowheads="1"/>
          </p:cNvSpPr>
          <p:nvPr/>
        </p:nvSpPr>
        <p:spPr bwMode="auto">
          <a:xfrm>
            <a:off x="1908175" y="188913"/>
            <a:ext cx="58324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French Script MT" pitchFamily="66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zh-CN" altLang="en-US" sz="4400">
                <a:solidFill>
                  <a:srgbClr val="FFFFFF"/>
                </a:solidFill>
                <a:latin typeface="Times New Roman" pitchFamily="18" charset="0"/>
              </a:rPr>
              <a:t>向量空间的定义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212779" y="4419599"/>
                <a:ext cx="6718442" cy="19157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kumimoji="0" lang="en-US" altLang="zh-CN" b="1" i="0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𝐊</m:t>
                          </m:r>
                        </m:e>
                        <m:sup>
                          <m:r>
                            <a:rPr kumimoji="0" lang="en-US" altLang="zh-CN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𝒏</m:t>
                          </m:r>
                        </m:sup>
                      </m:sSup>
                      <m:r>
                        <a:rPr kumimoji="0" lang="en-US" altLang="zh-CN" i="1" kern="0">
                          <a:solidFill>
                            <a:srgbClr val="000000"/>
                          </a:solidFill>
                          <a:latin typeface="Cambria Math"/>
                        </a:rPr>
                        <m:t>= </m:t>
                      </m:r>
                      <m:d>
                        <m:dPr>
                          <m:begChr m:val="{"/>
                          <m:endChr m:val="}"/>
                          <m:ctrlPr>
                            <a:rPr kumimoji="0" lang="en-US" altLang="zh-CN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altLang="zh-CN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kumimoji="0" lang="en-US" altLang="zh-CN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  </m:t>
                                </m:r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kumimoji="0" lang="en-US" altLang="zh-CN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kumimoji="0" lang="en-US" altLang="zh-CN" i="1" kern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altLang="zh-CN" i="1" kern="0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 </m:t>
                                        </m:r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1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kumimoji="0" lang="en-US" altLang="zh-CN" i="1" ker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0" lang="en-US" altLang="zh-CN" i="1" kern="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0" lang="en-US" altLang="zh-CN" i="1" kern="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𝒂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0" lang="en-US" altLang="zh-CN" i="1" kern="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𝟏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0" lang="en-US" altLang="zh-CN" i="1" kern="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0" lang="en-US" altLang="zh-CN" i="1" kern="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𝒂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0" lang="en-US" altLang="zh-CN" i="1" kern="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𝟐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r>
                                                <a:rPr kumimoji="0" lang="en-US" altLang="zh-CN" i="1" ker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</a:rPr>
                                                <m:t>⋮</m:t>
                                              </m:r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0" lang="en-US" altLang="zh-CN" i="1" kern="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0" lang="en-US" altLang="zh-CN" i="1" kern="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𝒂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0" lang="en-US" altLang="zh-CN" i="1" kern="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𝒏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  <m:r>
                                          <a:rPr kumimoji="0" lang="en-US" altLang="zh-CN" b="1" i="1" kern="0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 </m:t>
                                        </m:r>
                                      </m:e>
                                    </m:d>
                                    <m:r>
                                      <a:rPr kumimoji="0" lang="en-US" altLang="zh-CN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    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kumimoji="0" lang="en-US" altLang="zh-CN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kumimoji="0" lang="en-US" altLang="zh-CN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kumimoji="0" lang="en-US" altLang="zh-CN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kumimoji="0" lang="en-US" altLang="zh-CN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,⋯,</m:t>
                                </m:r>
                                <m:sSub>
                                  <m:sSubPr>
                                    <m:ctrlPr>
                                      <a:rPr kumimoji="0" lang="en-US" altLang="zh-CN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kumimoji="0" lang="en-US" altLang="zh-CN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  <m:r>
                                  <a:rPr kumimoji="0" lang="en-US" altLang="zh-CN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∈</m:t>
                                </m:r>
                                <m:r>
                                  <a:rPr kumimoji="0" lang="en-US" altLang="zh-CN" b="1" i="0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𝐊</m:t>
                                </m:r>
                                <m:r>
                                  <a:rPr kumimoji="0" lang="en-US" altLang="zh-CN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  <a:latin typeface="French Script MT" pitchFamily="66" charset="0"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779" y="4419599"/>
                <a:ext cx="6718442" cy="191578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347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62" name="Picture 2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44675"/>
            <a:ext cx="8229600" cy="4464050"/>
          </a:xfrm>
          <a:noFill/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在三维几何空间中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向量有长度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有夹角</a:t>
            </a:r>
            <a:r>
              <a:rPr lang="en-US" altLang="zh-CN" b="1" dirty="0" smtClean="0">
                <a:latin typeface="Times New Roman" pitchFamily="18" charset="0"/>
              </a:rPr>
              <a:t>.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这些概念都可从内积运算导出</a:t>
            </a:r>
            <a:r>
              <a:rPr lang="en-US" altLang="zh-CN" b="1" dirty="0" smtClean="0">
                <a:latin typeface="Times New Roman" pitchFamily="18" charset="0"/>
              </a:rPr>
              <a:t>: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   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= [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3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]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与   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= [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b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b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b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3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]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zh-CN" altLang="en-US" b="1" dirty="0" smtClean="0">
                <a:latin typeface="Times New Roman" pitchFamily="18" charset="0"/>
              </a:rPr>
              <a:t>的内积定义为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 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,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 </a:t>
            </a:r>
            <a:r>
              <a:rPr lang="en-US" altLang="zh-CN" b="1" dirty="0" smtClean="0">
                <a:latin typeface="Times New Roman" pitchFamily="18" charset="0"/>
              </a:rPr>
              <a:t>)  =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∙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 </a:t>
            </a:r>
            <a:r>
              <a:rPr lang="en-US" altLang="zh-CN" b="1" dirty="0" smtClean="0">
                <a:latin typeface="Times New Roman" pitchFamily="18" charset="0"/>
              </a:rPr>
              <a:t> = 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b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</a:rPr>
              <a:t>+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b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</a:rPr>
              <a:t>+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3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b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296964" name="Rectangle 4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向量的内积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692150"/>
            <a:ext cx="8229600" cy="5434013"/>
          </a:xfrm>
          <a:noFill/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</a:t>
            </a:r>
            <a:r>
              <a:rPr lang="zh-CN" altLang="en-US" b="1" dirty="0" smtClean="0">
                <a:latin typeface="Times New Roman" pitchFamily="18" charset="0"/>
              </a:rPr>
              <a:t>在几何空间中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向量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= [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3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]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b="1" dirty="0" smtClean="0">
                <a:latin typeface="Times New Roman" pitchFamily="18" charset="0"/>
              </a:rPr>
              <a:t> 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(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对应</a:t>
            </a:r>
            <a:r>
              <a:rPr lang="zh-CN" altLang="en-US" b="1" dirty="0" smtClean="0">
                <a:latin typeface="Times New Roman" pitchFamily="18" charset="0"/>
              </a:rPr>
              <a:t>的有向线段</a:t>
            </a:r>
            <a:r>
              <a:rPr lang="en-US" altLang="zh-CN" b="1" dirty="0" smtClean="0">
                <a:latin typeface="Times New Roman" pitchFamily="18" charset="0"/>
              </a:rPr>
              <a:t>) </a:t>
            </a:r>
            <a:r>
              <a:rPr lang="zh-CN" altLang="en-US" b="1" dirty="0" smtClean="0">
                <a:latin typeface="Times New Roman" pitchFamily="18" charset="0"/>
              </a:rPr>
              <a:t>的长度用内积表示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zh-CN" altLang="en-US" b="1" dirty="0" smtClean="0"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zh-CN" altLang="en-US" b="1" dirty="0" smtClean="0"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  </a:t>
            </a:r>
          </a:p>
        </p:txBody>
      </p:sp>
      <p:graphicFrame>
        <p:nvGraphicFramePr>
          <p:cNvPr id="402534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5463039"/>
              </p:ext>
            </p:extLst>
          </p:nvPr>
        </p:nvGraphicFramePr>
        <p:xfrm>
          <a:off x="971600" y="2420888"/>
          <a:ext cx="6827837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223" name="公式" r:id="rId3" imgW="2197100" imgH="304800" progId="Equation.3">
                  <p:embed/>
                </p:oleObj>
              </mc:Choice>
              <mc:Fallback>
                <p:oleObj name="公式" r:id="rId3" imgW="2197100" imgH="304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2420888"/>
                        <a:ext cx="6827837" cy="944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25348" name="Object 4"/>
          <p:cNvGraphicFramePr>
            <a:graphicFrameLocks noChangeAspect="1"/>
          </p:cNvGraphicFramePr>
          <p:nvPr/>
        </p:nvGraphicFramePr>
        <p:xfrm>
          <a:off x="323850" y="3716338"/>
          <a:ext cx="4983163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224" name="公式" r:id="rId5" imgW="1638300" imgH="241300" progId="Equation.3">
                  <p:embed/>
                </p:oleObj>
              </mc:Choice>
              <mc:Fallback>
                <p:oleObj name="公式" r:id="rId5" imgW="1638300" imgH="241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3716338"/>
                        <a:ext cx="4983163" cy="731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25349" name="Object 5"/>
          <p:cNvGraphicFramePr>
            <a:graphicFrameLocks noChangeAspect="1"/>
          </p:cNvGraphicFramePr>
          <p:nvPr/>
        </p:nvGraphicFramePr>
        <p:xfrm>
          <a:off x="1908175" y="4724400"/>
          <a:ext cx="6869113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225" name="公式" r:id="rId7" imgW="2184400" imgH="203200" progId="Equation.3">
                  <p:embed/>
                </p:oleObj>
              </mc:Choice>
              <mc:Fallback>
                <p:oleObj name="公式" r:id="rId7" imgW="2184400" imgH="203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4724400"/>
                        <a:ext cx="6869113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25350" name="Object 6"/>
          <p:cNvGraphicFramePr>
            <a:graphicFrameLocks noChangeAspect="1"/>
          </p:cNvGraphicFramePr>
          <p:nvPr/>
        </p:nvGraphicFramePr>
        <p:xfrm>
          <a:off x="2051050" y="5516563"/>
          <a:ext cx="5138738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226" name="公式" r:id="rId9" imgW="1688367" imgH="241195" progId="Equation.3">
                  <p:embed/>
                </p:oleObj>
              </mc:Choice>
              <mc:Fallback>
                <p:oleObj name="公式" r:id="rId9" imgW="1688367" imgH="241195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5516563"/>
                        <a:ext cx="5138738" cy="731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5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025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5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025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5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4025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5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4025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034" name="Object 2"/>
          <p:cNvGraphicFramePr>
            <a:graphicFrameLocks noChangeAspect="1"/>
          </p:cNvGraphicFramePr>
          <p:nvPr/>
        </p:nvGraphicFramePr>
        <p:xfrm>
          <a:off x="6604000" y="2420938"/>
          <a:ext cx="427038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587" name="公式" r:id="rId3" imgW="126835" imgH="139518" progId="Equation.3">
                  <p:embed/>
                </p:oleObj>
              </mc:Choice>
              <mc:Fallback>
                <p:oleObj name="公式" r:id="rId3" imgW="126835" imgH="139518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4000" y="2420938"/>
                        <a:ext cx="427038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0035" name="Line 3"/>
          <p:cNvSpPr>
            <a:spLocks noChangeShapeType="1"/>
          </p:cNvSpPr>
          <p:nvPr/>
        </p:nvSpPr>
        <p:spPr bwMode="auto">
          <a:xfrm flipV="1">
            <a:off x="4859338" y="1844675"/>
            <a:ext cx="3455987" cy="1150938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0036" name="Line 4"/>
          <p:cNvSpPr>
            <a:spLocks noChangeShapeType="1"/>
          </p:cNvSpPr>
          <p:nvPr/>
        </p:nvSpPr>
        <p:spPr bwMode="auto">
          <a:xfrm flipV="1">
            <a:off x="4859338" y="1052513"/>
            <a:ext cx="504825" cy="1946275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00037" name="Object 5"/>
          <p:cNvGraphicFramePr>
            <a:graphicFrameLocks noChangeAspect="1"/>
          </p:cNvGraphicFramePr>
          <p:nvPr/>
        </p:nvGraphicFramePr>
        <p:xfrm>
          <a:off x="5092700" y="2276475"/>
          <a:ext cx="352425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588" name="公式" r:id="rId5" imgW="139639" imgH="203112" progId="Equation.3">
                  <p:embed/>
                </p:oleObj>
              </mc:Choice>
              <mc:Fallback>
                <p:oleObj name="公式" r:id="rId5" imgW="139639" imgH="20311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2700" y="2276475"/>
                        <a:ext cx="352425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0038" name="Line 6"/>
          <p:cNvSpPr>
            <a:spLocks noChangeShapeType="1"/>
          </p:cNvSpPr>
          <p:nvPr/>
        </p:nvSpPr>
        <p:spPr bwMode="auto">
          <a:xfrm>
            <a:off x="5364163" y="1052513"/>
            <a:ext cx="2952750" cy="792162"/>
          </a:xfrm>
          <a:prstGeom prst="line">
            <a:avLst/>
          </a:prstGeom>
          <a:noFill/>
          <a:ln w="63500">
            <a:solidFill>
              <a:srgbClr val="99CC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00039" name="Object 7"/>
          <p:cNvGraphicFramePr>
            <a:graphicFrameLocks noChangeAspect="1"/>
          </p:cNvGraphicFramePr>
          <p:nvPr/>
        </p:nvGraphicFramePr>
        <p:xfrm>
          <a:off x="4643438" y="1557338"/>
          <a:ext cx="390525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589" name="公式" r:id="rId7" imgW="126835" imgH="202936" progId="Equation.3">
                  <p:embed/>
                </p:oleObj>
              </mc:Choice>
              <mc:Fallback>
                <p:oleObj name="公式" r:id="rId7" imgW="126835" imgH="202936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1557338"/>
                        <a:ext cx="390525" cy="620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0040" name="Object 8"/>
          <p:cNvGraphicFramePr>
            <a:graphicFrameLocks noChangeAspect="1"/>
          </p:cNvGraphicFramePr>
          <p:nvPr/>
        </p:nvGraphicFramePr>
        <p:xfrm>
          <a:off x="6588125" y="836613"/>
          <a:ext cx="995363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590" name="公式" r:id="rId9" imgW="342751" imgH="203112" progId="Equation.3">
                  <p:embed/>
                </p:oleObj>
              </mc:Choice>
              <mc:Fallback>
                <p:oleObj name="公式" r:id="rId9" imgW="342751" imgH="203112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836613"/>
                        <a:ext cx="995363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0041" name="Object 9"/>
          <p:cNvGraphicFramePr>
            <a:graphicFrameLocks noChangeAspect="1"/>
          </p:cNvGraphicFramePr>
          <p:nvPr/>
        </p:nvGraphicFramePr>
        <p:xfrm>
          <a:off x="827088" y="366713"/>
          <a:ext cx="2651125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591" name="公式" r:id="rId11" imgW="977900" imgH="228600" progId="Equation.3">
                  <p:embed/>
                </p:oleObj>
              </mc:Choice>
              <mc:Fallback>
                <p:oleObj name="公式" r:id="rId11" imgW="977900" imgH="228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366713"/>
                        <a:ext cx="2651125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26378" name="Object 10"/>
          <p:cNvGraphicFramePr>
            <a:graphicFrameLocks noChangeAspect="1"/>
          </p:cNvGraphicFramePr>
          <p:nvPr/>
        </p:nvGraphicFramePr>
        <p:xfrm>
          <a:off x="395288" y="4437063"/>
          <a:ext cx="7186612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592" name="公式" r:id="rId13" imgW="2362200" imgH="241300" progId="Equation.3">
                  <p:embed/>
                </p:oleObj>
              </mc:Choice>
              <mc:Fallback>
                <p:oleObj name="公式" r:id="rId13" imgW="2362200" imgH="2413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4437063"/>
                        <a:ext cx="7186612" cy="731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0043" name="Object 11"/>
          <p:cNvGraphicFramePr>
            <a:graphicFrameLocks noChangeAspect="1"/>
          </p:cNvGraphicFramePr>
          <p:nvPr/>
        </p:nvGraphicFramePr>
        <p:xfrm>
          <a:off x="4427538" y="2924175"/>
          <a:ext cx="44132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593" name="公式" r:id="rId15" imgW="126835" imgH="139518" progId="Equation.3">
                  <p:embed/>
                </p:oleObj>
              </mc:Choice>
              <mc:Fallback>
                <p:oleObj name="公式" r:id="rId15" imgW="126835" imgH="139518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2924175"/>
                        <a:ext cx="441325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0044" name="Object 12"/>
          <p:cNvGraphicFramePr>
            <a:graphicFrameLocks noChangeAspect="1"/>
          </p:cNvGraphicFramePr>
          <p:nvPr/>
        </p:nvGraphicFramePr>
        <p:xfrm>
          <a:off x="323850" y="1052513"/>
          <a:ext cx="4213225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594" name="公式" r:id="rId17" imgW="1562100" imgH="228600" progId="Equation.3">
                  <p:embed/>
                </p:oleObj>
              </mc:Choice>
              <mc:Fallback>
                <p:oleObj name="公式" r:id="rId17" imgW="1562100" imgH="228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1052513"/>
                        <a:ext cx="4213225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26381" name="Object 13"/>
          <p:cNvGraphicFramePr>
            <a:graphicFrameLocks noChangeAspect="1"/>
          </p:cNvGraphicFramePr>
          <p:nvPr/>
        </p:nvGraphicFramePr>
        <p:xfrm>
          <a:off x="423863" y="2009775"/>
          <a:ext cx="3762375" cy="141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595" name="公式" r:id="rId19" imgW="1104900" imgH="419100" progId="Equation.3">
                  <p:embed/>
                </p:oleObj>
              </mc:Choice>
              <mc:Fallback>
                <p:oleObj name="公式" r:id="rId19" imgW="1104900" imgH="4191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863" y="2009775"/>
                        <a:ext cx="3762375" cy="1419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26382" name="Object 14"/>
          <p:cNvGraphicFramePr>
            <a:graphicFrameLocks noChangeAspect="1"/>
          </p:cNvGraphicFramePr>
          <p:nvPr/>
        </p:nvGraphicFramePr>
        <p:xfrm>
          <a:off x="1979613" y="5516563"/>
          <a:ext cx="3902075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596" name="公式" r:id="rId21" imgW="1282700" imgH="203200" progId="Equation.3">
                  <p:embed/>
                </p:oleObj>
              </mc:Choice>
              <mc:Fallback>
                <p:oleObj name="公式" r:id="rId21" imgW="1282700" imgH="2032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5516563"/>
                        <a:ext cx="3902075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6156176" y="5517232"/>
            <a:ext cx="1826142" cy="584775"/>
          </a:xfrm>
          <a:prstGeom prst="rect">
            <a:avLst/>
          </a:prstGeom>
          <a:solidFill>
            <a:srgbClr val="FD8C4D"/>
          </a:solidFill>
        </p:spPr>
        <p:txBody>
          <a:bodyPr wrap="none">
            <a:spAutoFit/>
          </a:bodyPr>
          <a:lstStyle/>
          <a:p>
            <a:r>
              <a:rPr lang="zh-CN" altLang="en-US" dirty="0" smtClean="0"/>
              <a:t>余弦公式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611560" y="3645024"/>
            <a:ext cx="3467617" cy="584775"/>
          </a:xfrm>
          <a:prstGeom prst="rect">
            <a:avLst/>
          </a:prstGeom>
          <a:solidFill>
            <a:srgbClr val="FD8C4D"/>
          </a:solidFill>
        </p:spPr>
        <p:txBody>
          <a:bodyPr wrap="none">
            <a:spAutoFit/>
          </a:bodyPr>
          <a:lstStyle/>
          <a:p>
            <a:r>
              <a:rPr lang="zh-CN" altLang="en-US" dirty="0"/>
              <a:t>大</a:t>
            </a:r>
            <a:r>
              <a:rPr lang="zh-CN" altLang="en-US" dirty="0" smtClean="0"/>
              <a:t>学里的余弦公式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6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026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6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263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026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026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6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0263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0263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026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1058" name="Object 2"/>
          <p:cNvGraphicFramePr>
            <a:graphicFrameLocks noChangeAspect="1"/>
          </p:cNvGraphicFramePr>
          <p:nvPr/>
        </p:nvGraphicFramePr>
        <p:xfrm>
          <a:off x="6604000" y="2420938"/>
          <a:ext cx="427038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591" name="公式" r:id="rId3" imgW="126835" imgH="139518" progId="Equation.3">
                  <p:embed/>
                </p:oleObj>
              </mc:Choice>
              <mc:Fallback>
                <p:oleObj name="公式" r:id="rId3" imgW="126835" imgH="139518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4000" y="2420938"/>
                        <a:ext cx="427038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1059" name="Line 3"/>
          <p:cNvSpPr>
            <a:spLocks noChangeShapeType="1"/>
          </p:cNvSpPr>
          <p:nvPr/>
        </p:nvSpPr>
        <p:spPr bwMode="auto">
          <a:xfrm flipV="1">
            <a:off x="4859338" y="1844675"/>
            <a:ext cx="3455987" cy="1150938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1060" name="Line 4"/>
          <p:cNvSpPr>
            <a:spLocks noChangeShapeType="1"/>
          </p:cNvSpPr>
          <p:nvPr/>
        </p:nvSpPr>
        <p:spPr bwMode="auto">
          <a:xfrm flipV="1">
            <a:off x="4859338" y="1052513"/>
            <a:ext cx="504825" cy="1946275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01061" name="Object 5"/>
          <p:cNvGraphicFramePr>
            <a:graphicFrameLocks noChangeAspect="1"/>
          </p:cNvGraphicFramePr>
          <p:nvPr/>
        </p:nvGraphicFramePr>
        <p:xfrm>
          <a:off x="5092700" y="2276475"/>
          <a:ext cx="352425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592" name="公式" r:id="rId5" imgW="139639" imgH="203112" progId="Equation.3">
                  <p:embed/>
                </p:oleObj>
              </mc:Choice>
              <mc:Fallback>
                <p:oleObj name="公式" r:id="rId5" imgW="139639" imgH="20311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2700" y="2276475"/>
                        <a:ext cx="352425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1062" name="Line 6"/>
          <p:cNvSpPr>
            <a:spLocks noChangeShapeType="1"/>
          </p:cNvSpPr>
          <p:nvPr/>
        </p:nvSpPr>
        <p:spPr bwMode="auto">
          <a:xfrm>
            <a:off x="5364163" y="1052513"/>
            <a:ext cx="2952750" cy="792162"/>
          </a:xfrm>
          <a:prstGeom prst="line">
            <a:avLst/>
          </a:prstGeom>
          <a:noFill/>
          <a:ln w="63500">
            <a:solidFill>
              <a:srgbClr val="99CC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01063" name="Object 7"/>
          <p:cNvGraphicFramePr>
            <a:graphicFrameLocks noChangeAspect="1"/>
          </p:cNvGraphicFramePr>
          <p:nvPr/>
        </p:nvGraphicFramePr>
        <p:xfrm>
          <a:off x="4643438" y="1557338"/>
          <a:ext cx="390525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593" name="公式" r:id="rId7" imgW="126835" imgH="202936" progId="Equation.3">
                  <p:embed/>
                </p:oleObj>
              </mc:Choice>
              <mc:Fallback>
                <p:oleObj name="公式" r:id="rId7" imgW="126835" imgH="202936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1557338"/>
                        <a:ext cx="390525" cy="620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064" name="Object 8"/>
          <p:cNvGraphicFramePr>
            <a:graphicFrameLocks noChangeAspect="1"/>
          </p:cNvGraphicFramePr>
          <p:nvPr/>
        </p:nvGraphicFramePr>
        <p:xfrm>
          <a:off x="6588125" y="836613"/>
          <a:ext cx="995363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594" name="公式" r:id="rId9" imgW="342751" imgH="203112" progId="Equation.3">
                  <p:embed/>
                </p:oleObj>
              </mc:Choice>
              <mc:Fallback>
                <p:oleObj name="公式" r:id="rId9" imgW="342751" imgH="203112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836613"/>
                        <a:ext cx="995363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065" name="Object 9"/>
          <p:cNvGraphicFramePr>
            <a:graphicFrameLocks noChangeAspect="1"/>
          </p:cNvGraphicFramePr>
          <p:nvPr/>
        </p:nvGraphicFramePr>
        <p:xfrm>
          <a:off x="827088" y="366713"/>
          <a:ext cx="2651125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595" name="公式" r:id="rId11" imgW="977900" imgH="228600" progId="Equation.3">
                  <p:embed/>
                </p:oleObj>
              </mc:Choice>
              <mc:Fallback>
                <p:oleObj name="公式" r:id="rId11" imgW="977900" imgH="228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366713"/>
                        <a:ext cx="2651125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066" name="Object 10"/>
          <p:cNvGraphicFramePr>
            <a:graphicFrameLocks noChangeAspect="1"/>
          </p:cNvGraphicFramePr>
          <p:nvPr/>
        </p:nvGraphicFramePr>
        <p:xfrm>
          <a:off x="4427538" y="2924175"/>
          <a:ext cx="44132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596" name="公式" r:id="rId13" imgW="126835" imgH="139518" progId="Equation.3">
                  <p:embed/>
                </p:oleObj>
              </mc:Choice>
              <mc:Fallback>
                <p:oleObj name="公式" r:id="rId13" imgW="126835" imgH="139518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2924175"/>
                        <a:ext cx="441325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067" name="Object 11"/>
          <p:cNvGraphicFramePr>
            <a:graphicFrameLocks noChangeAspect="1"/>
          </p:cNvGraphicFramePr>
          <p:nvPr/>
        </p:nvGraphicFramePr>
        <p:xfrm>
          <a:off x="323850" y="1052513"/>
          <a:ext cx="4213225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597" name="公式" r:id="rId15" imgW="1562100" imgH="228600" progId="Equation.3">
                  <p:embed/>
                </p:oleObj>
              </mc:Choice>
              <mc:Fallback>
                <p:oleObj name="公式" r:id="rId15" imgW="1562100" imgH="2286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1052513"/>
                        <a:ext cx="4213225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27404" name="Object 12"/>
          <p:cNvGraphicFramePr>
            <a:graphicFrameLocks noChangeAspect="1"/>
          </p:cNvGraphicFramePr>
          <p:nvPr/>
        </p:nvGraphicFramePr>
        <p:xfrm>
          <a:off x="1958975" y="3933825"/>
          <a:ext cx="4433888" cy="127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598" name="公式" r:id="rId17" imgW="1371600" imgH="393700" progId="Equation.3">
                  <p:embed/>
                </p:oleObj>
              </mc:Choice>
              <mc:Fallback>
                <p:oleObj name="公式" r:id="rId17" imgW="1371600" imgH="3937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8975" y="3933825"/>
                        <a:ext cx="4433888" cy="127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27405" name="Object 13"/>
          <p:cNvGraphicFramePr>
            <a:graphicFrameLocks noChangeAspect="1"/>
          </p:cNvGraphicFramePr>
          <p:nvPr/>
        </p:nvGraphicFramePr>
        <p:xfrm>
          <a:off x="2268538" y="5373688"/>
          <a:ext cx="3654425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599" name="公式" r:id="rId19" imgW="1180588" imgH="203112" progId="Equation.3">
                  <p:embed/>
                </p:oleObj>
              </mc:Choice>
              <mc:Fallback>
                <p:oleObj name="公式" r:id="rId19" imgW="1180588" imgH="203112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5373688"/>
                        <a:ext cx="3654425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070" name="Object 14"/>
          <p:cNvGraphicFramePr>
            <a:graphicFrameLocks noChangeAspect="1"/>
          </p:cNvGraphicFramePr>
          <p:nvPr/>
        </p:nvGraphicFramePr>
        <p:xfrm>
          <a:off x="423863" y="2009775"/>
          <a:ext cx="3762375" cy="141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600" name="公式" r:id="rId21" imgW="1104900" imgH="419100" progId="Equation.3">
                  <p:embed/>
                </p:oleObj>
              </mc:Choice>
              <mc:Fallback>
                <p:oleObj name="公式" r:id="rId21" imgW="1104900" imgH="4191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863" y="2009775"/>
                        <a:ext cx="3762375" cy="1419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7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27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7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27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2082" name="Object 2"/>
          <p:cNvGraphicFramePr>
            <a:graphicFrameLocks noChangeAspect="1"/>
          </p:cNvGraphicFramePr>
          <p:nvPr/>
        </p:nvGraphicFramePr>
        <p:xfrm>
          <a:off x="7812088" y="2205038"/>
          <a:ext cx="427037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622" name="公式" r:id="rId3" imgW="126835" imgH="139518" progId="Equation.3">
                  <p:embed/>
                </p:oleObj>
              </mc:Choice>
              <mc:Fallback>
                <p:oleObj name="公式" r:id="rId3" imgW="126835" imgH="139518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2088" y="2205038"/>
                        <a:ext cx="427037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2083" name="Line 3"/>
          <p:cNvSpPr>
            <a:spLocks noChangeShapeType="1"/>
          </p:cNvSpPr>
          <p:nvPr/>
        </p:nvSpPr>
        <p:spPr bwMode="auto">
          <a:xfrm flipV="1">
            <a:off x="5364163" y="1773238"/>
            <a:ext cx="3455987" cy="1150937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2084" name="Line 4"/>
          <p:cNvSpPr>
            <a:spLocks noChangeShapeType="1"/>
          </p:cNvSpPr>
          <p:nvPr/>
        </p:nvSpPr>
        <p:spPr bwMode="auto">
          <a:xfrm flipV="1">
            <a:off x="5364163" y="981075"/>
            <a:ext cx="504825" cy="1946275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02085" name="Object 5"/>
          <p:cNvGraphicFramePr>
            <a:graphicFrameLocks noChangeAspect="1"/>
          </p:cNvGraphicFramePr>
          <p:nvPr/>
        </p:nvGraphicFramePr>
        <p:xfrm>
          <a:off x="5580063" y="2205038"/>
          <a:ext cx="352425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623" name="公式" r:id="rId5" imgW="139639" imgH="203112" progId="Equation.3">
                  <p:embed/>
                </p:oleObj>
              </mc:Choice>
              <mc:Fallback>
                <p:oleObj name="公式" r:id="rId5" imgW="139639" imgH="20311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2205038"/>
                        <a:ext cx="352425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2086" name="Object 6"/>
          <p:cNvGraphicFramePr>
            <a:graphicFrameLocks noChangeAspect="1"/>
          </p:cNvGraphicFramePr>
          <p:nvPr/>
        </p:nvGraphicFramePr>
        <p:xfrm>
          <a:off x="5219700" y="692150"/>
          <a:ext cx="390525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624" name="公式" r:id="rId7" imgW="126835" imgH="202936" progId="Equation.3">
                  <p:embed/>
                </p:oleObj>
              </mc:Choice>
              <mc:Fallback>
                <p:oleObj name="公式" r:id="rId7" imgW="126835" imgH="202936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692150"/>
                        <a:ext cx="390525" cy="620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2087" name="Object 7"/>
          <p:cNvGraphicFramePr>
            <a:graphicFrameLocks noChangeAspect="1"/>
          </p:cNvGraphicFramePr>
          <p:nvPr/>
        </p:nvGraphicFramePr>
        <p:xfrm>
          <a:off x="4932363" y="2852738"/>
          <a:ext cx="44132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625" name="公式" r:id="rId9" imgW="126835" imgH="139518" progId="Equation.3">
                  <p:embed/>
                </p:oleObj>
              </mc:Choice>
              <mc:Fallback>
                <p:oleObj name="公式" r:id="rId9" imgW="126835" imgH="139518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2852738"/>
                        <a:ext cx="441325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2088" name="Object 8"/>
          <p:cNvGraphicFramePr>
            <a:graphicFrameLocks noChangeAspect="1"/>
          </p:cNvGraphicFramePr>
          <p:nvPr/>
        </p:nvGraphicFramePr>
        <p:xfrm>
          <a:off x="539750" y="836613"/>
          <a:ext cx="4189413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626" name="公式" r:id="rId11" imgW="1117600" imgH="190500" progId="Equation.3">
                  <p:embed/>
                </p:oleObj>
              </mc:Choice>
              <mc:Fallback>
                <p:oleObj name="公式" r:id="rId11" imgW="1117600" imgH="1905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836613"/>
                        <a:ext cx="4189413" cy="709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28425" name="Line 9"/>
          <p:cNvSpPr>
            <a:spLocks noChangeShapeType="1"/>
          </p:cNvSpPr>
          <p:nvPr/>
        </p:nvSpPr>
        <p:spPr bwMode="auto">
          <a:xfrm>
            <a:off x="5867400" y="1052513"/>
            <a:ext cx="647700" cy="1439862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28426" name="Line 10"/>
          <p:cNvSpPr>
            <a:spLocks noChangeShapeType="1"/>
          </p:cNvSpPr>
          <p:nvPr/>
        </p:nvSpPr>
        <p:spPr bwMode="auto">
          <a:xfrm flipV="1">
            <a:off x="5364163" y="2565400"/>
            <a:ext cx="1152525" cy="360363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28427" name="Line 11"/>
          <p:cNvSpPr>
            <a:spLocks noChangeShapeType="1"/>
          </p:cNvSpPr>
          <p:nvPr/>
        </p:nvSpPr>
        <p:spPr bwMode="auto">
          <a:xfrm>
            <a:off x="611188" y="6237288"/>
            <a:ext cx="7920037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28428" name="Rectangle 12" descr="深色木质"/>
          <p:cNvSpPr>
            <a:spLocks noChangeArrowheads="1"/>
          </p:cNvSpPr>
          <p:nvPr/>
        </p:nvSpPr>
        <p:spPr bwMode="auto">
          <a:xfrm>
            <a:off x="1835150" y="5516563"/>
            <a:ext cx="914400" cy="698500"/>
          </a:xfrm>
          <a:prstGeom prst="rect">
            <a:avLst/>
          </a:prstGeom>
          <a:blipFill dpi="0" rotWithShape="1">
            <a:blip r:embed="rId1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4028429" name="Line 13"/>
          <p:cNvSpPr>
            <a:spLocks noChangeShapeType="1"/>
          </p:cNvSpPr>
          <p:nvPr/>
        </p:nvSpPr>
        <p:spPr bwMode="auto">
          <a:xfrm flipV="1">
            <a:off x="2268538" y="4868863"/>
            <a:ext cx="863600" cy="1011237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28430" name="Line 14"/>
          <p:cNvSpPr>
            <a:spLocks noChangeShapeType="1"/>
          </p:cNvSpPr>
          <p:nvPr/>
        </p:nvSpPr>
        <p:spPr bwMode="auto">
          <a:xfrm>
            <a:off x="2268538" y="5875338"/>
            <a:ext cx="4464050" cy="1587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028431" name="Object 15"/>
          <p:cNvGraphicFramePr>
            <a:graphicFrameLocks noChangeAspect="1"/>
          </p:cNvGraphicFramePr>
          <p:nvPr/>
        </p:nvGraphicFramePr>
        <p:xfrm>
          <a:off x="2411413" y="4581525"/>
          <a:ext cx="42862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627" name="公式" r:id="rId14" imgW="139579" imgH="164957" progId="Equation.3">
                  <p:embed/>
                </p:oleObj>
              </mc:Choice>
              <mc:Fallback>
                <p:oleObj name="公式" r:id="rId14" imgW="139579" imgH="164957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4581525"/>
                        <a:ext cx="428625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28432" name="Object 16"/>
          <p:cNvGraphicFramePr>
            <a:graphicFrameLocks noChangeAspect="1"/>
          </p:cNvGraphicFramePr>
          <p:nvPr/>
        </p:nvGraphicFramePr>
        <p:xfrm>
          <a:off x="4375150" y="5210175"/>
          <a:ext cx="388938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628" name="公式" r:id="rId16" imgW="126725" imgH="177415" progId="Equation.3">
                  <p:embed/>
                </p:oleObj>
              </mc:Choice>
              <mc:Fallback>
                <p:oleObj name="公式" r:id="rId16" imgW="126725" imgH="177415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5150" y="5210175"/>
                        <a:ext cx="388938" cy="544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28433" name="Rectangle 17"/>
          <p:cNvSpPr>
            <a:spLocks noChangeArrowheads="1"/>
          </p:cNvSpPr>
          <p:nvPr/>
        </p:nvSpPr>
        <p:spPr bwMode="auto">
          <a:xfrm>
            <a:off x="3059113" y="1916113"/>
            <a:ext cx="1944687" cy="792162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4028434" name="Object 18"/>
          <p:cNvGraphicFramePr>
            <a:graphicFrameLocks noChangeAspect="1"/>
          </p:cNvGraphicFramePr>
          <p:nvPr/>
        </p:nvGraphicFramePr>
        <p:xfrm>
          <a:off x="3563938" y="3860800"/>
          <a:ext cx="1866900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629" name="公式" r:id="rId18" imgW="609336" imgH="177723" progId="Equation.3">
                  <p:embed/>
                </p:oleObj>
              </mc:Choice>
              <mc:Fallback>
                <p:oleObj name="公式" r:id="rId18" imgW="609336" imgH="177723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3860800"/>
                        <a:ext cx="1866900" cy="544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28435" name="Object 19"/>
          <p:cNvGraphicFramePr>
            <a:graphicFrameLocks noChangeAspect="1"/>
          </p:cNvGraphicFramePr>
          <p:nvPr/>
        </p:nvGraphicFramePr>
        <p:xfrm>
          <a:off x="611188" y="3716338"/>
          <a:ext cx="2428875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630" name="公式" r:id="rId20" imgW="647700" imgH="190500" progId="Equation.3">
                  <p:embed/>
                </p:oleObj>
              </mc:Choice>
              <mc:Fallback>
                <p:oleObj name="公式" r:id="rId20" imgW="647700" imgH="1905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3716338"/>
                        <a:ext cx="2428875" cy="709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28436" name="Rectangle 20"/>
          <p:cNvSpPr>
            <a:spLocks noChangeArrowheads="1"/>
          </p:cNvSpPr>
          <p:nvPr/>
        </p:nvSpPr>
        <p:spPr bwMode="auto">
          <a:xfrm>
            <a:off x="2051050" y="1916113"/>
            <a:ext cx="936625" cy="792162"/>
          </a:xfrm>
          <a:prstGeom prst="rect">
            <a:avLst/>
          </a:prstGeom>
          <a:solidFill>
            <a:srgbClr val="FF00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302101" name="Object 21"/>
          <p:cNvGraphicFramePr>
            <a:graphicFrameLocks noChangeAspect="1"/>
          </p:cNvGraphicFramePr>
          <p:nvPr/>
        </p:nvGraphicFramePr>
        <p:xfrm>
          <a:off x="250825" y="1989138"/>
          <a:ext cx="4802188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631" name="公式" r:id="rId22" imgW="1459866" imgH="203112" progId="Equation.3">
                  <p:embed/>
                </p:oleObj>
              </mc:Choice>
              <mc:Fallback>
                <p:oleObj name="公式" r:id="rId22" imgW="1459866" imgH="203112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1989138"/>
                        <a:ext cx="4802188" cy="665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28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28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8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000"/>
                                        <p:tgtEl>
                                          <p:spTgt spid="4028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8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028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8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028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8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028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8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028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28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402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8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028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8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28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8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000"/>
                                        <p:tgtEl>
                                          <p:spTgt spid="4028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8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4028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8021 0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4028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8021 0 " pathEditMode="relative" ptsTypes="AA">
                                      <p:cBhvr>
                                        <p:cTn id="58" dur="2000" fill="hold"/>
                                        <p:tgtEl>
                                          <p:spTgt spid="40284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8021 0 " pathEditMode="relative" ptsTypes="AA">
                                      <p:cBhvr>
                                        <p:cTn id="60" dur="2000" fill="hold"/>
                                        <p:tgtEl>
                                          <p:spTgt spid="40284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402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8425" grpId="0" animBg="1"/>
      <p:bldP spid="4028426" grpId="0" animBg="1"/>
      <p:bldP spid="4028427" grpId="0" animBg="1"/>
      <p:bldP spid="4028428" grpId="0" animBg="1"/>
      <p:bldP spid="4028428" grpId="1" animBg="1"/>
      <p:bldP spid="4028429" grpId="0" animBg="1"/>
      <p:bldP spid="4028429" grpId="1" animBg="1"/>
      <p:bldP spid="4028430" grpId="0" animBg="1"/>
      <p:bldP spid="4028433" grpId="0" animBg="1"/>
      <p:bldP spid="4028436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628775"/>
            <a:ext cx="8229600" cy="4497388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若向量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= [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3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]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   = [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b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b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b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3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]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定义</a:t>
            </a:r>
          </a:p>
          <a:p>
            <a:pPr eaLnBrk="1" hangingPunct="1">
              <a:lnSpc>
                <a:spcPct val="130000"/>
              </a:lnSpc>
              <a:buNone/>
            </a:pPr>
            <a:r>
              <a:rPr lang="zh-CN" altLang="en-US" b="1" dirty="0" smtClean="0">
                <a:latin typeface="Times New Roman" pitchFamily="18" charset="0"/>
              </a:rPr>
              <a:t> </a:t>
            </a:r>
            <a:endParaRPr lang="zh-CN" altLang="en-US" dirty="0"/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      =</a:t>
            </a:r>
          </a:p>
        </p:txBody>
      </p:sp>
      <p:graphicFrame>
        <p:nvGraphicFramePr>
          <p:cNvPr id="360244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3372991"/>
              </p:ext>
            </p:extLst>
          </p:nvPr>
        </p:nvGraphicFramePr>
        <p:xfrm>
          <a:off x="1693385" y="4869160"/>
          <a:ext cx="6480175" cy="149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267" name="公式" r:id="rId3" imgW="2362200" imgH="546100" progId="Equation.3">
                  <p:embed/>
                </p:oleObj>
              </mc:Choice>
              <mc:Fallback>
                <p:oleObj name="公式" r:id="rId3" imgW="2362200" imgH="5461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3385" y="4869160"/>
                        <a:ext cx="6480175" cy="1497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3108" name="Picture 10" descr="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3109" name="Rectangle 11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叉积的定义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637048" y="2924944"/>
                <a:ext cx="3093347" cy="14926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0" lang="zh-CN" altLang="en-US" kern="0" dirty="0" smtClean="0">
                    <a:solidFill>
                      <a:srgbClr val="000000"/>
                    </a:solidFill>
                    <a:ea typeface="宋体"/>
                    <a:sym typeface="Symbol" pitchFamily="18" charset="2"/>
                  </a:rPr>
                  <a:t>   </a:t>
                </a:r>
                <a14:m>
                  <m:oMath xmlns:m="http://schemas.openxmlformats.org/officeDocument/2006/math">
                    <m:r>
                      <a:rPr kumimoji="0" lang="en-US" altLang="zh-CN" b="0" i="1" ker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a:rPr kumimoji="0" lang="en-US" altLang="zh-CN" i="1" kern="0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kumimoji="0" lang="en-US" altLang="zh-CN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kumimoji="0" lang="en-US" altLang="zh-CN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altLang="zh-CN" i="1" ker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0"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𝐀</m:t>
                                  </m:r>
                                </m:e>
                                <m:sub>
                                  <m:r>
                                    <a:rPr kumimoji="0"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0"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𝐀</m:t>
                                  </m:r>
                                </m:e>
                                <m:sub>
                                  <m:r>
                                    <a:rPr kumimoji="0"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𝟏𝟐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0"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𝐀</m:t>
                                  </m:r>
                                </m:e>
                                <m:sub>
                                  <m:r>
                                    <a:rPr kumimoji="0"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𝟏𝟑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kumimoji="0" lang="en-US" altLang="zh-CN" b="1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,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048" y="2924944"/>
                <a:ext cx="3093347" cy="1492653"/>
              </a:xfrm>
              <a:prstGeom prst="rect">
                <a:avLst/>
              </a:prstGeom>
              <a:blipFill rotWithShape="1">
                <a:blip r:embed="rId7"/>
                <a:stretch>
                  <a:fillRect l="-4931" r="-45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圆角矩形 3"/>
          <p:cNvSpPr/>
          <p:nvPr/>
        </p:nvSpPr>
        <p:spPr bwMode="auto">
          <a:xfrm>
            <a:off x="5724128" y="2958478"/>
            <a:ext cx="2376264" cy="470522"/>
          </a:xfrm>
          <a:prstGeom prst="roundRect">
            <a:avLst/>
          </a:prstGeom>
          <a:solidFill>
            <a:srgbClr val="00FF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5508104" y="2958478"/>
                <a:ext cx="2914066" cy="14255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0" lang="en-US" altLang="zh-CN" i="1" kern="0" dirty="0" smtClean="0">
                              <a:solidFill>
                                <a:srgbClr val="000000"/>
                              </a:solidFill>
                              <a:latin typeface="Cambria Math"/>
                              <a:sym typeface="Symbol" pitchFamily="18" charset="2"/>
                            </a:rPr>
                          </m:ctrlPr>
                        </m:dPr>
                        <m:e>
                          <m:r>
                            <a:rPr kumimoji="0" lang="en-US" altLang="zh-CN" i="1" kern="0" dirty="0">
                              <a:solidFill>
                                <a:srgbClr val="000000"/>
                              </a:solidFill>
                              <a:latin typeface="Cambria Math"/>
                              <a:sym typeface="Symbol" pitchFamily="18" charset="2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i="1" kern="0" dirty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Symbol" pitchFamily="18" charset="2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b="1" i="1" kern="0" dirty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b="1" i="1" kern="0" dirty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b="1" i="1" kern="0" dirty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kumimoji="0" lang="en-US" altLang="zh-CN" i="1" kern="0" dirty="0">
                              <a:solidFill>
                                <a:srgbClr val="000000"/>
                              </a:solidFill>
                              <a:latin typeface="Cambria Math"/>
                              <a:sym typeface="Symbol" pitchFamily="18" charset="2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2958478"/>
                <a:ext cx="2914066" cy="1425583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2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602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3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3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3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04813"/>
            <a:ext cx="8229600" cy="5721350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</a:t>
            </a:r>
            <a:r>
              <a:rPr lang="zh-CN" altLang="en-US" b="1" dirty="0" smtClean="0">
                <a:latin typeface="Times New Roman" pitchFamily="18" charset="0"/>
              </a:rPr>
              <a:t>定理</a:t>
            </a:r>
            <a:r>
              <a:rPr lang="en-US" altLang="zh-CN" b="1" dirty="0" smtClean="0">
                <a:latin typeface="Times New Roman" pitchFamily="18" charset="0"/>
              </a:rPr>
              <a:t>:  </a:t>
            </a:r>
            <a:r>
              <a:rPr lang="zh-CN" altLang="en-US" b="1" dirty="0" smtClean="0">
                <a:latin typeface="Times New Roman" pitchFamily="18" charset="0"/>
              </a:rPr>
              <a:t>在几何空间中取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右手直角坐标系</a:t>
            </a:r>
            <a:r>
              <a:rPr lang="en-US" altLang="zh-CN" b="1" dirty="0" smtClean="0">
                <a:latin typeface="Times New Roman" pitchFamily="18" charset="0"/>
              </a:rPr>
              <a:t>,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</a:t>
            </a:r>
            <a:r>
              <a:rPr lang="zh-CN" altLang="en-US" b="1" dirty="0" smtClean="0">
                <a:latin typeface="Times New Roman" pitchFamily="18" charset="0"/>
              </a:rPr>
              <a:t>向量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  </a:t>
            </a:r>
            <a:r>
              <a:rPr lang="zh-CN" altLang="en-US" b="1" dirty="0" smtClean="0">
                <a:latin typeface="Times New Roman" pitchFamily="18" charset="0"/>
              </a:rPr>
              <a:t>的叉积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   </a:t>
            </a:r>
            <a:r>
              <a:rPr lang="zh-CN" altLang="en-US" b="1" dirty="0" smtClean="0">
                <a:latin typeface="Times New Roman" pitchFamily="18" charset="0"/>
              </a:rPr>
              <a:t>是一个向量</a:t>
            </a:r>
            <a:r>
              <a:rPr lang="en-US" altLang="zh-CN" b="1" dirty="0" smtClean="0">
                <a:latin typeface="Times New Roman" pitchFamily="18" charset="0"/>
              </a:rPr>
              <a:t>, 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其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  长等于 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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张成的空间平行四边形的面积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方向与 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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平面垂直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且 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 ,   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呈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  右手系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.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  <a:sym typeface="Symbol" pitchFamily="18" charset="2"/>
            </a:endParaRPr>
          </a:p>
        </p:txBody>
      </p:sp>
      <p:graphicFrame>
        <p:nvGraphicFramePr>
          <p:cNvPr id="304131" name="Object 3"/>
          <p:cNvGraphicFramePr>
            <a:graphicFrameLocks noChangeAspect="1"/>
          </p:cNvGraphicFramePr>
          <p:nvPr/>
        </p:nvGraphicFramePr>
        <p:xfrm>
          <a:off x="3203575" y="6021388"/>
          <a:ext cx="396875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347" name="公式" r:id="rId3" imgW="164814" imgH="177492" progId="Equation.3">
                  <p:embed/>
                </p:oleObj>
              </mc:Choice>
              <mc:Fallback>
                <p:oleObj name="公式" r:id="rId3" imgW="164814" imgH="177492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6021388"/>
                        <a:ext cx="396875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4132" name="Line 4"/>
          <p:cNvSpPr>
            <a:spLocks noChangeShapeType="1"/>
          </p:cNvSpPr>
          <p:nvPr/>
        </p:nvSpPr>
        <p:spPr bwMode="auto">
          <a:xfrm flipV="1">
            <a:off x="3708400" y="5876925"/>
            <a:ext cx="2665413" cy="288925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04133" name="Object 5"/>
          <p:cNvGraphicFramePr>
            <a:graphicFrameLocks noChangeAspect="1"/>
          </p:cNvGraphicFramePr>
          <p:nvPr/>
        </p:nvGraphicFramePr>
        <p:xfrm>
          <a:off x="6516688" y="5734050"/>
          <a:ext cx="376237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348" name="公式" r:id="rId5" imgW="126835" imgH="139518" progId="Equation.3">
                  <p:embed/>
                </p:oleObj>
              </mc:Choice>
              <mc:Fallback>
                <p:oleObj name="公式" r:id="rId5" imgW="126835" imgH="139518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688" y="5734050"/>
                        <a:ext cx="376237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4134" name="Line 6"/>
          <p:cNvSpPr>
            <a:spLocks noChangeShapeType="1"/>
          </p:cNvSpPr>
          <p:nvPr/>
        </p:nvSpPr>
        <p:spPr bwMode="auto">
          <a:xfrm flipV="1">
            <a:off x="3708400" y="5084763"/>
            <a:ext cx="647700" cy="1081087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04135" name="Object 7"/>
          <p:cNvGraphicFramePr>
            <a:graphicFrameLocks noChangeAspect="1"/>
          </p:cNvGraphicFramePr>
          <p:nvPr/>
        </p:nvGraphicFramePr>
        <p:xfrm>
          <a:off x="3851275" y="4797425"/>
          <a:ext cx="376238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349" name="公式" r:id="rId7" imgW="126835" imgH="202936" progId="Equation.3">
                  <p:embed/>
                </p:oleObj>
              </mc:Choice>
              <mc:Fallback>
                <p:oleObj name="公式" r:id="rId7" imgW="126835" imgH="202936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4797425"/>
                        <a:ext cx="376238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03464" name="Line 8"/>
          <p:cNvSpPr>
            <a:spLocks noChangeShapeType="1"/>
          </p:cNvSpPr>
          <p:nvPr/>
        </p:nvSpPr>
        <p:spPr bwMode="auto">
          <a:xfrm flipH="1" flipV="1">
            <a:off x="3132138" y="4292600"/>
            <a:ext cx="574675" cy="1874838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603465" name="Object 9"/>
          <p:cNvGraphicFramePr>
            <a:graphicFrameLocks noChangeAspect="1"/>
          </p:cNvGraphicFramePr>
          <p:nvPr/>
        </p:nvGraphicFramePr>
        <p:xfrm>
          <a:off x="2124075" y="4652963"/>
          <a:ext cx="97790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350" name="公式" r:id="rId9" imgW="330057" imgH="203112" progId="Equation.3">
                  <p:embed/>
                </p:oleObj>
              </mc:Choice>
              <mc:Fallback>
                <p:oleObj name="公式" r:id="rId9" imgW="330057" imgH="203112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4652963"/>
                        <a:ext cx="977900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03466" name="Freeform 10"/>
          <p:cNvSpPr>
            <a:spLocks/>
          </p:cNvSpPr>
          <p:nvPr/>
        </p:nvSpPr>
        <p:spPr bwMode="auto">
          <a:xfrm>
            <a:off x="3708400" y="4797425"/>
            <a:ext cx="3311525" cy="1368425"/>
          </a:xfrm>
          <a:custGeom>
            <a:avLst/>
            <a:gdLst>
              <a:gd name="T0" fmla="*/ 0 w 2086"/>
              <a:gd name="T1" fmla="*/ 2147483647 h 862"/>
              <a:gd name="T2" fmla="*/ 2147483647 w 2086"/>
              <a:gd name="T3" fmla="*/ 2147483647 h 862"/>
              <a:gd name="T4" fmla="*/ 2147483647 w 2086"/>
              <a:gd name="T5" fmla="*/ 0 h 862"/>
              <a:gd name="T6" fmla="*/ 2147483647 w 2086"/>
              <a:gd name="T7" fmla="*/ 2147483647 h 862"/>
              <a:gd name="T8" fmla="*/ 0 w 2086"/>
              <a:gd name="T9" fmla="*/ 2147483647 h 86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86"/>
              <a:gd name="T16" fmla="*/ 0 h 862"/>
              <a:gd name="T17" fmla="*/ 2086 w 2086"/>
              <a:gd name="T18" fmla="*/ 862 h 86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86" h="862">
                <a:moveTo>
                  <a:pt x="0" y="862"/>
                </a:moveTo>
                <a:lnTo>
                  <a:pt x="1678" y="680"/>
                </a:lnTo>
                <a:lnTo>
                  <a:pt x="2086" y="0"/>
                </a:lnTo>
                <a:lnTo>
                  <a:pt x="408" y="181"/>
                </a:lnTo>
                <a:lnTo>
                  <a:pt x="0" y="862"/>
                </a:lnTo>
                <a:close/>
              </a:path>
            </a:pathLst>
          </a:custGeom>
          <a:solidFill>
            <a:srgbClr val="00FF00">
              <a:alpha val="59999"/>
            </a:srgbClr>
          </a:solidFill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3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03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3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603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603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3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3603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03464" grpId="0" animBg="1"/>
      <p:bldP spid="360346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Line 2"/>
          <p:cNvSpPr>
            <a:spLocks noChangeShapeType="1"/>
          </p:cNvSpPr>
          <p:nvPr/>
        </p:nvSpPr>
        <p:spPr bwMode="auto">
          <a:xfrm flipH="1" flipV="1">
            <a:off x="2700338" y="3789363"/>
            <a:ext cx="1223962" cy="144145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8067" name="Line 3"/>
          <p:cNvSpPr>
            <a:spLocks noChangeShapeType="1"/>
          </p:cNvSpPr>
          <p:nvPr/>
        </p:nvSpPr>
        <p:spPr bwMode="auto">
          <a:xfrm flipV="1">
            <a:off x="3924300" y="2781300"/>
            <a:ext cx="1871663" cy="2447925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8068" name="Line 4"/>
          <p:cNvSpPr>
            <a:spLocks noChangeShapeType="1"/>
          </p:cNvSpPr>
          <p:nvPr/>
        </p:nvSpPr>
        <p:spPr bwMode="auto">
          <a:xfrm flipV="1">
            <a:off x="1331913" y="5229225"/>
            <a:ext cx="77041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8069" name="Line 5"/>
          <p:cNvSpPr>
            <a:spLocks noChangeShapeType="1"/>
          </p:cNvSpPr>
          <p:nvPr/>
        </p:nvSpPr>
        <p:spPr bwMode="auto">
          <a:xfrm flipV="1">
            <a:off x="3924300" y="1773238"/>
            <a:ext cx="0" cy="41767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8070" name="Line 6"/>
          <p:cNvSpPr>
            <a:spLocks noChangeShapeType="1"/>
          </p:cNvSpPr>
          <p:nvPr/>
        </p:nvSpPr>
        <p:spPr bwMode="auto">
          <a:xfrm flipV="1">
            <a:off x="2700338" y="1341438"/>
            <a:ext cx="1871662" cy="2447925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88071" name="Object 7"/>
          <p:cNvGraphicFramePr>
            <a:graphicFrameLocks noChangeAspect="1"/>
          </p:cNvGraphicFramePr>
          <p:nvPr/>
        </p:nvGraphicFramePr>
        <p:xfrm>
          <a:off x="4094163" y="1079500"/>
          <a:ext cx="323850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614" name="公式" r:id="rId3" imgW="152202" imgH="177569" progId="Equation.3">
                  <p:embed/>
                </p:oleObj>
              </mc:Choice>
              <mc:Fallback>
                <p:oleObj name="公式" r:id="rId3" imgW="152202" imgH="177569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4163" y="1079500"/>
                        <a:ext cx="323850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72" name="Object 8"/>
          <p:cNvGraphicFramePr>
            <a:graphicFrameLocks noChangeAspect="1"/>
          </p:cNvGraphicFramePr>
          <p:nvPr/>
        </p:nvGraphicFramePr>
        <p:xfrm>
          <a:off x="3492500" y="5229225"/>
          <a:ext cx="44132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615" name="公式" r:id="rId5" imgW="190417" imgH="203112" progId="Equation.3">
                  <p:embed/>
                </p:oleObj>
              </mc:Choice>
              <mc:Fallback>
                <p:oleObj name="公式" r:id="rId5" imgW="190417" imgH="203112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5229225"/>
                        <a:ext cx="441325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73" name="Line 9"/>
          <p:cNvSpPr>
            <a:spLocks noChangeShapeType="1"/>
          </p:cNvSpPr>
          <p:nvPr/>
        </p:nvSpPr>
        <p:spPr bwMode="auto">
          <a:xfrm flipH="1" flipV="1">
            <a:off x="4572000" y="1341438"/>
            <a:ext cx="1222375" cy="1439862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88074" name="Object 10"/>
          <p:cNvGraphicFramePr>
            <a:graphicFrameLocks noChangeAspect="1"/>
          </p:cNvGraphicFramePr>
          <p:nvPr/>
        </p:nvGraphicFramePr>
        <p:xfrm>
          <a:off x="2124075" y="3500438"/>
          <a:ext cx="439738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616" name="公式" r:id="rId7" imgW="177646" imgH="190335" progId="Equation.3">
                  <p:embed/>
                </p:oleObj>
              </mc:Choice>
              <mc:Fallback>
                <p:oleObj name="公式" r:id="rId7" imgW="177646" imgH="190335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3500438"/>
                        <a:ext cx="439738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75" name="Freeform 11"/>
          <p:cNvSpPr>
            <a:spLocks/>
          </p:cNvSpPr>
          <p:nvPr/>
        </p:nvSpPr>
        <p:spPr bwMode="auto">
          <a:xfrm>
            <a:off x="2700338" y="1341438"/>
            <a:ext cx="3095625" cy="3887787"/>
          </a:xfrm>
          <a:custGeom>
            <a:avLst/>
            <a:gdLst>
              <a:gd name="T0" fmla="*/ 2147483647 w 1950"/>
              <a:gd name="T1" fmla="*/ 2147483647 h 2449"/>
              <a:gd name="T2" fmla="*/ 2147483647 w 1950"/>
              <a:gd name="T3" fmla="*/ 2147483647 h 2449"/>
              <a:gd name="T4" fmla="*/ 2147483647 w 1950"/>
              <a:gd name="T5" fmla="*/ 0 h 2449"/>
              <a:gd name="T6" fmla="*/ 0 w 1950"/>
              <a:gd name="T7" fmla="*/ 2147483647 h 2449"/>
              <a:gd name="T8" fmla="*/ 2147483647 w 1950"/>
              <a:gd name="T9" fmla="*/ 2147483647 h 244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50"/>
              <a:gd name="T16" fmla="*/ 0 h 2449"/>
              <a:gd name="T17" fmla="*/ 1950 w 1950"/>
              <a:gd name="T18" fmla="*/ 2449 h 244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50" h="2449">
                <a:moveTo>
                  <a:pt x="771" y="2449"/>
                </a:moveTo>
                <a:lnTo>
                  <a:pt x="1950" y="907"/>
                </a:lnTo>
                <a:lnTo>
                  <a:pt x="1179" y="0"/>
                </a:lnTo>
                <a:lnTo>
                  <a:pt x="0" y="1542"/>
                </a:lnTo>
                <a:lnTo>
                  <a:pt x="771" y="2449"/>
                </a:lnTo>
                <a:close/>
              </a:path>
            </a:pathLst>
          </a:custGeom>
          <a:solidFill>
            <a:srgbClr val="FFFF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85068" name="Line 12"/>
          <p:cNvSpPr>
            <a:spLocks noChangeShapeType="1"/>
          </p:cNvSpPr>
          <p:nvPr/>
        </p:nvSpPr>
        <p:spPr bwMode="auto">
          <a:xfrm flipH="1" flipV="1">
            <a:off x="4427538" y="1196975"/>
            <a:ext cx="4032250" cy="4681538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885069" name="Object 13"/>
          <p:cNvGraphicFramePr>
            <a:graphicFrameLocks noChangeAspect="1"/>
          </p:cNvGraphicFramePr>
          <p:nvPr/>
        </p:nvGraphicFramePr>
        <p:xfrm>
          <a:off x="7910513" y="4797425"/>
          <a:ext cx="350837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617" name="公式" r:id="rId9" imgW="164957" imgH="190335" progId="Equation.3">
                  <p:embed/>
                </p:oleObj>
              </mc:Choice>
              <mc:Fallback>
                <p:oleObj name="公式" r:id="rId9" imgW="164957" imgH="190335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10513" y="4797425"/>
                        <a:ext cx="350837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5070" name="Object 14"/>
          <p:cNvGraphicFramePr>
            <a:graphicFrameLocks noChangeAspect="1"/>
          </p:cNvGraphicFramePr>
          <p:nvPr/>
        </p:nvGraphicFramePr>
        <p:xfrm>
          <a:off x="7164388" y="5300663"/>
          <a:ext cx="890587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618" name="公式" r:id="rId11" imgW="418918" imgH="241195" progId="Equation.3">
                  <p:embed/>
                </p:oleObj>
              </mc:Choice>
              <mc:Fallback>
                <p:oleObj name="公式" r:id="rId11" imgW="418918" imgH="241195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388" y="5300663"/>
                        <a:ext cx="890587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79" name="Object 15"/>
          <p:cNvGraphicFramePr>
            <a:graphicFrameLocks noChangeAspect="1"/>
          </p:cNvGraphicFramePr>
          <p:nvPr/>
        </p:nvGraphicFramePr>
        <p:xfrm>
          <a:off x="5851525" y="2276475"/>
          <a:ext cx="471488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619" name="公式" r:id="rId13" imgW="190417" imgH="190417" progId="Equation.3">
                  <p:embed/>
                </p:oleObj>
              </mc:Choice>
              <mc:Fallback>
                <p:oleObj name="公式" r:id="rId13" imgW="190417" imgH="190417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1525" y="2276475"/>
                        <a:ext cx="471488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80" name="Object 16"/>
          <p:cNvGraphicFramePr>
            <a:graphicFrameLocks noChangeAspect="1"/>
          </p:cNvGraphicFramePr>
          <p:nvPr/>
        </p:nvGraphicFramePr>
        <p:xfrm>
          <a:off x="395288" y="333375"/>
          <a:ext cx="1162050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620" name="公式" r:id="rId15" imgW="418918" imgH="241195" progId="Equation.3">
                  <p:embed/>
                </p:oleObj>
              </mc:Choice>
              <mc:Fallback>
                <p:oleObj name="公式" r:id="rId15" imgW="418918" imgH="241195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333375"/>
                        <a:ext cx="1162050" cy="66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5073" name="Object 17"/>
          <p:cNvGraphicFramePr>
            <a:graphicFrameLocks noChangeAspect="1"/>
          </p:cNvGraphicFramePr>
          <p:nvPr/>
        </p:nvGraphicFramePr>
        <p:xfrm>
          <a:off x="2555875" y="404813"/>
          <a:ext cx="5137150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621" name="公式" r:id="rId17" imgW="1828800" imgH="215900" progId="Equation.3">
                  <p:embed/>
                </p:oleObj>
              </mc:Choice>
              <mc:Fallback>
                <p:oleObj name="公式" r:id="rId17" imgW="1828800" imgH="2159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404813"/>
                        <a:ext cx="5137150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82" name="Object 18"/>
          <p:cNvGraphicFramePr>
            <a:graphicFrameLocks noChangeAspect="1"/>
          </p:cNvGraphicFramePr>
          <p:nvPr/>
        </p:nvGraphicFramePr>
        <p:xfrm>
          <a:off x="4859338" y="3500438"/>
          <a:ext cx="1655762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622" name="公式" r:id="rId19" imgW="596900" imgH="482600" progId="Equation.3">
                  <p:embed/>
                </p:oleObj>
              </mc:Choice>
              <mc:Fallback>
                <p:oleObj name="公式" r:id="rId19" imgW="596900" imgH="4826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3500438"/>
                        <a:ext cx="1655762" cy="133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83" name="Object 19"/>
          <p:cNvGraphicFramePr>
            <a:graphicFrameLocks noChangeAspect="1"/>
          </p:cNvGraphicFramePr>
          <p:nvPr/>
        </p:nvGraphicFramePr>
        <p:xfrm>
          <a:off x="971550" y="3860800"/>
          <a:ext cx="1827213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623" name="公式" r:id="rId21" imgW="634725" imgH="482391" progId="Equation.3">
                  <p:embed/>
                </p:oleObj>
              </mc:Choice>
              <mc:Fallback>
                <p:oleObj name="公式" r:id="rId21" imgW="634725" imgH="482391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860800"/>
                        <a:ext cx="1827213" cy="1384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5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3885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5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8850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850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5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8850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850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5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850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8850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885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5068" grpId="0" animBg="1"/>
    </p:bld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604482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68313" y="387275"/>
                <a:ext cx="8229600" cy="5954788"/>
              </a:xfrm>
            </p:spPr>
            <p:txBody>
              <a:bodyPr/>
              <a:lstStyle/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</a:rPr>
                  <a:t>证</a:t>
                </a:r>
                <a:r>
                  <a:rPr lang="en-US" altLang="zh-CN" b="1" dirty="0" smtClean="0">
                    <a:latin typeface="Times New Roman" pitchFamily="18" charset="0"/>
                  </a:rPr>
                  <a:t>:  </a:t>
                </a:r>
                <a:r>
                  <a:rPr lang="zh-CN" altLang="en-US" b="1" dirty="0" smtClean="0">
                    <a:latin typeface="Times New Roman" pitchFamily="18" charset="0"/>
                  </a:rPr>
                  <a:t>注意到        </a:t>
                </a:r>
                <a:r>
                  <a:rPr lang="zh-CN" altLang="en-US" b="1" dirty="0" smtClean="0">
                    <a:latin typeface="Times New Roman" pitchFamily="18" charset="0"/>
                  </a:rPr>
                  <a:t>                            其中</a:t>
                </a:r>
                <a:endParaRPr lang="en-US" altLang="zh-CN" b="1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>
                    <a:latin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/>
                          </a:rPr>
                          <m:t>𝐀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𝟏𝟏</m:t>
                        </m:r>
                      </m:sub>
                    </m:sSub>
                    <m:r>
                      <a:rPr lang="en-US" altLang="zh-CN" b="1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/>
                          </a:rPr>
                          <m:t>𝐀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𝟏𝟐</m:t>
                        </m:r>
                      </m:sub>
                    </m:sSub>
                    <m:r>
                      <a:rPr lang="en-US" altLang="zh-CN" b="1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/>
                          </a:rPr>
                          <m:t>𝐀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𝟏𝟑</m:t>
                        </m:r>
                      </m:sub>
                    </m:sSub>
                  </m:oMath>
                </a14:m>
                <a:r>
                  <a:rPr lang="zh-CN" altLang="en-US" b="1" dirty="0">
                    <a:latin typeface="Times New Roman" pitchFamily="18" charset="0"/>
                  </a:rPr>
                  <a:t> 是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solidFill>
                              <a:srgbClr val="000000"/>
                            </a:solidFill>
                            <a:latin typeface="Cambria Math"/>
                            <a:sym typeface="Symbol" pitchFamily="18" charset="2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00"/>
                            </a:solidFill>
                            <a:latin typeface="Cambria Math"/>
                            <a:sym typeface="Symbol" pitchFamily="18" charset="2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dirty="0">
                                <a:solidFill>
                                  <a:srgbClr val="000000"/>
                                </a:solidFill>
                                <a:latin typeface="Cambria Math"/>
                                <a:sym typeface="Symbol" pitchFamily="18" charset="2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i="1" dirty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dirty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 dirty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dirty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 dirty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dirty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 dirty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 dirty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 dirty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 dirty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 dirty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 dirty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altLang="zh-CN" i="1" dirty="0">
                            <a:solidFill>
                              <a:srgbClr val="000000"/>
                            </a:solidFill>
                            <a:latin typeface="Cambria Math"/>
                            <a:sym typeface="Symbol" pitchFamily="18" charset="2"/>
                          </a:rPr>
                          <m:t> </m:t>
                        </m:r>
                      </m:e>
                    </m:d>
                  </m:oMath>
                </a14:m>
                <a:r>
                  <a:rPr lang="zh-CN" altLang="en-US" b="1" dirty="0">
                    <a:latin typeface="Times New Roman" pitchFamily="18" charset="0"/>
                  </a:rPr>
                  <a:t> 第一行的</a:t>
                </a:r>
                <a:endParaRPr lang="en-US" altLang="zh-CN" b="1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>
                    <a:latin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</a:rPr>
                  <a:t>代数余子</a:t>
                </a:r>
                <a:r>
                  <a:rPr lang="zh-CN" altLang="en-US" b="1" dirty="0" smtClean="0">
                    <a:latin typeface="Times New Roman" pitchFamily="18" charset="0"/>
                  </a:rPr>
                  <a:t>式</a:t>
                </a:r>
                <a:r>
                  <a:rPr lang="en-US" altLang="zh-CN" b="1" dirty="0" smtClean="0">
                    <a:latin typeface="Times New Roman" pitchFamily="18" charset="0"/>
                  </a:rPr>
                  <a:t>.  </a:t>
                </a:r>
                <a:r>
                  <a:rPr lang="zh-CN" altLang="en-US" b="1" dirty="0" smtClean="0">
                    <a:latin typeface="Times New Roman" pitchFamily="18" charset="0"/>
                  </a:rPr>
                  <a:t>我</a:t>
                </a:r>
                <a:r>
                  <a:rPr lang="zh-CN" altLang="en-US" b="1" dirty="0">
                    <a:latin typeface="Times New Roman" pitchFamily="18" charset="0"/>
                  </a:rPr>
                  <a:t>们有               </a:t>
                </a:r>
                <a:endParaRPr lang="zh-CN" altLang="en-US" b="1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b="1" dirty="0">
                    <a:latin typeface="Times New Roman" pitchFamily="18" charset="0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</a:rPr>
                  <a:t>  </a:t>
                </a:r>
                <a:r>
                  <a:rPr lang="en-US" altLang="zh-CN" b="1" dirty="0" smtClean="0">
                    <a:latin typeface="Times New Roman" pitchFamily="18" charset="0"/>
                  </a:rPr>
                  <a:t>( 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 ,    </a:t>
                </a:r>
                <a:r>
                  <a:rPr lang="en-US" altLang="zh-CN" b="1" dirty="0" smtClean="0">
                    <a:latin typeface="Times New Roman" pitchFamily="18" charset="0"/>
                  </a:rPr>
                  <a:t>)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solidFill>
                              <a:srgbClr val="000000"/>
                            </a:solidFill>
                            <a:latin typeface="Cambria Math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rgbClr val="000000"/>
                            </a:solidFill>
                            <a:latin typeface="Cambria Math"/>
                            <a:sym typeface="Symbol" pitchFamily="18" charset="2"/>
                          </a:rPr>
                          <m:t>𝒂</m:t>
                        </m:r>
                      </m:e>
                      <m:sub>
                        <m:r>
                          <a:rPr lang="en-US" altLang="zh-CN" b="1" i="1" dirty="0">
                            <a:solidFill>
                              <a:srgbClr val="000000"/>
                            </a:solidFill>
                            <a:latin typeface="Cambria Math"/>
                            <a:sym typeface="Symbol" pitchFamily="18" charset="2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b="1" i="1" dirty="0">
                            <a:solidFill>
                              <a:srgbClr val="000000"/>
                            </a:solidFill>
                            <a:latin typeface="Cambria Math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b="1" dirty="0">
                            <a:solidFill>
                              <a:srgbClr val="000000"/>
                            </a:solidFill>
                            <a:latin typeface="Cambria Math"/>
                            <a:sym typeface="Symbol" pitchFamily="18" charset="2"/>
                          </a:rPr>
                          <m:t>𝐀</m:t>
                        </m:r>
                      </m:e>
                      <m:sub>
                        <m:r>
                          <a:rPr lang="en-US" altLang="zh-CN" b="1" i="1" dirty="0">
                            <a:solidFill>
                              <a:srgbClr val="000000"/>
                            </a:solidFill>
                            <a:latin typeface="Cambria Math"/>
                            <a:sym typeface="Symbol" pitchFamily="18" charset="2"/>
                          </a:rPr>
                          <m:t>𝟏𝟏</m:t>
                        </m:r>
                      </m:sub>
                    </m:sSub>
                    <m:r>
                      <a:rPr lang="en-US" altLang="zh-CN" b="1" i="1" dirty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+</m:t>
                    </m:r>
                    <m:sSub>
                      <m:sSubPr>
                        <m:ctrlPr>
                          <a:rPr lang="en-US" altLang="zh-CN" b="1" i="1" dirty="0">
                            <a:solidFill>
                              <a:srgbClr val="000000"/>
                            </a:solidFill>
                            <a:latin typeface="Cambria Math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rgbClr val="000000"/>
                            </a:solidFill>
                            <a:latin typeface="Cambria Math"/>
                            <a:sym typeface="Symbol" pitchFamily="18" charset="2"/>
                          </a:rPr>
                          <m:t>𝒂</m:t>
                        </m:r>
                      </m:e>
                      <m:sub>
                        <m:r>
                          <a:rPr lang="en-US" altLang="zh-CN" b="1" i="1" dirty="0">
                            <a:solidFill>
                              <a:srgbClr val="000000"/>
                            </a:solidFill>
                            <a:latin typeface="Cambria Math"/>
                            <a:sym typeface="Symbol" pitchFamily="18" charset="2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b="1" i="1" dirty="0">
                            <a:solidFill>
                              <a:srgbClr val="000000"/>
                            </a:solidFill>
                            <a:latin typeface="Cambria Math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b="1" dirty="0">
                            <a:solidFill>
                              <a:srgbClr val="000000"/>
                            </a:solidFill>
                            <a:latin typeface="Cambria Math"/>
                            <a:sym typeface="Symbol" pitchFamily="18" charset="2"/>
                          </a:rPr>
                          <m:t>𝐀</m:t>
                        </m:r>
                      </m:e>
                      <m:sub>
                        <m:r>
                          <a:rPr lang="en-US" altLang="zh-CN" b="1" i="1" dirty="0">
                            <a:solidFill>
                              <a:srgbClr val="000000"/>
                            </a:solidFill>
                            <a:latin typeface="Cambria Math"/>
                            <a:sym typeface="Symbol" pitchFamily="18" charset="2"/>
                          </a:rPr>
                          <m:t>𝟏𝟐</m:t>
                        </m:r>
                      </m:sub>
                    </m:sSub>
                    <m:r>
                      <a:rPr lang="en-US" altLang="zh-CN" b="1" i="1" dirty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+</m:t>
                    </m:r>
                    <m:sSub>
                      <m:sSubPr>
                        <m:ctrlPr>
                          <a:rPr lang="en-US" altLang="zh-CN" b="1" i="1" dirty="0">
                            <a:solidFill>
                              <a:srgbClr val="000000"/>
                            </a:solidFill>
                            <a:latin typeface="Cambria Math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rgbClr val="000000"/>
                            </a:solidFill>
                            <a:latin typeface="Cambria Math"/>
                            <a:sym typeface="Symbol" pitchFamily="18" charset="2"/>
                          </a:rPr>
                          <m:t>𝒂</m:t>
                        </m:r>
                      </m:e>
                      <m:sub>
                        <m:r>
                          <a:rPr lang="en-US" altLang="zh-CN" b="1" i="1" dirty="0">
                            <a:solidFill>
                              <a:srgbClr val="000000"/>
                            </a:solidFill>
                            <a:latin typeface="Cambria Math"/>
                            <a:sym typeface="Symbol" pitchFamily="18" charset="2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US" altLang="zh-CN" b="1" i="1" dirty="0">
                            <a:solidFill>
                              <a:srgbClr val="000000"/>
                            </a:solidFill>
                            <a:latin typeface="Cambria Math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b="1" dirty="0">
                            <a:solidFill>
                              <a:srgbClr val="000000"/>
                            </a:solidFill>
                            <a:latin typeface="Cambria Math"/>
                            <a:sym typeface="Symbol" pitchFamily="18" charset="2"/>
                          </a:rPr>
                          <m:t>𝐀</m:t>
                        </m:r>
                      </m:e>
                      <m:sub>
                        <m:r>
                          <a:rPr lang="en-US" altLang="zh-CN" b="1" i="1" dirty="0">
                            <a:solidFill>
                              <a:srgbClr val="000000"/>
                            </a:solidFill>
                            <a:latin typeface="Cambria Math"/>
                            <a:sym typeface="Symbol" pitchFamily="18" charset="2"/>
                          </a:rPr>
                          <m:t>𝟏𝟑</m:t>
                        </m:r>
                      </m:sub>
                    </m:sSub>
                  </m:oMath>
                </a14:m>
                <a:r>
                  <a:rPr lang="en-US" altLang="zh-CN" b="1" dirty="0" smtClean="0">
                    <a:latin typeface="Times New Roman" pitchFamily="18" charset="0"/>
                  </a:rPr>
                  <a:t> =  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0 </a:t>
                </a:r>
                <a:endParaRPr lang="en-US" altLang="zh-CN" b="1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</a:rPr>
                  <a:t>   ( 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 ,    </a:t>
                </a:r>
                <a:r>
                  <a:rPr lang="en-US" altLang="zh-CN" b="1" dirty="0" smtClean="0">
                    <a:latin typeface="Times New Roman" pitchFamily="18" charset="0"/>
                  </a:rPr>
                  <a:t>)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solidFill>
                              <a:srgbClr val="000000"/>
                            </a:solidFill>
                            <a:latin typeface="Cambria Math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rgbClr val="000000"/>
                            </a:solidFill>
                            <a:latin typeface="Cambria Math"/>
                            <a:sym typeface="Symbol" pitchFamily="18" charset="2"/>
                          </a:rPr>
                          <m:t>𝒃</m:t>
                        </m:r>
                      </m:e>
                      <m:sub>
                        <m:r>
                          <a:rPr lang="en-US" altLang="zh-CN" b="1" i="1" dirty="0">
                            <a:solidFill>
                              <a:srgbClr val="000000"/>
                            </a:solidFill>
                            <a:latin typeface="Cambria Math"/>
                            <a:sym typeface="Symbol" pitchFamily="18" charset="2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b="1" i="1" dirty="0">
                            <a:solidFill>
                              <a:srgbClr val="000000"/>
                            </a:solidFill>
                            <a:latin typeface="Cambria Math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b="1" dirty="0">
                            <a:solidFill>
                              <a:srgbClr val="000000"/>
                            </a:solidFill>
                            <a:latin typeface="Cambria Math"/>
                            <a:sym typeface="Symbol" pitchFamily="18" charset="2"/>
                          </a:rPr>
                          <m:t>𝐀</m:t>
                        </m:r>
                      </m:e>
                      <m:sub>
                        <m:r>
                          <a:rPr lang="en-US" altLang="zh-CN" b="1" i="1" dirty="0">
                            <a:solidFill>
                              <a:srgbClr val="000000"/>
                            </a:solidFill>
                            <a:latin typeface="Cambria Math"/>
                            <a:sym typeface="Symbol" pitchFamily="18" charset="2"/>
                          </a:rPr>
                          <m:t>𝟏𝟏</m:t>
                        </m:r>
                      </m:sub>
                    </m:sSub>
                    <m:r>
                      <a:rPr lang="en-US" altLang="zh-CN" b="1" i="1" dirty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+</m:t>
                    </m:r>
                    <m:sSub>
                      <m:sSubPr>
                        <m:ctrlPr>
                          <a:rPr lang="en-US" altLang="zh-CN" b="1" i="1" dirty="0">
                            <a:solidFill>
                              <a:srgbClr val="000000"/>
                            </a:solidFill>
                            <a:latin typeface="Cambria Math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rgbClr val="000000"/>
                            </a:solidFill>
                            <a:latin typeface="Cambria Math"/>
                            <a:sym typeface="Symbol" pitchFamily="18" charset="2"/>
                          </a:rPr>
                          <m:t>𝒃</m:t>
                        </m:r>
                      </m:e>
                      <m:sub>
                        <m:r>
                          <a:rPr lang="en-US" altLang="zh-CN" b="1" i="1" dirty="0">
                            <a:solidFill>
                              <a:srgbClr val="000000"/>
                            </a:solidFill>
                            <a:latin typeface="Cambria Math"/>
                            <a:sym typeface="Symbol" pitchFamily="18" charset="2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b="1" i="1" dirty="0">
                            <a:solidFill>
                              <a:srgbClr val="000000"/>
                            </a:solidFill>
                            <a:latin typeface="Cambria Math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b="1" dirty="0">
                            <a:solidFill>
                              <a:srgbClr val="000000"/>
                            </a:solidFill>
                            <a:latin typeface="Cambria Math"/>
                            <a:sym typeface="Symbol" pitchFamily="18" charset="2"/>
                          </a:rPr>
                          <m:t>𝐀</m:t>
                        </m:r>
                      </m:e>
                      <m:sub>
                        <m:r>
                          <a:rPr lang="en-US" altLang="zh-CN" b="1" i="1" dirty="0">
                            <a:solidFill>
                              <a:srgbClr val="000000"/>
                            </a:solidFill>
                            <a:latin typeface="Cambria Math"/>
                            <a:sym typeface="Symbol" pitchFamily="18" charset="2"/>
                          </a:rPr>
                          <m:t>𝟏𝟐</m:t>
                        </m:r>
                      </m:sub>
                    </m:sSub>
                    <m:r>
                      <a:rPr lang="en-US" altLang="zh-CN" b="1" i="1" dirty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+</m:t>
                    </m:r>
                    <m:sSub>
                      <m:sSubPr>
                        <m:ctrlPr>
                          <a:rPr lang="en-US" altLang="zh-CN" b="1" i="1" dirty="0">
                            <a:solidFill>
                              <a:srgbClr val="000000"/>
                            </a:solidFill>
                            <a:latin typeface="Cambria Math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rgbClr val="000000"/>
                            </a:solidFill>
                            <a:latin typeface="Cambria Math"/>
                            <a:sym typeface="Symbol" pitchFamily="18" charset="2"/>
                          </a:rPr>
                          <m:t>𝒃</m:t>
                        </m:r>
                      </m:e>
                      <m:sub>
                        <m:r>
                          <a:rPr lang="en-US" altLang="zh-CN" b="1" i="1" dirty="0">
                            <a:solidFill>
                              <a:srgbClr val="000000"/>
                            </a:solidFill>
                            <a:latin typeface="Cambria Math"/>
                            <a:sym typeface="Symbol" pitchFamily="18" charset="2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US" altLang="zh-CN" b="1" i="1" dirty="0">
                            <a:solidFill>
                              <a:srgbClr val="000000"/>
                            </a:solidFill>
                            <a:latin typeface="Cambria Math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b="1" dirty="0">
                            <a:solidFill>
                              <a:srgbClr val="000000"/>
                            </a:solidFill>
                            <a:latin typeface="Cambria Math"/>
                            <a:sym typeface="Symbol" pitchFamily="18" charset="2"/>
                          </a:rPr>
                          <m:t>𝐀</m:t>
                        </m:r>
                      </m:e>
                      <m:sub>
                        <m:r>
                          <a:rPr lang="en-US" altLang="zh-CN" b="1" i="1" dirty="0">
                            <a:solidFill>
                              <a:srgbClr val="000000"/>
                            </a:solidFill>
                            <a:latin typeface="Cambria Math"/>
                            <a:sym typeface="Symbol" pitchFamily="18" charset="2"/>
                          </a:rPr>
                          <m:t>𝟏𝟑</m:t>
                        </m:r>
                      </m:sub>
                    </m:sSub>
                  </m:oMath>
                </a14:m>
                <a:r>
                  <a:rPr lang="en-US" altLang="zh-CN" b="1" dirty="0">
                    <a:latin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</a:rPr>
                  <a:t> = 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0</a:t>
                </a:r>
              </a:p>
            </p:txBody>
          </p:sp>
        </mc:Choice>
        <mc:Fallback>
          <p:sp>
            <p:nvSpPr>
              <p:cNvPr id="3604482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8313" y="387275"/>
                <a:ext cx="8229600" cy="5954788"/>
              </a:xfrm>
              <a:blipFill rotWithShape="1">
                <a:blip r:embed="rId2"/>
                <a:stretch>
                  <a:fillRect l="-1926" r="-2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2771799" y="116632"/>
                <a:ext cx="3093347" cy="14926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0" lang="zh-CN" altLang="en-US" kern="0" dirty="0" smtClean="0">
                    <a:solidFill>
                      <a:srgbClr val="000000"/>
                    </a:solidFill>
                    <a:ea typeface="宋体"/>
                    <a:sym typeface="Symbol" pitchFamily="18" charset="2"/>
                  </a:rPr>
                  <a:t>   </a:t>
                </a:r>
                <a14:m>
                  <m:oMath xmlns:m="http://schemas.openxmlformats.org/officeDocument/2006/math">
                    <m:r>
                      <a:rPr kumimoji="0" lang="en-US" altLang="zh-CN" b="0" i="1" ker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a:rPr kumimoji="0" lang="en-US" altLang="zh-CN" i="1" kern="0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kumimoji="0" lang="en-US" altLang="zh-CN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kumimoji="0" lang="en-US" altLang="zh-CN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altLang="zh-CN" i="1" ker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0"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𝐀</m:t>
                                  </m:r>
                                </m:e>
                                <m:sub>
                                  <m:r>
                                    <a:rPr kumimoji="0"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0"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𝐀</m:t>
                                  </m:r>
                                </m:e>
                                <m:sub>
                                  <m:r>
                                    <a:rPr kumimoji="0"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𝟏𝟐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0"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𝐀</m:t>
                                  </m:r>
                                </m:e>
                                <m:sub>
                                  <m:r>
                                    <a:rPr kumimoji="0"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𝟏𝟑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kumimoji="0" lang="en-US" altLang="zh-CN" b="1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,</a:t>
                </a:r>
                <a:endParaRPr lang="zh-CN" altLang="en-US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799" y="116632"/>
                <a:ext cx="3093347" cy="1492653"/>
              </a:xfrm>
              <a:prstGeom prst="rect">
                <a:avLst/>
              </a:prstGeom>
              <a:blipFill rotWithShape="1">
                <a:blip r:embed="rId3"/>
                <a:stretch>
                  <a:fillRect l="-4931" r="-45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4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387275"/>
            <a:ext cx="8229600" cy="595478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又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由</a:t>
            </a:r>
            <a:endParaRPr lang="en-US" altLang="zh-CN" b="1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b="1" dirty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b="1" dirty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b="1" dirty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     知     </a:t>
            </a:r>
            <a:r>
              <a:rPr lang="zh-CN" altLang="en-US" b="1" dirty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,    ,        </a:t>
            </a:r>
            <a:r>
              <a:rPr lang="zh-CN" altLang="en-US" b="1" dirty="0">
                <a:latin typeface="Times New Roman" pitchFamily="18" charset="0"/>
                <a:sym typeface="Symbol" pitchFamily="18" charset="2"/>
              </a:rPr>
              <a:t>呈右手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系</a:t>
            </a:r>
            <a:endParaRPr lang="en-US" altLang="zh-CN" b="1" dirty="0" smtClean="0">
              <a:latin typeface="Times New Roman" pitchFamily="18" charset="0"/>
              <a:sym typeface="Symbol" pitchFamily="18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16750" y="3501008"/>
                <a:ext cx="8685584" cy="1657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0" lang="en-US" altLang="zh-CN" kern="0" dirty="0" smtClean="0">
                    <a:solidFill>
                      <a:srgbClr val="000000"/>
                    </a:solidFill>
                    <a:sym typeface="Symbol" pitchFamily="18" charset="2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0" lang="en-US" altLang="zh-CN" i="1" kern="0" dirty="0" smtClean="0">
                            <a:solidFill>
                              <a:srgbClr val="000000"/>
                            </a:solidFill>
                            <a:latin typeface="Cambria Math"/>
                            <a:sym typeface="Symbol" pitchFamily="18" charset="2"/>
                          </a:rPr>
                        </m:ctrlPr>
                      </m:dPr>
                      <m:e>
                        <m:r>
                          <a:rPr kumimoji="0" lang="en-US" altLang="zh-CN" i="1" kern="0" dirty="0">
                            <a:solidFill>
                              <a:srgbClr val="000000"/>
                            </a:solidFill>
                            <a:latin typeface="Cambria Math"/>
                            <a:sym typeface="Symbol" pitchFamily="18" charset="2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altLang="zh-CN" i="1" kern="0" dirty="0">
                                <a:solidFill>
                                  <a:srgbClr val="000000"/>
                                </a:solidFill>
                                <a:latin typeface="Cambria Math"/>
                                <a:sym typeface="Symbol" pitchFamily="18" charset="2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0" lang="en-US" altLang="zh-CN" i="1" kern="0" dirty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kern="0" dirty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  <m:t>𝐀</m:t>
                                  </m:r>
                                </m:e>
                                <m:sub>
                                  <m:r>
                                    <a:rPr kumimoji="0" lang="en-US" altLang="zh-CN" i="1" kern="0" dirty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  <m:t>𝟏𝟏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i="1" kern="0" dirty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kern="0" dirty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  <m:t>𝐀</m:t>
                                  </m:r>
                                </m:e>
                                <m:sub>
                                  <m:r>
                                    <a:rPr kumimoji="0" lang="en-US" altLang="zh-CN" i="1" kern="0" dirty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  <m:t>𝟏</m:t>
                                  </m:r>
                                  <m:r>
                                    <a:rPr kumimoji="0" lang="en-US" altLang="zh-CN" b="1" i="1" kern="0" dirty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i="1" kern="0" dirty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kern="0" dirty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  <m:t>𝐀</m:t>
                                  </m:r>
                                </m:e>
                                <m:sub>
                                  <m:r>
                                    <a:rPr kumimoji="0" lang="en-US" altLang="zh-CN" i="1" kern="0" dirty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  <m:t>𝟏</m:t>
                                  </m:r>
                                  <m:r>
                                    <a:rPr kumimoji="0" lang="en-US" altLang="zh-CN" b="1" i="1" kern="0" dirty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0" lang="en-US" altLang="zh-CN" i="1" kern="0" dirty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i="1" kern="0" dirty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kumimoji="0" lang="en-US" altLang="zh-CN" i="1" kern="0" dirty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i="1" kern="0" dirty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i="1" kern="0" dirty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kumimoji="0" lang="en-US" altLang="zh-CN" i="1" kern="0" dirty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i="1" kern="0" dirty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i="1" kern="0" dirty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kumimoji="0" lang="en-US" altLang="zh-CN" i="1" kern="0" dirty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0" lang="en-US" altLang="zh-CN" i="1" kern="0" dirty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i="1" kern="0" dirty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kumimoji="0" lang="en-US" altLang="zh-CN" i="1" kern="0" dirty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i="1" kern="0" dirty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i="1" kern="0" dirty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kumimoji="0" lang="en-US" altLang="zh-CN" i="1" kern="0" dirty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i="1" kern="0" dirty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i="1" kern="0" dirty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kumimoji="0" lang="en-US" altLang="zh-CN" i="1" kern="0" dirty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kumimoji="0" lang="en-US" altLang="zh-CN" i="1" kern="0" dirty="0">
                            <a:solidFill>
                              <a:srgbClr val="000000"/>
                            </a:solidFill>
                            <a:latin typeface="Cambria Math"/>
                            <a:sym typeface="Symbol" pitchFamily="18" charset="2"/>
                          </a:rPr>
                          <m:t> </m:t>
                        </m:r>
                      </m:e>
                    </m:d>
                    <m:r>
                      <a:rPr kumimoji="0" lang="en-US" altLang="zh-CN" b="1" i="1" kern="0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=</m:t>
                    </m:r>
                    <m:sSup>
                      <m:sSupPr>
                        <m:ctrlPr>
                          <a:rPr kumimoji="0" lang="en-US" altLang="zh-CN" b="1" i="1" kern="0" dirty="0" smtClean="0">
                            <a:solidFill>
                              <a:srgbClr val="000000"/>
                            </a:solidFill>
                            <a:latin typeface="Cambria Math"/>
                            <a:sym typeface="Symbol" pitchFamily="18" charset="2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0" lang="en-US" altLang="zh-CN" i="1" kern="0" dirty="0">
                                <a:solidFill>
                                  <a:srgbClr val="000000"/>
                                </a:solidFill>
                                <a:latin typeface="Cambria Math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kumimoji="0" lang="en-US" altLang="zh-CN" kern="0" dirty="0">
                                <a:solidFill>
                                  <a:srgbClr val="000000"/>
                                </a:solidFill>
                                <a:latin typeface="Cambria Math"/>
                                <a:sym typeface="Symbol" pitchFamily="18" charset="2"/>
                              </a:rPr>
                              <m:t>𝐀</m:t>
                            </m:r>
                          </m:e>
                          <m:sub>
                            <m:r>
                              <a:rPr kumimoji="0" lang="en-US" altLang="zh-CN" i="1" kern="0" dirty="0">
                                <a:solidFill>
                                  <a:srgbClr val="000000"/>
                                </a:solidFill>
                                <a:latin typeface="Cambria Math"/>
                                <a:sym typeface="Symbol" pitchFamily="18" charset="2"/>
                              </a:rPr>
                              <m:t>𝟏𝟏</m:t>
                            </m:r>
                          </m:sub>
                        </m:sSub>
                      </m:e>
                      <m:sup>
                        <m:r>
                          <a:rPr kumimoji="0" lang="en-US" altLang="zh-CN" b="1" i="1" kern="0" dirty="0" smtClean="0">
                            <a:solidFill>
                              <a:srgbClr val="000000"/>
                            </a:solidFill>
                            <a:latin typeface="Cambria Math"/>
                            <a:sym typeface="Symbol" pitchFamily="18" charset="2"/>
                          </a:rPr>
                          <m:t>𝟐</m:t>
                        </m:r>
                      </m:sup>
                    </m:sSup>
                    <m:r>
                      <a:rPr kumimoji="0" lang="en-US" altLang="zh-CN" b="1" i="1" kern="0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+</m:t>
                    </m:r>
                    <m:sSup>
                      <m:sSupPr>
                        <m:ctrlPr>
                          <a:rPr kumimoji="0" lang="en-US" altLang="zh-CN" i="1" kern="0" dirty="0">
                            <a:solidFill>
                              <a:srgbClr val="000000"/>
                            </a:solidFill>
                            <a:latin typeface="Cambria Math"/>
                            <a:sym typeface="Symbol" pitchFamily="18" charset="2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0" lang="en-US" altLang="zh-CN" i="1" kern="0" dirty="0">
                                <a:solidFill>
                                  <a:srgbClr val="000000"/>
                                </a:solidFill>
                                <a:latin typeface="Cambria Math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kumimoji="0" lang="en-US" altLang="zh-CN" kern="0" dirty="0">
                                <a:solidFill>
                                  <a:srgbClr val="000000"/>
                                </a:solidFill>
                                <a:latin typeface="Cambria Math"/>
                                <a:sym typeface="Symbol" pitchFamily="18" charset="2"/>
                              </a:rPr>
                              <m:t>𝐀</m:t>
                            </m:r>
                          </m:e>
                          <m:sub>
                            <m:r>
                              <a:rPr kumimoji="0" lang="en-US" altLang="zh-CN" i="1" kern="0" dirty="0">
                                <a:solidFill>
                                  <a:srgbClr val="000000"/>
                                </a:solidFill>
                                <a:latin typeface="Cambria Math"/>
                                <a:sym typeface="Symbol" pitchFamily="18" charset="2"/>
                              </a:rPr>
                              <m:t>𝟏</m:t>
                            </m:r>
                            <m:r>
                              <a:rPr kumimoji="0" lang="en-US" altLang="zh-CN" b="1" i="1" kern="0" dirty="0" smtClean="0">
                                <a:solidFill>
                                  <a:srgbClr val="000000"/>
                                </a:solidFill>
                                <a:latin typeface="Cambria Math"/>
                                <a:sym typeface="Symbol" pitchFamily="18" charset="2"/>
                              </a:rPr>
                              <m:t>𝟐</m:t>
                            </m:r>
                          </m:sub>
                        </m:sSub>
                      </m:e>
                      <m:sup>
                        <m:r>
                          <a:rPr kumimoji="0" lang="en-US" altLang="zh-CN" i="1" kern="0" dirty="0">
                            <a:solidFill>
                              <a:srgbClr val="000000"/>
                            </a:solidFill>
                            <a:latin typeface="Cambria Math"/>
                            <a:sym typeface="Symbol" pitchFamily="18" charset="2"/>
                          </a:rPr>
                          <m:t>𝟐</m:t>
                        </m:r>
                      </m:sup>
                    </m:sSup>
                    <m:r>
                      <a:rPr kumimoji="0" lang="en-US" altLang="zh-CN" b="1" i="1" kern="0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+</m:t>
                    </m:r>
                    <m:sSup>
                      <m:sSupPr>
                        <m:ctrlPr>
                          <a:rPr kumimoji="0" lang="en-US" altLang="zh-CN" i="1" kern="0" dirty="0">
                            <a:solidFill>
                              <a:srgbClr val="000000"/>
                            </a:solidFill>
                            <a:latin typeface="Cambria Math"/>
                            <a:sym typeface="Symbol" pitchFamily="18" charset="2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0" lang="en-US" altLang="zh-CN" i="1" kern="0" dirty="0">
                                <a:solidFill>
                                  <a:srgbClr val="000000"/>
                                </a:solidFill>
                                <a:latin typeface="Cambria Math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kumimoji="0" lang="en-US" altLang="zh-CN" kern="0" dirty="0">
                                <a:solidFill>
                                  <a:srgbClr val="000000"/>
                                </a:solidFill>
                                <a:latin typeface="Cambria Math"/>
                                <a:sym typeface="Symbol" pitchFamily="18" charset="2"/>
                              </a:rPr>
                              <m:t>𝐀</m:t>
                            </m:r>
                          </m:e>
                          <m:sub>
                            <m:r>
                              <a:rPr kumimoji="0" lang="en-US" altLang="zh-CN" i="1" kern="0" dirty="0">
                                <a:solidFill>
                                  <a:srgbClr val="000000"/>
                                </a:solidFill>
                                <a:latin typeface="Cambria Math"/>
                                <a:sym typeface="Symbol" pitchFamily="18" charset="2"/>
                              </a:rPr>
                              <m:t>𝟏</m:t>
                            </m:r>
                            <m:r>
                              <a:rPr kumimoji="0" lang="en-US" altLang="zh-CN" b="1" i="1" kern="0" dirty="0" smtClean="0">
                                <a:solidFill>
                                  <a:srgbClr val="000000"/>
                                </a:solidFill>
                                <a:latin typeface="Cambria Math"/>
                                <a:sym typeface="Symbol" pitchFamily="18" charset="2"/>
                              </a:rPr>
                              <m:t>𝟑</m:t>
                            </m:r>
                          </m:sub>
                        </m:sSub>
                      </m:e>
                      <m:sup>
                        <m:r>
                          <a:rPr kumimoji="0" lang="en-US" altLang="zh-CN" i="1" kern="0" dirty="0">
                            <a:solidFill>
                              <a:srgbClr val="000000"/>
                            </a:solidFill>
                            <a:latin typeface="Cambria Math"/>
                            <a:sym typeface="Symbol" pitchFamily="18" charset="2"/>
                          </a:rPr>
                          <m:t>𝟐</m:t>
                        </m:r>
                      </m:sup>
                    </m:sSup>
                    <m:r>
                      <a:rPr kumimoji="0" lang="en-US" altLang="zh-CN" i="1" kern="0" dirty="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sym typeface="Symbol" pitchFamily="18" charset="2"/>
                      </a:rPr>
                      <m:t>≥</m:t>
                    </m:r>
                    <m:r>
                      <a:rPr kumimoji="0" lang="en-US" altLang="zh-CN" b="1" i="1" kern="0" dirty="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sym typeface="Symbol" pitchFamily="18" charset="2"/>
                      </a:rPr>
                      <m:t>𝟎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50" y="3501008"/>
                <a:ext cx="8685584" cy="1657505"/>
              </a:xfrm>
              <a:prstGeom prst="rect">
                <a:avLst/>
              </a:prstGeom>
              <a:blipFill rotWithShape="1">
                <a:blip r:embed="rId2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190356" y="1268760"/>
                <a:ext cx="6938373" cy="1657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0" lang="en-US" altLang="zh-CN" i="1" kern="0" dirty="0" smtClean="0">
                              <a:solidFill>
                                <a:srgbClr val="000000"/>
                              </a:solidFill>
                              <a:latin typeface="Cambria Math"/>
                              <a:sym typeface="Symbol" pitchFamily="18" charset="2"/>
                            </a:rPr>
                          </m:ctrlPr>
                        </m:dPr>
                        <m:e>
                          <m:r>
                            <a:rPr kumimoji="0" lang="en-US" altLang="zh-CN" i="1" kern="0" dirty="0">
                              <a:solidFill>
                                <a:srgbClr val="000000"/>
                              </a:solidFill>
                              <a:latin typeface="Cambria Math"/>
                              <a:sym typeface="Symbol" pitchFamily="18" charset="2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i="1" kern="0" dirty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Symbol" pitchFamily="18" charset="2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b="1" i="1" kern="0" dirty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b="1" i="1" kern="0" dirty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kumimoji="0" lang="en-US" altLang="zh-CN" b="1" i="1" kern="0" dirty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𝐀</m:t>
                                    </m:r>
                                  </m:e>
                                  <m:sub>
                                    <m: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kumimoji="0" lang="en-US" altLang="zh-CN" b="1" i="1" kern="0" dirty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b="1" i="1" kern="0" dirty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𝐀</m:t>
                                    </m:r>
                                  </m:e>
                                  <m:sub>
                                    <m: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𝟏</m:t>
                                    </m:r>
                                    <m:r>
                                      <a:rPr kumimoji="0" lang="en-US" altLang="zh-CN" b="1" i="1" kern="0" dirty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b="1" i="1" kern="0" dirty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kumimoji="0" lang="en-US" altLang="zh-CN" b="1" i="1" kern="0" dirty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kumimoji="0" lang="en-US" altLang="zh-CN" b="1" i="1" kern="0" dirty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𝐀</m:t>
                                    </m:r>
                                  </m:e>
                                  <m:sub>
                                    <m: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𝟏</m:t>
                                    </m:r>
                                    <m:r>
                                      <a:rPr kumimoji="0" lang="en-US" altLang="zh-CN" b="1" i="1" kern="0" dirty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kumimoji="0" lang="en-US" altLang="zh-CN" i="1" kern="0" dirty="0">
                              <a:solidFill>
                                <a:srgbClr val="000000"/>
                              </a:solidFill>
                              <a:latin typeface="Cambria Math"/>
                              <a:sym typeface="Symbol" pitchFamily="18" charset="2"/>
                            </a:rPr>
                            <m:t> </m:t>
                          </m:r>
                        </m:e>
                      </m:d>
                      <m:r>
                        <a:rPr kumimoji="0" lang="en-US" altLang="zh-CN" b="1" i="1" kern="0" dirty="0" smtClean="0">
                          <a:solidFill>
                            <a:srgbClr val="000000"/>
                          </a:solidFill>
                          <a:latin typeface="Cambria Math"/>
                          <a:sym typeface="Symbol" pitchFamily="18" charset="2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kumimoji="0" lang="en-US" altLang="zh-CN" i="1" kern="0" dirty="0">
                              <a:solidFill>
                                <a:srgbClr val="000000"/>
                              </a:solidFill>
                              <a:latin typeface="Cambria Math"/>
                              <a:sym typeface="Symbol" pitchFamily="18" charset="2"/>
                            </a:rPr>
                          </m:ctrlPr>
                        </m:dPr>
                        <m:e>
                          <m:r>
                            <a:rPr kumimoji="0" lang="en-US" altLang="zh-CN" i="1" kern="0" dirty="0">
                              <a:solidFill>
                                <a:srgbClr val="000000"/>
                              </a:solidFill>
                              <a:latin typeface="Cambria Math"/>
                              <a:sym typeface="Symbol" pitchFamily="18" charset="2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i="1" kern="0" dirty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Symbol" pitchFamily="18" charset="2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b="1" i="1" kern="0" dirty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b="1" i="1" kern="0" dirty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b="1" i="1" kern="0" dirty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b="1" i="1" kern="0" dirty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b="1" i="1" kern="0" dirty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b="1" i="1" kern="0" dirty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𝐀</m:t>
                                    </m:r>
                                  </m:e>
                                  <m:sub>
                                    <m: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𝐀</m:t>
                                    </m:r>
                                  </m:e>
                                  <m:sub>
                                    <m: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𝟏</m:t>
                                    </m:r>
                                    <m:r>
                                      <a:rPr kumimoji="0" lang="en-US" altLang="zh-CN" b="1" i="1" kern="0" dirty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𝐀</m:t>
                                    </m:r>
                                  </m:e>
                                  <m:sub>
                                    <m: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𝟏</m:t>
                                    </m:r>
                                    <m:r>
                                      <a:rPr kumimoji="0" lang="en-US" altLang="zh-CN" b="1" i="1" kern="0" dirty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kumimoji="0" lang="en-US" altLang="zh-CN" i="1" kern="0" dirty="0">
                              <a:solidFill>
                                <a:srgbClr val="000000"/>
                              </a:solidFill>
                              <a:latin typeface="Cambria Math"/>
                              <a:sym typeface="Symbol" pitchFamily="18" charset="2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356" y="1268760"/>
                <a:ext cx="6938373" cy="165750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3319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4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6044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044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6044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4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387275"/>
            <a:ext cx="8229600" cy="595478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b="1" dirty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b="1" dirty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b="1" dirty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b="1" dirty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     </a:t>
            </a:r>
            <a:endParaRPr lang="en-US" altLang="zh-CN" b="1" dirty="0" smtClean="0">
              <a:latin typeface="Times New Roman" pitchFamily="18" charset="0"/>
              <a:sym typeface="Symbol" pitchFamily="18" charset="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971600" y="260648"/>
                <a:ext cx="7232814" cy="1657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0" lang="en-US" altLang="zh-CN" i="1" kern="0" dirty="0" smtClean="0">
                              <a:solidFill>
                                <a:srgbClr val="000000"/>
                              </a:solidFill>
                              <a:latin typeface="Cambria Math"/>
                              <a:sym typeface="Symbol" pitchFamily="18" charset="2"/>
                            </a:rPr>
                          </m:ctrlPr>
                        </m:dPr>
                        <m:e>
                          <m:r>
                            <a:rPr kumimoji="0" lang="en-US" altLang="zh-CN" i="1" kern="0" dirty="0">
                              <a:solidFill>
                                <a:srgbClr val="000000"/>
                              </a:solidFill>
                              <a:latin typeface="Cambria Math"/>
                              <a:sym typeface="Symbol" pitchFamily="18" charset="2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i="1" kern="0" dirty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Symbol" pitchFamily="18" charset="2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b="1" i="1" kern="0" dirty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b="1" i="1" kern="0" dirty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kumimoji="0" lang="en-US" altLang="zh-CN" b="1" i="1" kern="0" dirty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𝐀</m:t>
                                    </m:r>
                                  </m:e>
                                  <m:sub>
                                    <m: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kumimoji="0" lang="en-US" altLang="zh-CN" b="1" i="1" kern="0" dirty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b="1" i="1" kern="0" dirty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𝐀</m:t>
                                    </m:r>
                                  </m:e>
                                  <m:sub>
                                    <m: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𝟏</m:t>
                                    </m:r>
                                    <m:r>
                                      <a:rPr kumimoji="0" lang="en-US" altLang="zh-CN" b="1" i="1" kern="0" dirty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b="1" i="1" kern="0" dirty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kumimoji="0" lang="en-US" altLang="zh-CN" b="1" i="1" kern="0" dirty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kumimoji="0" lang="en-US" altLang="zh-CN" b="1" i="1" kern="0" dirty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𝐀</m:t>
                                    </m:r>
                                  </m:e>
                                  <m:sub>
                                    <m:r>
                                      <a:rPr kumimoji="0" lang="en-US" altLang="zh-CN" i="1" kern="0" dirty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𝟏</m:t>
                                    </m:r>
                                    <m:r>
                                      <a:rPr kumimoji="0" lang="en-US" altLang="zh-CN" b="1" i="1" kern="0" dirty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sym typeface="Symbol" pitchFamily="18" charset="2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kumimoji="0" lang="en-US" altLang="zh-CN" i="1" kern="0" dirty="0">
                              <a:solidFill>
                                <a:srgbClr val="000000"/>
                              </a:solidFill>
                              <a:latin typeface="Cambria Math"/>
                              <a:sym typeface="Symbol" pitchFamily="18" charset="2"/>
                            </a:rPr>
                            <m:t> </m:t>
                          </m:r>
                        </m:e>
                      </m:d>
                      <m:r>
                        <a:rPr kumimoji="0" lang="en-US" altLang="zh-CN" b="1" i="1" kern="0" dirty="0" smtClean="0">
                          <a:solidFill>
                            <a:srgbClr val="000000"/>
                          </a:solidFill>
                          <a:latin typeface="Cambria Math"/>
                          <a:sym typeface="Symbol" pitchFamily="18" charset="2"/>
                        </a:rPr>
                        <m:t>=</m:t>
                      </m:r>
                      <m:sSup>
                        <m:sSupPr>
                          <m:ctrlPr>
                            <a:rPr kumimoji="0" lang="en-US" altLang="zh-CN" i="1" kern="0" dirty="0">
                              <a:solidFill>
                                <a:srgbClr val="000000"/>
                              </a:solidFill>
                              <a:latin typeface="Cambria Math"/>
                              <a:sym typeface="Symbol" pitchFamily="18" charset="2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0" lang="en-US" altLang="zh-CN" i="1" kern="0" dirty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Symbol" pitchFamily="18" charset="2"/>
                                </a:rPr>
                              </m:ctrlPr>
                            </m:sSubPr>
                            <m:e>
                              <m:r>
                                <a:rPr kumimoji="0" lang="en-US" altLang="zh-CN" kern="0" dirty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Symbol" pitchFamily="18" charset="2"/>
                                </a:rPr>
                                <m:t>𝐀</m:t>
                              </m:r>
                            </m:e>
                            <m:sub>
                              <m:r>
                                <a:rPr kumimoji="0" lang="en-US" altLang="zh-CN" i="1" kern="0" dirty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Symbol" pitchFamily="18" charset="2"/>
                                </a:rPr>
                                <m:t>𝟏𝟏</m:t>
                              </m:r>
                            </m:sub>
                          </m:sSub>
                        </m:e>
                        <m:sup>
                          <m:r>
                            <a:rPr kumimoji="0" lang="en-US" altLang="zh-CN" i="1" kern="0" dirty="0">
                              <a:solidFill>
                                <a:srgbClr val="000000"/>
                              </a:solidFill>
                              <a:latin typeface="Cambria Math"/>
                              <a:sym typeface="Symbol" pitchFamily="18" charset="2"/>
                            </a:rPr>
                            <m:t>𝟐</m:t>
                          </m:r>
                        </m:sup>
                      </m:sSup>
                      <m:r>
                        <a:rPr kumimoji="0" lang="en-US" altLang="zh-CN" i="1" kern="0" dirty="0">
                          <a:solidFill>
                            <a:srgbClr val="000000"/>
                          </a:solidFill>
                          <a:latin typeface="Cambria Math"/>
                          <a:sym typeface="Symbol" pitchFamily="18" charset="2"/>
                        </a:rPr>
                        <m:t>+</m:t>
                      </m:r>
                      <m:sSup>
                        <m:sSupPr>
                          <m:ctrlPr>
                            <a:rPr kumimoji="0" lang="en-US" altLang="zh-CN" i="1" kern="0" dirty="0">
                              <a:solidFill>
                                <a:srgbClr val="000000"/>
                              </a:solidFill>
                              <a:latin typeface="Cambria Math"/>
                              <a:sym typeface="Symbol" pitchFamily="18" charset="2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0" lang="en-US" altLang="zh-CN" i="1" kern="0" dirty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Symbol" pitchFamily="18" charset="2"/>
                                </a:rPr>
                              </m:ctrlPr>
                            </m:sSubPr>
                            <m:e>
                              <m:r>
                                <a:rPr kumimoji="0" lang="en-US" altLang="zh-CN" kern="0" dirty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Symbol" pitchFamily="18" charset="2"/>
                                </a:rPr>
                                <m:t>𝐀</m:t>
                              </m:r>
                            </m:e>
                            <m:sub>
                              <m:r>
                                <a:rPr kumimoji="0" lang="en-US" altLang="zh-CN" i="1" kern="0" dirty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Symbol" pitchFamily="18" charset="2"/>
                                </a:rPr>
                                <m:t>𝟏𝟐</m:t>
                              </m:r>
                            </m:sub>
                          </m:sSub>
                        </m:e>
                        <m:sup>
                          <m:r>
                            <a:rPr kumimoji="0" lang="en-US" altLang="zh-CN" i="1" kern="0" dirty="0">
                              <a:solidFill>
                                <a:srgbClr val="000000"/>
                              </a:solidFill>
                              <a:latin typeface="Cambria Math"/>
                              <a:sym typeface="Symbol" pitchFamily="18" charset="2"/>
                            </a:rPr>
                            <m:t>𝟐</m:t>
                          </m:r>
                        </m:sup>
                      </m:sSup>
                      <m:r>
                        <a:rPr kumimoji="0" lang="en-US" altLang="zh-CN" i="1" kern="0" dirty="0">
                          <a:solidFill>
                            <a:srgbClr val="000000"/>
                          </a:solidFill>
                          <a:latin typeface="Cambria Math"/>
                          <a:sym typeface="Symbol" pitchFamily="18" charset="2"/>
                        </a:rPr>
                        <m:t>+</m:t>
                      </m:r>
                      <m:sSup>
                        <m:sSupPr>
                          <m:ctrlPr>
                            <a:rPr kumimoji="0" lang="en-US" altLang="zh-CN" i="1" kern="0" dirty="0">
                              <a:solidFill>
                                <a:srgbClr val="000000"/>
                              </a:solidFill>
                              <a:latin typeface="Cambria Math"/>
                              <a:sym typeface="Symbol" pitchFamily="18" charset="2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0" lang="en-US" altLang="zh-CN" i="1" kern="0" dirty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Symbol" pitchFamily="18" charset="2"/>
                                </a:rPr>
                              </m:ctrlPr>
                            </m:sSubPr>
                            <m:e>
                              <m:r>
                                <a:rPr kumimoji="0" lang="en-US" altLang="zh-CN" kern="0" dirty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Symbol" pitchFamily="18" charset="2"/>
                                </a:rPr>
                                <m:t>𝐀</m:t>
                              </m:r>
                            </m:e>
                            <m:sub>
                              <m:r>
                                <a:rPr kumimoji="0" lang="en-US" altLang="zh-CN" i="1" kern="0" dirty="0">
                                  <a:solidFill>
                                    <a:srgbClr val="000000"/>
                                  </a:solidFill>
                                  <a:latin typeface="Cambria Math"/>
                                  <a:sym typeface="Symbol" pitchFamily="18" charset="2"/>
                                </a:rPr>
                                <m:t>𝟏𝟑</m:t>
                              </m:r>
                            </m:sub>
                          </m:sSub>
                        </m:e>
                        <m:sup>
                          <m:r>
                            <a:rPr kumimoji="0" lang="en-US" altLang="zh-CN" i="1" kern="0" dirty="0">
                              <a:solidFill>
                                <a:srgbClr val="000000"/>
                              </a:solidFill>
                              <a:latin typeface="Cambria Math"/>
                              <a:sym typeface="Symbol" pitchFamily="18" charset="2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260648"/>
                <a:ext cx="7232814" cy="165750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643574" y="2060848"/>
            <a:ext cx="7560840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dirty="0">
                <a:sym typeface="Symbol" pitchFamily="18" charset="2"/>
              </a:rPr>
              <a:t>=    ,   ,     </a:t>
            </a:r>
            <a:r>
              <a:rPr lang="en-US" altLang="zh-CN" dirty="0" smtClean="0">
                <a:sym typeface="Symbol" pitchFamily="18" charset="2"/>
              </a:rPr>
              <a:t> </a:t>
            </a:r>
            <a:r>
              <a:rPr lang="zh-CN" altLang="en-US" dirty="0" smtClean="0">
                <a:latin typeface="+mn-ea"/>
                <a:ea typeface="+mn-ea"/>
                <a:sym typeface="Symbol" pitchFamily="18" charset="2"/>
              </a:rPr>
              <a:t>张</a:t>
            </a:r>
            <a:r>
              <a:rPr lang="zh-CN" altLang="en-US" dirty="0">
                <a:latin typeface="+mn-ea"/>
                <a:ea typeface="+mn-ea"/>
                <a:sym typeface="Symbol" pitchFamily="18" charset="2"/>
              </a:rPr>
              <a:t>成的平行六面体体积</a:t>
            </a:r>
          </a:p>
        </p:txBody>
      </p:sp>
      <p:sp>
        <p:nvSpPr>
          <p:cNvPr id="4" name="矩形 3"/>
          <p:cNvSpPr/>
          <p:nvPr/>
        </p:nvSpPr>
        <p:spPr>
          <a:xfrm>
            <a:off x="833926" y="2996952"/>
            <a:ext cx="7554498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135000"/>
              </a:lnSpc>
              <a:spcBef>
                <a:spcPct val="20000"/>
              </a:spcBef>
            </a:pPr>
            <a:r>
              <a:rPr kumimoji="0" lang="en-US" altLang="zh-CN" kern="0" dirty="0">
                <a:solidFill>
                  <a:srgbClr val="000000"/>
                </a:solidFill>
                <a:ea typeface="宋体"/>
                <a:sym typeface="Symbol" pitchFamily="18" charset="2"/>
              </a:rPr>
              <a:t>=   ,  </a:t>
            </a:r>
            <a:r>
              <a:rPr kumimoji="0" lang="zh-CN" altLang="en-US" kern="0" dirty="0">
                <a:solidFill>
                  <a:srgbClr val="000000"/>
                </a:solidFill>
                <a:ea typeface="宋体"/>
                <a:sym typeface="Symbol" pitchFamily="18" charset="2"/>
              </a:rPr>
              <a:t>张成的平行四边形面</a:t>
            </a:r>
            <a:r>
              <a:rPr kumimoji="0" lang="zh-CN" altLang="en-US" kern="0" dirty="0" smtClean="0">
                <a:solidFill>
                  <a:srgbClr val="000000"/>
                </a:solidFill>
                <a:ea typeface="宋体"/>
                <a:sym typeface="Symbol" pitchFamily="18" charset="2"/>
              </a:rPr>
              <a:t>积 </a:t>
            </a:r>
            <a:r>
              <a:rPr kumimoji="0" lang="en-US" altLang="zh-CN" kern="0" dirty="0" smtClean="0">
                <a:solidFill>
                  <a:srgbClr val="000000"/>
                </a:solidFill>
                <a:ea typeface="宋体"/>
                <a:sym typeface="Symbol" pitchFamily="18" charset="2"/>
              </a:rPr>
              <a:t>(</a:t>
            </a:r>
            <a:r>
              <a:rPr kumimoji="0" lang="zh-CN" altLang="en-US" kern="0" dirty="0" smtClean="0">
                <a:solidFill>
                  <a:srgbClr val="000000"/>
                </a:solidFill>
                <a:ea typeface="宋体"/>
                <a:sym typeface="Symbol" pitchFamily="18" charset="2"/>
              </a:rPr>
              <a:t>底面积</a:t>
            </a:r>
            <a:r>
              <a:rPr kumimoji="0" lang="en-US" altLang="zh-CN" kern="0" dirty="0" smtClean="0">
                <a:solidFill>
                  <a:srgbClr val="000000"/>
                </a:solidFill>
                <a:ea typeface="宋体"/>
                <a:sym typeface="Symbol" pitchFamily="18" charset="2"/>
              </a:rPr>
              <a:t>)</a:t>
            </a:r>
            <a:endParaRPr kumimoji="0" lang="zh-CN" altLang="en-US" kern="0" dirty="0">
              <a:solidFill>
                <a:srgbClr val="000000"/>
              </a:solidFill>
              <a:ea typeface="宋体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3411275" y="3763868"/>
                <a:ext cx="4977149" cy="969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/>
                        <a:ea typeface="Cambria Math"/>
                      </a:rPr>
                      <m:t>×</m:t>
                    </m:r>
                    <m:rad>
                      <m:radPr>
                        <m:degHide m:val="on"/>
                        <m:ctrlPr>
                          <a:rPr lang="en-US" altLang="zh-CN" sz="2800" i="1" smtClean="0">
                            <a:latin typeface="Cambria Math"/>
                            <a:ea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kumimoji="0" lang="en-US" altLang="zh-CN" sz="2800" i="1" kern="0" dirty="0">
                                <a:solidFill>
                                  <a:srgbClr val="000000"/>
                                </a:solidFill>
                                <a:latin typeface="Cambria Math"/>
                                <a:sym typeface="Symbol" pitchFamily="18" charset="2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0" lang="en-US" altLang="zh-CN" sz="2800" i="1" kern="0" dirty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Symbol" pitchFamily="18" charset="2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800" b="1" i="0" kern="0" dirty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Symbol" pitchFamily="18" charset="2"/>
                                  </a:rPr>
                                  <m:t> </m:t>
                                </m:r>
                                <m:r>
                                  <a:rPr kumimoji="0" lang="en-US" altLang="zh-CN" sz="2800" kern="0" dirty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Symbol" pitchFamily="18" charset="2"/>
                                  </a:rPr>
                                  <m:t>𝐀</m:t>
                                </m:r>
                              </m:e>
                              <m:sub>
                                <m:r>
                                  <a:rPr kumimoji="0" lang="en-US" altLang="zh-CN" sz="2800" i="1" kern="0" dirty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Symbol" pitchFamily="18" charset="2"/>
                                  </a:rPr>
                                  <m:t>𝟏𝟏</m:t>
                                </m:r>
                              </m:sub>
                            </m:sSub>
                          </m:e>
                          <m:sup>
                            <m:r>
                              <a:rPr kumimoji="0" lang="en-US" altLang="zh-CN" sz="2800" i="1" kern="0" dirty="0">
                                <a:solidFill>
                                  <a:srgbClr val="000000"/>
                                </a:solidFill>
                                <a:latin typeface="Cambria Math"/>
                                <a:sym typeface="Symbol" pitchFamily="18" charset="2"/>
                              </a:rPr>
                              <m:t>𝟐</m:t>
                            </m:r>
                          </m:sup>
                        </m:sSup>
                        <m:r>
                          <a:rPr kumimoji="0" lang="en-US" altLang="zh-CN" sz="2800" i="1" kern="0" dirty="0">
                            <a:solidFill>
                              <a:srgbClr val="000000"/>
                            </a:solidFill>
                            <a:latin typeface="Cambria Math"/>
                            <a:sym typeface="Symbol" pitchFamily="18" charset="2"/>
                          </a:rPr>
                          <m:t>+</m:t>
                        </m:r>
                        <m:sSup>
                          <m:sSupPr>
                            <m:ctrlPr>
                              <a:rPr kumimoji="0" lang="en-US" altLang="zh-CN" sz="2800" i="1" kern="0" dirty="0">
                                <a:solidFill>
                                  <a:srgbClr val="000000"/>
                                </a:solidFill>
                                <a:latin typeface="Cambria Math"/>
                                <a:sym typeface="Symbol" pitchFamily="18" charset="2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0" lang="en-US" altLang="zh-CN" sz="2800" i="1" kern="0" dirty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Symbol" pitchFamily="18" charset="2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800" kern="0" dirty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Symbol" pitchFamily="18" charset="2"/>
                                  </a:rPr>
                                  <m:t>𝐀</m:t>
                                </m:r>
                              </m:e>
                              <m:sub>
                                <m:r>
                                  <a:rPr kumimoji="0" lang="en-US" altLang="zh-CN" sz="2800" i="1" kern="0" dirty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Symbol" pitchFamily="18" charset="2"/>
                                  </a:rPr>
                                  <m:t>𝟏𝟐</m:t>
                                </m:r>
                              </m:sub>
                            </m:sSub>
                          </m:e>
                          <m:sup>
                            <m:r>
                              <a:rPr kumimoji="0" lang="en-US" altLang="zh-CN" sz="2800" i="1" kern="0" dirty="0">
                                <a:solidFill>
                                  <a:srgbClr val="000000"/>
                                </a:solidFill>
                                <a:latin typeface="Cambria Math"/>
                                <a:sym typeface="Symbol" pitchFamily="18" charset="2"/>
                              </a:rPr>
                              <m:t>𝟐</m:t>
                            </m:r>
                          </m:sup>
                        </m:sSup>
                        <m:r>
                          <a:rPr kumimoji="0" lang="en-US" altLang="zh-CN" sz="2800" i="1" kern="0" dirty="0">
                            <a:solidFill>
                              <a:srgbClr val="000000"/>
                            </a:solidFill>
                            <a:latin typeface="Cambria Math"/>
                            <a:sym typeface="Symbol" pitchFamily="18" charset="2"/>
                          </a:rPr>
                          <m:t>+</m:t>
                        </m:r>
                        <m:sSup>
                          <m:sSupPr>
                            <m:ctrlPr>
                              <a:rPr kumimoji="0" lang="en-US" altLang="zh-CN" sz="2800" i="1" kern="0" dirty="0">
                                <a:solidFill>
                                  <a:srgbClr val="000000"/>
                                </a:solidFill>
                                <a:latin typeface="Cambria Math"/>
                                <a:sym typeface="Symbol" pitchFamily="18" charset="2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0" lang="en-US" altLang="zh-CN" sz="2800" i="1" kern="0" dirty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Symbol" pitchFamily="18" charset="2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800" kern="0" dirty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Symbol" pitchFamily="18" charset="2"/>
                                  </a:rPr>
                                  <m:t>𝐀</m:t>
                                </m:r>
                              </m:e>
                              <m:sub>
                                <m:r>
                                  <a:rPr kumimoji="0" lang="en-US" altLang="zh-CN" sz="2800" i="1" kern="0" dirty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Symbol" pitchFamily="18" charset="2"/>
                                  </a:rPr>
                                  <m:t>𝟏𝟑</m:t>
                                </m:r>
                              </m:sub>
                            </m:sSub>
                          </m:e>
                          <m:sup>
                            <m:r>
                              <a:rPr kumimoji="0" lang="en-US" altLang="zh-CN" sz="2800" i="1" kern="0" dirty="0">
                                <a:solidFill>
                                  <a:srgbClr val="000000"/>
                                </a:solidFill>
                                <a:latin typeface="Cambria Math"/>
                                <a:sym typeface="Symbol" pitchFamily="18" charset="2"/>
                              </a:rPr>
                              <m:t>𝟐</m:t>
                            </m:r>
                          </m:sup>
                        </m:sSup>
                      </m:e>
                    </m:rad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(</a:t>
                </a:r>
                <a:r>
                  <a:rPr lang="zh-CN" altLang="en-US" dirty="0" smtClean="0">
                    <a:latin typeface="+mn-ea"/>
                    <a:ea typeface="+mn-ea"/>
                  </a:rPr>
                  <a:t>高</a:t>
                </a:r>
                <a:r>
                  <a:rPr lang="en-US" altLang="zh-CN" dirty="0" smtClean="0"/>
                  <a:t>)</a:t>
                </a:r>
                <a:endParaRPr lang="zh-CN" alt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275" y="3763868"/>
                <a:ext cx="4977149" cy="969176"/>
              </a:xfrm>
              <a:prstGeom prst="rect">
                <a:avLst/>
              </a:prstGeom>
              <a:blipFill rotWithShape="1">
                <a:blip r:embed="rId3"/>
                <a:stretch>
                  <a:fillRect r="-613" b="-3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643574" y="4581128"/>
                <a:ext cx="6422784" cy="1276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lvl="0" indent="-342900" algn="l">
                  <a:lnSpc>
                    <a:spcPct val="135000"/>
                  </a:lnSpc>
                  <a:spcBef>
                    <a:spcPct val="20000"/>
                  </a:spcBef>
                </a:pPr>
                <a:r>
                  <a:rPr kumimoji="0" lang="zh-CN" altLang="en-US" kern="0" dirty="0">
                    <a:solidFill>
                      <a:srgbClr val="000000"/>
                    </a:solidFill>
                    <a:ea typeface="宋体"/>
                  </a:rPr>
                  <a:t>故 </a:t>
                </a:r>
                <a:r>
                  <a:rPr kumimoji="0" lang="zh-CN" altLang="en-US" kern="0" dirty="0">
                    <a:solidFill>
                      <a:srgbClr val="000000"/>
                    </a:solidFill>
                    <a:ea typeface="宋体"/>
                    <a:sym typeface="Symbol" pitchFamily="18" charset="2"/>
                  </a:rPr>
                  <a:t>   的</a:t>
                </a:r>
                <a:r>
                  <a:rPr kumimoji="0" lang="zh-CN" altLang="en-US" kern="0" dirty="0">
                    <a:solidFill>
                      <a:srgbClr val="000000"/>
                    </a:solidFill>
                    <a:ea typeface="宋体"/>
                  </a:rPr>
                  <a:t>长</a:t>
                </a:r>
                <a:r>
                  <a:rPr kumimoji="0" lang="zh-CN" altLang="en-US" kern="0" dirty="0" smtClean="0">
                    <a:solidFill>
                      <a:srgbClr val="000000"/>
                    </a:solidFill>
                    <a:ea typeface="宋体"/>
                  </a:rPr>
                  <a:t>度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800" i="1">
                            <a:latin typeface="Cambria Math"/>
                            <a:ea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kumimoji="0" lang="en-US" altLang="zh-CN" sz="2800" i="1" kern="0" dirty="0">
                                <a:solidFill>
                                  <a:srgbClr val="000000"/>
                                </a:solidFill>
                                <a:latin typeface="Cambria Math"/>
                                <a:sym typeface="Symbol" pitchFamily="18" charset="2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0" lang="en-US" altLang="zh-CN" sz="2800" i="1" kern="0" dirty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Symbol" pitchFamily="18" charset="2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800" kern="0" dirty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Symbol" pitchFamily="18" charset="2"/>
                                  </a:rPr>
                                  <m:t> </m:t>
                                </m:r>
                                <m:r>
                                  <a:rPr kumimoji="0" lang="en-US" altLang="zh-CN" sz="2800" kern="0" dirty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Symbol" pitchFamily="18" charset="2"/>
                                  </a:rPr>
                                  <m:t>𝐀</m:t>
                                </m:r>
                              </m:e>
                              <m:sub>
                                <m:r>
                                  <a:rPr kumimoji="0" lang="en-US" altLang="zh-CN" sz="2800" i="1" kern="0" dirty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Symbol" pitchFamily="18" charset="2"/>
                                  </a:rPr>
                                  <m:t>𝟏𝟏</m:t>
                                </m:r>
                              </m:sub>
                            </m:sSub>
                          </m:e>
                          <m:sup>
                            <m:r>
                              <a:rPr kumimoji="0" lang="en-US" altLang="zh-CN" sz="2800" i="1" kern="0" dirty="0">
                                <a:solidFill>
                                  <a:srgbClr val="000000"/>
                                </a:solidFill>
                                <a:latin typeface="Cambria Math"/>
                                <a:sym typeface="Symbol" pitchFamily="18" charset="2"/>
                              </a:rPr>
                              <m:t>𝟐</m:t>
                            </m:r>
                          </m:sup>
                        </m:sSup>
                        <m:r>
                          <a:rPr kumimoji="0" lang="en-US" altLang="zh-CN" sz="2800" i="1" kern="0" dirty="0">
                            <a:solidFill>
                              <a:srgbClr val="000000"/>
                            </a:solidFill>
                            <a:latin typeface="Cambria Math"/>
                            <a:sym typeface="Symbol" pitchFamily="18" charset="2"/>
                          </a:rPr>
                          <m:t>+</m:t>
                        </m:r>
                        <m:sSup>
                          <m:sSupPr>
                            <m:ctrlPr>
                              <a:rPr kumimoji="0" lang="en-US" altLang="zh-CN" sz="2800" i="1" kern="0" dirty="0">
                                <a:solidFill>
                                  <a:srgbClr val="000000"/>
                                </a:solidFill>
                                <a:latin typeface="Cambria Math"/>
                                <a:sym typeface="Symbol" pitchFamily="18" charset="2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0" lang="en-US" altLang="zh-CN" sz="2800" i="1" kern="0" dirty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Symbol" pitchFamily="18" charset="2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800" kern="0" dirty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Symbol" pitchFamily="18" charset="2"/>
                                  </a:rPr>
                                  <m:t>𝐀</m:t>
                                </m:r>
                              </m:e>
                              <m:sub>
                                <m:r>
                                  <a:rPr kumimoji="0" lang="en-US" altLang="zh-CN" sz="2800" i="1" kern="0" dirty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Symbol" pitchFamily="18" charset="2"/>
                                  </a:rPr>
                                  <m:t>𝟏𝟐</m:t>
                                </m:r>
                              </m:sub>
                            </m:sSub>
                          </m:e>
                          <m:sup>
                            <m:r>
                              <a:rPr kumimoji="0" lang="en-US" altLang="zh-CN" sz="2800" i="1" kern="0" dirty="0">
                                <a:solidFill>
                                  <a:srgbClr val="000000"/>
                                </a:solidFill>
                                <a:latin typeface="Cambria Math"/>
                                <a:sym typeface="Symbol" pitchFamily="18" charset="2"/>
                              </a:rPr>
                              <m:t>𝟐</m:t>
                            </m:r>
                          </m:sup>
                        </m:sSup>
                        <m:r>
                          <a:rPr kumimoji="0" lang="en-US" altLang="zh-CN" sz="2800" i="1" kern="0" dirty="0">
                            <a:solidFill>
                              <a:srgbClr val="000000"/>
                            </a:solidFill>
                            <a:latin typeface="Cambria Math"/>
                            <a:sym typeface="Symbol" pitchFamily="18" charset="2"/>
                          </a:rPr>
                          <m:t>+</m:t>
                        </m:r>
                        <m:sSup>
                          <m:sSupPr>
                            <m:ctrlPr>
                              <a:rPr kumimoji="0" lang="en-US" altLang="zh-CN" sz="2800" i="1" kern="0" dirty="0">
                                <a:solidFill>
                                  <a:srgbClr val="000000"/>
                                </a:solidFill>
                                <a:latin typeface="Cambria Math"/>
                                <a:sym typeface="Symbol" pitchFamily="18" charset="2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0" lang="en-US" altLang="zh-CN" sz="2800" i="1" kern="0" dirty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Symbol" pitchFamily="18" charset="2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800" kern="0" dirty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Symbol" pitchFamily="18" charset="2"/>
                                  </a:rPr>
                                  <m:t>𝐀</m:t>
                                </m:r>
                              </m:e>
                              <m:sub>
                                <m:r>
                                  <a:rPr kumimoji="0" lang="en-US" altLang="zh-CN" sz="2800" i="1" kern="0" dirty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Symbol" pitchFamily="18" charset="2"/>
                                  </a:rPr>
                                  <m:t>𝟏𝟑</m:t>
                                </m:r>
                              </m:sub>
                            </m:sSub>
                          </m:e>
                          <m:sup>
                            <m:r>
                              <a:rPr kumimoji="0" lang="en-US" altLang="zh-CN" sz="2800" i="1" kern="0" dirty="0">
                                <a:solidFill>
                                  <a:srgbClr val="000000"/>
                                </a:solidFill>
                                <a:latin typeface="Cambria Math"/>
                                <a:sym typeface="Symbol" pitchFamily="18" charset="2"/>
                              </a:rPr>
                              <m:t>𝟐</m:t>
                            </m:r>
                          </m:sup>
                        </m:sSup>
                      </m:e>
                    </m:rad>
                  </m:oMath>
                </a14:m>
                <a:endParaRPr kumimoji="0" lang="zh-CN" altLang="en-US" kern="0" dirty="0">
                  <a:solidFill>
                    <a:srgbClr val="000000"/>
                  </a:solidFill>
                  <a:ea typeface="宋体"/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74" y="4581128"/>
                <a:ext cx="6422784" cy="1276055"/>
              </a:xfrm>
              <a:prstGeom prst="rect">
                <a:avLst/>
              </a:prstGeom>
              <a:blipFill rotWithShape="1">
                <a:blip r:embed="rId4"/>
                <a:stretch>
                  <a:fillRect l="-24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1864456" y="5841818"/>
            <a:ext cx="67517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zh-CN" altLang="en-US" kern="0" dirty="0">
                <a:solidFill>
                  <a:srgbClr val="000000"/>
                </a:solidFill>
                <a:ea typeface="宋体"/>
                <a:sym typeface="Symbol" pitchFamily="18" charset="2"/>
              </a:rPr>
              <a:t> </a:t>
            </a:r>
            <a:r>
              <a:rPr kumimoji="0" lang="en-US" altLang="zh-CN" kern="0" dirty="0">
                <a:solidFill>
                  <a:srgbClr val="000000"/>
                </a:solidFill>
                <a:ea typeface="宋体"/>
                <a:sym typeface="Symbol" pitchFamily="18" charset="2"/>
              </a:rPr>
              <a:t>=   ,  </a:t>
            </a:r>
            <a:r>
              <a:rPr kumimoji="0" lang="zh-CN" altLang="en-US" kern="0" dirty="0">
                <a:solidFill>
                  <a:srgbClr val="000000"/>
                </a:solidFill>
                <a:ea typeface="宋体"/>
                <a:sym typeface="Symbol" pitchFamily="18" charset="2"/>
              </a:rPr>
              <a:t>张成的平行四边形面积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515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7" grpId="0"/>
      <p:bldP spid="9" grpId="0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47298" y="332656"/>
            <a:ext cx="8229600" cy="57213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= [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3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]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   = [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b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b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b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3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]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的</a:t>
            </a:r>
            <a:r>
              <a:rPr lang="zh-CN" altLang="en-US" b="1" dirty="0" smtClean="0">
                <a:latin typeface="Times New Roman" pitchFamily="18" charset="0"/>
              </a:rPr>
              <a:t>叉积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 可形式地记为</a:t>
            </a:r>
            <a:endParaRPr lang="zh-CN" altLang="en-US" b="1" dirty="0" smtClean="0"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       </a:t>
            </a:r>
            <a:endParaRPr lang="en-US" altLang="zh-CN" b="1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1619672" y="2132856"/>
                <a:ext cx="4340932" cy="14255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0" lang="zh-CN" altLang="en-US" kern="0" dirty="0" smtClean="0">
                    <a:solidFill>
                      <a:srgbClr val="000000"/>
                    </a:solidFill>
                    <a:ea typeface="宋体"/>
                    <a:sym typeface="Symbol" pitchFamily="18" charset="2"/>
                  </a:rPr>
                  <a:t>   </a:t>
                </a:r>
                <a14:m>
                  <m:oMath xmlns:m="http://schemas.openxmlformats.org/officeDocument/2006/math">
                    <m:r>
                      <a:rPr kumimoji="0" lang="en-US" altLang="zh-CN" kern="0" dirty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= </m:t>
                    </m:r>
                    <m:d>
                      <m:dPr>
                        <m:begChr m:val="|"/>
                        <m:endChr m:val="|"/>
                        <m:ctrlPr>
                          <a:rPr kumimoji="0" lang="en-US" altLang="zh-CN" i="1" kern="0" dirty="0">
                            <a:solidFill>
                              <a:srgbClr val="000000"/>
                            </a:solidFill>
                            <a:latin typeface="Cambria Math"/>
                            <a:sym typeface="Symbol" pitchFamily="18" charset="2"/>
                          </a:rPr>
                        </m:ctrlPr>
                      </m:dPr>
                      <m:e>
                        <m:r>
                          <a:rPr kumimoji="0" lang="en-US" altLang="zh-CN" b="1" i="1" kern="0" dirty="0" smtClean="0">
                            <a:solidFill>
                              <a:srgbClr val="000000"/>
                            </a:solidFill>
                            <a:latin typeface="Cambria Math"/>
                            <a:sym typeface="Symbol" pitchFamily="18" charset="2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altLang="zh-CN" i="1" kern="0" dirty="0">
                                <a:solidFill>
                                  <a:srgbClr val="000000"/>
                                </a:solidFill>
                                <a:latin typeface="Cambria Math"/>
                                <a:sym typeface="Symbol" pitchFamily="18" charset="2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0" lang="en-US" altLang="zh-CN" i="1" kern="0" dirty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i="1" kern="0" dirty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  <m:t>𝜺</m:t>
                                  </m:r>
                                </m:e>
                                <m:sub>
                                  <m:r>
                                    <a:rPr kumimoji="0" lang="en-US" altLang="zh-CN" b="1" i="1" kern="0" dirty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i="1" kern="0" dirty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i="1" kern="0" dirty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  <m:t>𝜺</m:t>
                                  </m:r>
                                </m:e>
                                <m:sub>
                                  <m:r>
                                    <a:rPr kumimoji="0" lang="en-US" altLang="zh-CN" b="1" i="1" kern="0" dirty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i="1" kern="0" dirty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i="1" kern="0" dirty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  <m:t>𝜺</m:t>
                                  </m:r>
                                </m:e>
                                <m:sub>
                                  <m:r>
                                    <a:rPr kumimoji="0" lang="en-US" altLang="zh-CN" b="1" i="1" kern="0" dirty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0" lang="en-US" altLang="zh-CN" i="1" kern="0" dirty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1" i="1" kern="0" dirty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kumimoji="0" lang="en-US" altLang="zh-CN" b="1" i="1" kern="0" dirty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i="1" kern="0" dirty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1" i="1" kern="0" dirty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kumimoji="0" lang="en-US" altLang="zh-CN" b="1" i="1" kern="0" dirty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i="1" kern="0" dirty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1" i="1" kern="0" dirty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kumimoji="0" lang="en-US" altLang="zh-CN" b="1" i="1" kern="0" dirty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0" lang="en-US" altLang="zh-CN" i="1" kern="0" dirty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1" i="1" kern="0" dirty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kumimoji="0" lang="en-US" altLang="zh-CN" b="1" i="1" kern="0" dirty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i="1" kern="0" dirty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1" i="1" kern="0" dirty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kumimoji="0" lang="en-US" altLang="zh-CN" b="1" i="1" kern="0" dirty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i="1" kern="0" dirty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1" i="1" kern="0" dirty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kumimoji="0" lang="en-US" altLang="zh-CN" b="1" i="1" kern="0" dirty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sym typeface="Symbol" pitchFamily="18" charset="2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kumimoji="0" lang="en-US" altLang="zh-CN" b="1" i="1" kern="0" dirty="0" smtClean="0">
                            <a:solidFill>
                              <a:srgbClr val="000000"/>
                            </a:solidFill>
                            <a:latin typeface="Cambria Math"/>
                            <a:sym typeface="Symbol" pitchFamily="18" charset="2"/>
                          </a:rPr>
                          <m:t> 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2132856"/>
                <a:ext cx="4340932" cy="1425583"/>
              </a:xfrm>
              <a:prstGeom prst="rect">
                <a:avLst/>
              </a:prstGeom>
              <a:blipFill rotWithShape="1">
                <a:blip r:embed="rId2"/>
                <a:stretch>
                  <a:fillRect l="-3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447298" y="3861048"/>
                <a:ext cx="8472448" cy="9444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b="1" i="1" smtClean="0">
                              <a:latin typeface="Cambria Math"/>
                            </a:rPr>
                            <m:t>𝜺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i="1">
                              <a:latin typeface="Cambria Math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/>
                            </a:rPr>
                            <m:t>𝜺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i="1">
                              <a:latin typeface="Cambria Math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/>
                            </a:rPr>
                            <m:t>𝜺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98" y="3861048"/>
                <a:ext cx="8472448" cy="94448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6084168" y="2065786"/>
                <a:ext cx="1881476" cy="14926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0" smtClean="0">
                                        <a:latin typeface="Cambria Math"/>
                                      </a:rPr>
                                      <m:t>𝐀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>
                                        <a:latin typeface="Cambria Math"/>
                                      </a:rPr>
                                      <m:t>𝐀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>
                                        <a:latin typeface="Cambria Math"/>
                                      </a:rPr>
                                      <m:t>𝐀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𝟏𝟑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2065786"/>
                <a:ext cx="1881476" cy="149265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851218" y="5157191"/>
                <a:ext cx="5910721" cy="13946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/>
                            </a:rPr>
                            <m:t>𝜺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</m:m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/>
                            </a:rPr>
                            <m:t>𝜺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</m:m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en-US" altLang="zh-CN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/>
                            </a:rPr>
                            <m:t>𝜺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𝟑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</m:mr>
                          </m:m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218" y="5157191"/>
                <a:ext cx="5910721" cy="139461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1243013"/>
          </a:xfrm>
          <a:noFill/>
        </p:spPr>
        <p:txBody>
          <a:bodyPr/>
          <a:lstStyle/>
          <a:p>
            <a:pPr eaLnBrk="1" hangingPunct="1"/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实向量空间引入内积后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, </a:t>
            </a:r>
            <a:b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</a:b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就有距离</a:t>
            </a:r>
            <a:r>
              <a:rPr lang="zh-CN" altLang="en-US" sz="3600" b="1" dirty="0" smtClean="0">
                <a:latin typeface="Times New Roman" pitchFamily="18" charset="0"/>
              </a:rPr>
              <a:t>、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夹角的概念</a:t>
            </a:r>
            <a:r>
              <a:rPr lang="zh-CN" altLang="en-US" sz="3600" b="1" dirty="0" smtClean="0">
                <a:ea typeface="华文楷体" pitchFamily="2" charset="-122"/>
              </a:rPr>
              <a:t> </a:t>
            </a:r>
            <a:endParaRPr lang="zh-CN" altLang="en-US" sz="3600" b="1" dirty="0" smtClean="0"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11560" y="2276872"/>
                <a:ext cx="8107540" cy="1989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/>
                      </a:rPr>
                      <m:t>𝜶</m:t>
                    </m:r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1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 , </m:t>
                    </m:r>
                    <m:r>
                      <a:rPr lang="zh-CN" altLang="en-US" b="1" i="1" smtClean="0">
                        <a:latin typeface="Cambria Math"/>
                      </a:rPr>
                      <m:t>𝜷</m:t>
                    </m:r>
                    <m:r>
                      <a:rPr lang="en-US" altLang="zh-CN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CN" i="1" smtClean="0">
                        <a:latin typeface="Cambria Math"/>
                        <a:ea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/>
                            <a:ea typeface="Cambria Math"/>
                          </a:rPr>
                          <m:t>𝐑</m:t>
                        </m:r>
                      </m:e>
                      <m:sup>
                        <m:r>
                          <a:rPr lang="en-US" altLang="zh-CN" b="1" i="1" smtClean="0">
                            <a:latin typeface="Cambria Math"/>
                            <a:ea typeface="Cambria Math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zh-CN" altLang="en-US" dirty="0" smtClean="0"/>
                  <a:t> </a:t>
                </a:r>
                <a:r>
                  <a:rPr lang="zh-CN" altLang="en-US" dirty="0" smtClean="0">
                    <a:latin typeface="+mn-ea"/>
                    <a:ea typeface="+mn-ea"/>
                  </a:rPr>
                  <a:t>的标准内积定义为</a:t>
                </a:r>
                <a:endParaRPr lang="zh-CN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276872"/>
                <a:ext cx="8107540" cy="1989199"/>
              </a:xfrm>
              <a:prstGeom prst="rect">
                <a:avLst/>
              </a:prstGeom>
              <a:blipFill rotWithShape="1">
                <a:blip r:embed="rId2"/>
                <a:stretch>
                  <a:fillRect r="-1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955824" y="4929336"/>
                <a:ext cx="71726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r>
                            <a:rPr lang="zh-CN" altLang="en-US" i="1" smtClean="0">
                              <a:latin typeface="Cambria Math"/>
                            </a:rPr>
                            <m:t>𝜶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 ,</m:t>
                          </m:r>
                          <m:r>
                            <a:rPr lang="zh-CN" altLang="en-US" b="1" i="1" smtClean="0">
                              <a:latin typeface="Cambria Math"/>
                            </a:rPr>
                            <m:t>𝜷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+ ⋯+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  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824" y="4929336"/>
                <a:ext cx="7172668" cy="5847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565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765175"/>
            <a:ext cx="8229600" cy="5360988"/>
          </a:xfrm>
          <a:noFill/>
        </p:spPr>
        <p:txBody>
          <a:bodyPr/>
          <a:lstStyle/>
          <a:p>
            <a:pPr marL="609600" indent="-609600" eaLnBrk="1" hangingPunct="1">
              <a:lnSpc>
                <a:spcPct val="13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内积的基本性质</a:t>
            </a:r>
            <a:r>
              <a:rPr lang="en-US" altLang="zh-CN" b="1" dirty="0" smtClean="0">
                <a:latin typeface="Times New Roman" pitchFamily="18" charset="0"/>
              </a:rPr>
              <a:t>:</a:t>
            </a:r>
          </a:p>
          <a:p>
            <a:pPr marL="609600" indent="-609600" eaLnBrk="1" hangingPunct="1">
              <a:lnSpc>
                <a:spcPct val="130000"/>
              </a:lnSpc>
              <a:buFontTx/>
              <a:buAutoNum type="arabicParenR"/>
            </a:pPr>
            <a:r>
              <a:rPr lang="en-US" altLang="zh-CN" b="1" dirty="0" smtClean="0">
                <a:latin typeface="Times New Roman" pitchFamily="18" charset="0"/>
              </a:rPr>
              <a:t> (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,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 </a:t>
            </a:r>
            <a:r>
              <a:rPr lang="en-US" altLang="zh-CN" b="1" dirty="0" smtClean="0">
                <a:latin typeface="Times New Roman" pitchFamily="18" charset="0"/>
              </a:rPr>
              <a:t>)  =  (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,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 </a:t>
            </a:r>
            <a:r>
              <a:rPr lang="en-US" altLang="zh-CN" b="1" dirty="0" smtClean="0">
                <a:latin typeface="Times New Roman" pitchFamily="18" charset="0"/>
              </a:rPr>
              <a:t>) </a:t>
            </a:r>
          </a:p>
          <a:p>
            <a:pPr marL="609600" indent="-609600" eaLnBrk="1" hangingPunct="1">
              <a:lnSpc>
                <a:spcPct val="130000"/>
              </a:lnSpc>
              <a:buFontTx/>
              <a:buAutoNum type="arabicParenR"/>
            </a:pPr>
            <a:r>
              <a:rPr lang="en-US" altLang="zh-CN" b="1" dirty="0" smtClean="0">
                <a:latin typeface="Times New Roman" pitchFamily="18" charset="0"/>
              </a:rPr>
              <a:t> ( </a:t>
            </a:r>
            <a:r>
              <a:rPr lang="en-US" altLang="zh-CN" b="1" i="1" dirty="0" smtClean="0">
                <a:latin typeface="Times New Roman" pitchFamily="18" charset="0"/>
              </a:rPr>
              <a:t>k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+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l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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,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 </a:t>
            </a:r>
            <a:r>
              <a:rPr lang="en-US" altLang="zh-CN" b="1" dirty="0" smtClean="0">
                <a:latin typeface="Times New Roman" pitchFamily="18" charset="0"/>
              </a:rPr>
              <a:t>)  = </a:t>
            </a:r>
            <a:r>
              <a:rPr lang="en-US" altLang="zh-CN" b="1" i="1" dirty="0" smtClean="0">
                <a:latin typeface="Times New Roman" pitchFamily="18" charset="0"/>
              </a:rPr>
              <a:t>k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,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 </a:t>
            </a:r>
            <a:r>
              <a:rPr lang="en-US" altLang="zh-CN" b="1" dirty="0" smtClean="0">
                <a:latin typeface="Times New Roman" pitchFamily="18" charset="0"/>
              </a:rPr>
              <a:t>) +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l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,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 </a:t>
            </a:r>
            <a:r>
              <a:rPr lang="en-US" altLang="zh-CN" b="1" dirty="0" smtClean="0">
                <a:latin typeface="Times New Roman" pitchFamily="18" charset="0"/>
              </a:rPr>
              <a:t>) </a:t>
            </a:r>
          </a:p>
          <a:p>
            <a:pPr marL="609600" indent="-609600" eaLnBrk="1" hangingPunct="1">
              <a:lnSpc>
                <a:spcPct val="13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  (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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, </a:t>
            </a:r>
            <a:r>
              <a:rPr lang="en-US" altLang="zh-CN" b="1" i="1" dirty="0" smtClean="0">
                <a:latin typeface="Times New Roman" pitchFamily="18" charset="0"/>
              </a:rPr>
              <a:t>k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+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l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 </a:t>
            </a:r>
            <a:r>
              <a:rPr lang="en-US" altLang="zh-CN" b="1" dirty="0" smtClean="0">
                <a:latin typeface="Times New Roman" pitchFamily="18" charset="0"/>
              </a:rPr>
              <a:t>)  = </a:t>
            </a:r>
            <a:r>
              <a:rPr lang="en-US" altLang="zh-CN" b="1" i="1" dirty="0" smtClean="0">
                <a:latin typeface="Times New Roman" pitchFamily="18" charset="0"/>
              </a:rPr>
              <a:t>k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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,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dirty="0" smtClean="0">
                <a:latin typeface="Times New Roman" pitchFamily="18" charset="0"/>
              </a:rPr>
              <a:t>) +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l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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,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 </a:t>
            </a:r>
            <a:r>
              <a:rPr lang="en-US" altLang="zh-CN" b="1" dirty="0" smtClean="0">
                <a:latin typeface="Times New Roman" pitchFamily="18" charset="0"/>
              </a:rPr>
              <a:t>)</a:t>
            </a:r>
          </a:p>
          <a:p>
            <a:pPr marL="609600" indent="-609600" eaLnBrk="1" hangingPunct="1">
              <a:lnSpc>
                <a:spcPct val="13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                  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 </a:t>
            </a:r>
            <a:r>
              <a:rPr lang="en-US" altLang="zh-CN" b="1" i="1" dirty="0" smtClean="0">
                <a:latin typeface="Times New Roman" pitchFamily="18" charset="0"/>
              </a:rPr>
              <a:t>k </a:t>
            </a:r>
            <a:r>
              <a:rPr lang="en-US" altLang="zh-CN" b="1" dirty="0" smtClean="0">
                <a:latin typeface="Times New Roman" pitchFamily="18" charset="0"/>
              </a:rPr>
              <a:t>,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l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zh-CN" b="1" dirty="0" smtClean="0">
                <a:latin typeface="Times New Roman" pitchFamily="18" charset="0"/>
                <a:sym typeface="Euclid Math One"/>
              </a:rPr>
              <a:t>R</a:t>
            </a:r>
          </a:p>
          <a:p>
            <a:pPr marL="609600" indent="-609600" eaLnBrk="1" hangingPunct="1">
              <a:lnSpc>
                <a:spcPct val="13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Euclid Math One"/>
              </a:rPr>
              <a:t>3)   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,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 </a:t>
            </a:r>
            <a:r>
              <a:rPr lang="en-US" altLang="zh-CN" b="1" dirty="0" smtClean="0">
                <a:latin typeface="Times New Roman" pitchFamily="18" charset="0"/>
              </a:rPr>
              <a:t>)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  </a:t>
            </a:r>
            <a:r>
              <a:rPr lang="en-US" altLang="zh-CN" dirty="0" smtClean="0">
                <a:latin typeface="Times New Roman" pitchFamily="18" charset="0"/>
                <a:sym typeface="Symbol" pitchFamily="18" charset="2"/>
              </a:rPr>
              <a:t>0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且等号成立当且仅当 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= 0 </a:t>
            </a:r>
            <a:endParaRPr lang="en-US" altLang="zh-CN" b="1" dirty="0" smtClean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3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</a:p>
        </p:txBody>
      </p:sp>
      <p:sp>
        <p:nvSpPr>
          <p:cNvPr id="4024323" name="Rectangle 3"/>
          <p:cNvSpPr>
            <a:spLocks noChangeArrowheads="1"/>
          </p:cNvSpPr>
          <p:nvPr/>
        </p:nvSpPr>
        <p:spPr bwMode="auto">
          <a:xfrm>
            <a:off x="6516688" y="1628775"/>
            <a:ext cx="151288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>
                <a:solidFill>
                  <a:schemeClr val="accent2"/>
                </a:solidFill>
                <a:latin typeface="Times New Roman" pitchFamily="18" charset="0"/>
                <a:ea typeface="华文楷体" pitchFamily="2" charset="-122"/>
              </a:rPr>
              <a:t>对称性</a:t>
            </a:r>
          </a:p>
        </p:txBody>
      </p:sp>
      <p:sp>
        <p:nvSpPr>
          <p:cNvPr id="4024324" name="Rectangle 4"/>
          <p:cNvSpPr>
            <a:spLocks noChangeArrowheads="1"/>
          </p:cNvSpPr>
          <p:nvPr/>
        </p:nvSpPr>
        <p:spPr bwMode="auto">
          <a:xfrm>
            <a:off x="6516688" y="3860800"/>
            <a:ext cx="151288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>
                <a:solidFill>
                  <a:schemeClr val="accent2"/>
                </a:solidFill>
                <a:latin typeface="Times New Roman" pitchFamily="18" charset="0"/>
                <a:ea typeface="华文楷体" pitchFamily="2" charset="-122"/>
              </a:rPr>
              <a:t>双线性</a:t>
            </a:r>
          </a:p>
        </p:txBody>
      </p:sp>
      <p:sp>
        <p:nvSpPr>
          <p:cNvPr id="4024325" name="Rectangle 5"/>
          <p:cNvSpPr>
            <a:spLocks noChangeArrowheads="1"/>
          </p:cNvSpPr>
          <p:nvPr/>
        </p:nvSpPr>
        <p:spPr bwMode="auto">
          <a:xfrm>
            <a:off x="6588125" y="5373688"/>
            <a:ext cx="151288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>
                <a:solidFill>
                  <a:schemeClr val="accent2"/>
                </a:solidFill>
                <a:latin typeface="Times New Roman" pitchFamily="18" charset="0"/>
                <a:ea typeface="华文楷体" pitchFamily="2" charset="-122"/>
              </a:rPr>
              <a:t>正定性</a:t>
            </a:r>
          </a:p>
        </p:txBody>
      </p:sp>
    </p:spTree>
    <p:extLst>
      <p:ext uri="{BB962C8B-B14F-4D97-AF65-F5344CB8AC3E}">
        <p14:creationId xmlns:p14="http://schemas.microsoft.com/office/powerpoint/2010/main" val="68438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243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0243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0243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24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24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024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24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24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024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4323" grpId="0"/>
      <p:bldP spid="4024324" grpId="0"/>
      <p:bldP spid="4024325" grpId="0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67544" y="399296"/>
                <a:ext cx="6268897" cy="1906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latin typeface="+mn-ea"/>
                    <a:ea typeface="+mn-ea"/>
                  </a:rPr>
                  <a:t>向量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/>
                      </a:rPr>
                      <m:t> </m:t>
                    </m:r>
                    <m:r>
                      <a:rPr lang="zh-CN" altLang="en-US" i="1" smtClean="0">
                        <a:latin typeface="Cambria Math"/>
                      </a:rPr>
                      <m:t>𝜶</m:t>
                    </m:r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1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CN" i="1" smtClean="0">
                        <a:latin typeface="Cambria Math"/>
                        <a:ea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/>
                            <a:ea typeface="Cambria Math"/>
                          </a:rPr>
                          <m:t>𝐑</m:t>
                        </m:r>
                      </m:e>
                      <m:sup>
                        <m:r>
                          <a:rPr lang="en-US" altLang="zh-CN" b="1" i="1" smtClean="0">
                            <a:latin typeface="Cambria Math"/>
                            <a:ea typeface="Cambria Math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zh-CN" altLang="en-US" dirty="0" smtClean="0"/>
                  <a:t> </a:t>
                </a:r>
                <a:r>
                  <a:rPr lang="zh-CN" altLang="en-US" dirty="0" smtClean="0">
                    <a:latin typeface="+mn-ea"/>
                    <a:ea typeface="+mn-ea"/>
                  </a:rPr>
                  <a:t>的长度定义为</a:t>
                </a:r>
                <a:endParaRPr lang="zh-CN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99296"/>
                <a:ext cx="6268897" cy="1906548"/>
              </a:xfrm>
              <a:prstGeom prst="rect">
                <a:avLst/>
              </a:prstGeom>
              <a:blipFill rotWithShape="1">
                <a:blip r:embed="rId2"/>
                <a:stretch>
                  <a:fillRect l="-2237" r="-2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29940" y="2683024"/>
                <a:ext cx="7896777" cy="7243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r>
                            <a:rPr lang="zh-CN" altLang="en-US" i="1" smtClean="0">
                              <a:latin typeface="Cambria Math"/>
                            </a:rPr>
                            <m:t>𝜶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en-US" altLang="zh-CN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(</m:t>
                          </m:r>
                          <m:r>
                            <a:rPr lang="zh-CN" altLang="en-US" b="1" i="1" smtClean="0">
                              <a:latin typeface="Cambria Math"/>
                            </a:rPr>
                            <m:t>𝜶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 ,</m:t>
                          </m:r>
                          <m:r>
                            <a:rPr lang="zh-CN" altLang="en-US" b="1" i="1" smtClean="0">
                              <a:latin typeface="Cambria Math"/>
                            </a:rPr>
                            <m:t>𝜶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)</m:t>
                          </m:r>
                        </m:e>
                      </m:rad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b="1" i="1" smtClean="0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b="1" i="1" smtClean="0">
                              <a:latin typeface="Cambria Math"/>
                            </a:rPr>
                            <m:t>+⋯+</m:t>
                          </m:r>
                          <m:sSup>
                            <m:sSup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𝟐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 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40" y="2683024"/>
                <a:ext cx="7896777" cy="7243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73100" y="4221088"/>
                <a:ext cx="658956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/>
                      </a:rPr>
                      <m:t>𝜶</m:t>
                    </m:r>
                    <m:r>
                      <a:rPr lang="en-US" altLang="zh-CN" b="1" i="1" smtClean="0">
                        <a:latin typeface="Cambria Math"/>
                      </a:rPr>
                      <m:t> , </m:t>
                    </m:r>
                    <m:r>
                      <a:rPr lang="zh-CN" altLang="en-US" b="1" i="1" smtClean="0">
                        <a:latin typeface="Cambria Math"/>
                      </a:rPr>
                      <m:t>𝜷</m:t>
                    </m:r>
                    <m:r>
                      <a:rPr lang="en-US" altLang="zh-CN" i="1" smtClean="0">
                        <a:latin typeface="Cambria Math"/>
                        <a:ea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/>
                            <a:ea typeface="Cambria Math"/>
                          </a:rPr>
                          <m:t>𝐑</m:t>
                        </m:r>
                      </m:e>
                      <m:sup>
                        <m:r>
                          <a:rPr lang="en-US" altLang="zh-CN" b="1" i="1" smtClean="0">
                            <a:latin typeface="Cambria Math"/>
                            <a:ea typeface="Cambria Math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zh-CN" altLang="en-US" dirty="0" smtClean="0"/>
                  <a:t> </a:t>
                </a:r>
                <a:r>
                  <a:rPr lang="zh-CN" altLang="en-US" dirty="0" smtClean="0">
                    <a:latin typeface="+mn-ea"/>
                    <a:ea typeface="+mn-ea"/>
                  </a:rPr>
                  <a:t>两顶点之间的距离定义为</a:t>
                </a:r>
                <a:endParaRPr lang="zh-CN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100" y="4221088"/>
                <a:ext cx="6589560" cy="584775"/>
              </a:xfrm>
              <a:prstGeom prst="rect">
                <a:avLst/>
              </a:prstGeom>
              <a:blipFill rotWithShape="1">
                <a:blip r:embed="rId4"/>
                <a:stretch>
                  <a:fillRect t="-17708" r="-1943" b="-29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52013" y="5147468"/>
                <a:ext cx="7866256" cy="1094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r>
                            <a:rPr lang="zh-CN" altLang="en-US" i="1" smtClean="0">
                              <a:latin typeface="Cambria Math"/>
                            </a:rPr>
                            <m:t>𝜶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 −</m:t>
                          </m:r>
                          <m:r>
                            <a:rPr lang="zh-CN" altLang="en-US" b="1" i="1" smtClean="0">
                              <a:latin typeface="Cambria Math"/>
                            </a:rPr>
                            <m:t>𝜷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 (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b="1" i="1" smtClean="0">
                              <a:latin typeface="Cambria Math"/>
                            </a:rPr>
                            <m:t>+⋯+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 (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013" y="5147468"/>
                <a:ext cx="7866256" cy="109446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386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6604000" y="2420938"/>
          <a:ext cx="427038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090" name="公式" r:id="rId3" imgW="126720" imgH="139680" progId="Equation.3">
                  <p:embed/>
                </p:oleObj>
              </mc:Choice>
              <mc:Fallback>
                <p:oleObj name="公式" r:id="rId3" imgW="1267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4000" y="2420938"/>
                        <a:ext cx="427038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7" name="Line 3"/>
          <p:cNvSpPr>
            <a:spLocks noChangeShapeType="1"/>
          </p:cNvSpPr>
          <p:nvPr/>
        </p:nvSpPr>
        <p:spPr bwMode="auto">
          <a:xfrm flipV="1">
            <a:off x="4859338" y="1844675"/>
            <a:ext cx="3455987" cy="1150938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18" name="Line 4"/>
          <p:cNvSpPr>
            <a:spLocks noChangeShapeType="1"/>
          </p:cNvSpPr>
          <p:nvPr/>
        </p:nvSpPr>
        <p:spPr bwMode="auto">
          <a:xfrm flipV="1">
            <a:off x="4859338" y="1052513"/>
            <a:ext cx="504825" cy="1946275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1507" name="Object 5"/>
          <p:cNvGraphicFramePr>
            <a:graphicFrameLocks noChangeAspect="1"/>
          </p:cNvGraphicFramePr>
          <p:nvPr/>
        </p:nvGraphicFramePr>
        <p:xfrm>
          <a:off x="5092700" y="2276475"/>
          <a:ext cx="352425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091" name="公式" r:id="rId5" imgW="139680" imgH="203040" progId="Equation.3">
                  <p:embed/>
                </p:oleObj>
              </mc:Choice>
              <mc:Fallback>
                <p:oleObj name="公式" r:id="rId5" imgW="1396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2700" y="2276475"/>
                        <a:ext cx="352425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9" name="Line 6"/>
          <p:cNvSpPr>
            <a:spLocks noChangeShapeType="1"/>
          </p:cNvSpPr>
          <p:nvPr/>
        </p:nvSpPr>
        <p:spPr bwMode="auto">
          <a:xfrm>
            <a:off x="5364163" y="1052513"/>
            <a:ext cx="2952750" cy="792162"/>
          </a:xfrm>
          <a:prstGeom prst="line">
            <a:avLst/>
          </a:prstGeom>
          <a:noFill/>
          <a:ln w="63500">
            <a:solidFill>
              <a:srgbClr val="99CC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1508" name="Object 7"/>
          <p:cNvGraphicFramePr>
            <a:graphicFrameLocks noChangeAspect="1"/>
          </p:cNvGraphicFramePr>
          <p:nvPr/>
        </p:nvGraphicFramePr>
        <p:xfrm>
          <a:off x="4643438" y="1557338"/>
          <a:ext cx="390525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092" name="公式" r:id="rId7" imgW="126720" imgH="203040" progId="Equation.3">
                  <p:embed/>
                </p:oleObj>
              </mc:Choice>
              <mc:Fallback>
                <p:oleObj name="公式" r:id="rId7" imgW="1267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1557338"/>
                        <a:ext cx="390525" cy="620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9" name="Object 8"/>
          <p:cNvGraphicFramePr>
            <a:graphicFrameLocks noChangeAspect="1"/>
          </p:cNvGraphicFramePr>
          <p:nvPr/>
        </p:nvGraphicFramePr>
        <p:xfrm>
          <a:off x="6588125" y="836613"/>
          <a:ext cx="995363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093" name="公式" r:id="rId9" imgW="342720" imgH="203040" progId="Equation.3">
                  <p:embed/>
                </p:oleObj>
              </mc:Choice>
              <mc:Fallback>
                <p:oleObj name="公式" r:id="rId9" imgW="3427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836613"/>
                        <a:ext cx="995363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0" name="Object 9"/>
          <p:cNvGraphicFramePr>
            <a:graphicFrameLocks noChangeAspect="1"/>
          </p:cNvGraphicFramePr>
          <p:nvPr/>
        </p:nvGraphicFramePr>
        <p:xfrm>
          <a:off x="971550" y="333375"/>
          <a:ext cx="2794000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094" name="公式" r:id="rId11" imgW="977760" imgH="228600" progId="Equation.3">
                  <p:embed/>
                </p:oleObj>
              </mc:Choice>
              <mc:Fallback>
                <p:oleObj name="公式" r:id="rId11" imgW="9777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33375"/>
                        <a:ext cx="2794000" cy="649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58826" name="Object 10"/>
          <p:cNvGraphicFramePr>
            <a:graphicFrameLocks noChangeAspect="1"/>
          </p:cNvGraphicFramePr>
          <p:nvPr/>
        </p:nvGraphicFramePr>
        <p:xfrm>
          <a:off x="342900" y="3808413"/>
          <a:ext cx="8577263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095" name="公式" r:id="rId13" imgW="2819160" imgH="228600" progId="Equation.3">
                  <p:embed/>
                </p:oleObj>
              </mc:Choice>
              <mc:Fallback>
                <p:oleObj name="公式" r:id="rId13" imgW="28191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" y="3808413"/>
                        <a:ext cx="8577263" cy="693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58827" name="Object 11"/>
          <p:cNvGraphicFramePr>
            <a:graphicFrameLocks noChangeAspect="1"/>
          </p:cNvGraphicFramePr>
          <p:nvPr/>
        </p:nvGraphicFramePr>
        <p:xfrm>
          <a:off x="1979613" y="4868863"/>
          <a:ext cx="655002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096" name="公式" r:id="rId15" imgW="2082600" imgH="203040" progId="Equation.3">
                  <p:embed/>
                </p:oleObj>
              </mc:Choice>
              <mc:Fallback>
                <p:oleObj name="公式" r:id="rId15" imgW="2082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4868863"/>
                        <a:ext cx="6550025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58828" name="Object 12"/>
          <p:cNvGraphicFramePr>
            <a:graphicFrameLocks noChangeAspect="1"/>
          </p:cNvGraphicFramePr>
          <p:nvPr/>
        </p:nvGraphicFramePr>
        <p:xfrm>
          <a:off x="1979613" y="5734050"/>
          <a:ext cx="2160587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097" name="公式" r:id="rId17" imgW="698400" imgH="203040" progId="Equation.3">
                  <p:embed/>
                </p:oleObj>
              </mc:Choice>
              <mc:Fallback>
                <p:oleObj name="公式" r:id="rId17" imgW="6984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5734050"/>
                        <a:ext cx="2160587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4" name="Object 13"/>
          <p:cNvGraphicFramePr>
            <a:graphicFrameLocks noChangeAspect="1"/>
          </p:cNvGraphicFramePr>
          <p:nvPr/>
        </p:nvGraphicFramePr>
        <p:xfrm>
          <a:off x="4427538" y="2924175"/>
          <a:ext cx="44132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098" name="公式" r:id="rId19" imgW="126720" imgH="139680" progId="Equation.3">
                  <p:embed/>
                </p:oleObj>
              </mc:Choice>
              <mc:Fallback>
                <p:oleObj name="公式" r:id="rId19" imgW="1267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2924175"/>
                        <a:ext cx="441325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5" name="Object 15"/>
          <p:cNvGraphicFramePr>
            <a:graphicFrameLocks noChangeAspect="1"/>
          </p:cNvGraphicFramePr>
          <p:nvPr/>
        </p:nvGraphicFramePr>
        <p:xfrm>
          <a:off x="323850" y="1196975"/>
          <a:ext cx="4213225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099" name="公式" r:id="rId21" imgW="1562040" imgH="228600" progId="Equation.3">
                  <p:embed/>
                </p:oleObj>
              </mc:Choice>
              <mc:Fallback>
                <p:oleObj name="公式" r:id="rId21" imgW="15620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1196975"/>
                        <a:ext cx="4213225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58832" name="Object 16"/>
          <p:cNvGraphicFramePr>
            <a:graphicFrameLocks noChangeAspect="1"/>
          </p:cNvGraphicFramePr>
          <p:nvPr/>
        </p:nvGraphicFramePr>
        <p:xfrm>
          <a:off x="611188" y="2205038"/>
          <a:ext cx="3438525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100" name="公式" r:id="rId23" imgW="1079280" imgH="431640" progId="Equation.3">
                  <p:embed/>
                </p:oleObj>
              </mc:Choice>
              <mc:Fallback>
                <p:oleObj name="公式" r:id="rId23" imgW="10792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2205038"/>
                        <a:ext cx="3438525" cy="136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964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258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4258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258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30" name="Object 2"/>
          <p:cNvGraphicFramePr>
            <a:graphicFrameLocks noChangeAspect="1"/>
          </p:cNvGraphicFramePr>
          <p:nvPr/>
        </p:nvGraphicFramePr>
        <p:xfrm>
          <a:off x="7380288" y="3357563"/>
          <a:ext cx="1144587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994" name="公式" r:id="rId3" imgW="355320" imgH="177480" progId="Equation.3">
                  <p:embed/>
                </p:oleObj>
              </mc:Choice>
              <mc:Fallback>
                <p:oleObj name="公式" r:id="rId3" imgW="35532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0288" y="3357563"/>
                        <a:ext cx="1144587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6" name="Line 3"/>
          <p:cNvSpPr>
            <a:spLocks noChangeShapeType="1"/>
          </p:cNvSpPr>
          <p:nvPr/>
        </p:nvSpPr>
        <p:spPr bwMode="auto">
          <a:xfrm flipV="1">
            <a:off x="5435600" y="3068638"/>
            <a:ext cx="2881313" cy="792162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37" name="Line 4"/>
          <p:cNvSpPr>
            <a:spLocks noChangeShapeType="1"/>
          </p:cNvSpPr>
          <p:nvPr/>
        </p:nvSpPr>
        <p:spPr bwMode="auto">
          <a:xfrm flipV="1">
            <a:off x="5435600" y="1916113"/>
            <a:ext cx="865188" cy="1944687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2531" name="Object 5"/>
          <p:cNvGraphicFramePr>
            <a:graphicFrameLocks noChangeAspect="1"/>
          </p:cNvGraphicFramePr>
          <p:nvPr/>
        </p:nvGraphicFramePr>
        <p:xfrm>
          <a:off x="5811838" y="3141663"/>
          <a:ext cx="354012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995" name="公式" r:id="rId5" imgW="139680" imgH="203040" progId="Equation.3">
                  <p:embed/>
                </p:oleObj>
              </mc:Choice>
              <mc:Fallback>
                <p:oleObj name="公式" r:id="rId5" imgW="1396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1838" y="3141663"/>
                        <a:ext cx="354012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2" name="Object 6"/>
          <p:cNvGraphicFramePr>
            <a:graphicFrameLocks noChangeAspect="1"/>
          </p:cNvGraphicFramePr>
          <p:nvPr/>
        </p:nvGraphicFramePr>
        <p:xfrm>
          <a:off x="4859338" y="1989138"/>
          <a:ext cx="1120775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996" name="公式" r:id="rId7" imgW="355320" imgH="203040" progId="Equation.3">
                  <p:embed/>
                </p:oleObj>
              </mc:Choice>
              <mc:Fallback>
                <p:oleObj name="公式" r:id="rId7" imgW="3553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1989138"/>
                        <a:ext cx="1120775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3" name="Object 9"/>
          <p:cNvGraphicFramePr>
            <a:graphicFrameLocks noChangeAspect="1"/>
          </p:cNvGraphicFramePr>
          <p:nvPr/>
        </p:nvGraphicFramePr>
        <p:xfrm>
          <a:off x="4932363" y="3716338"/>
          <a:ext cx="508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997" name="公式" r:id="rId9" imgW="126720" imgH="139680" progId="Equation.3">
                  <p:embed/>
                </p:oleObj>
              </mc:Choice>
              <mc:Fallback>
                <p:oleObj name="公式" r:id="rId9" imgW="1267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3716338"/>
                        <a:ext cx="5080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538" name="Picture 13" descr="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9" name="Rectangle 14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b="1" smtClean="0">
                <a:solidFill>
                  <a:schemeClr val="bg1"/>
                </a:solidFill>
                <a:ea typeface="华文楷体" pitchFamily="2" charset="-122"/>
              </a:rPr>
              <a:t>欧氏空间向量夹角的定义</a:t>
            </a:r>
          </a:p>
        </p:txBody>
      </p:sp>
      <p:graphicFrame>
        <p:nvGraphicFramePr>
          <p:cNvPr id="22534" name="Object 15"/>
          <p:cNvGraphicFramePr>
            <a:graphicFrameLocks noChangeAspect="1"/>
          </p:cNvGraphicFramePr>
          <p:nvPr/>
        </p:nvGraphicFramePr>
        <p:xfrm>
          <a:off x="611188" y="2205038"/>
          <a:ext cx="3438525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998" name="公式" r:id="rId12" imgW="1079280" imgH="431640" progId="Equation.3">
                  <p:embed/>
                </p:oleObj>
              </mc:Choice>
              <mc:Fallback>
                <p:oleObj name="公式" r:id="rId12" imgW="10792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2205038"/>
                        <a:ext cx="3438525" cy="136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259856" name="Picture 16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933336">
            <a:off x="323850" y="4149725"/>
            <a:ext cx="2160588" cy="210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259857" name="Object 17"/>
          <p:cNvGraphicFramePr>
            <a:graphicFrameLocks noChangeAspect="1"/>
          </p:cNvGraphicFramePr>
          <p:nvPr/>
        </p:nvGraphicFramePr>
        <p:xfrm>
          <a:off x="2771775" y="4868863"/>
          <a:ext cx="6183313" cy="64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999" name="公式" r:id="rId15" imgW="1955520" imgH="203040" progId="Equation.3">
                  <p:embed/>
                </p:oleObj>
              </mc:Choice>
              <mc:Fallback>
                <p:oleObj name="公式" r:id="rId15" imgW="19555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4868863"/>
                        <a:ext cx="6183313" cy="642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878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2598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2598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2598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42598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4259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04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916113"/>
            <a:ext cx="8229600" cy="4392612"/>
          </a:xfrm>
        </p:spPr>
        <p:txBody>
          <a:bodyPr/>
          <a:lstStyle/>
          <a:p>
            <a:pPr eaLnBrk="1" hangingPunct="1">
              <a:lnSpc>
                <a:spcPct val="125000"/>
              </a:lnSpc>
            </a:pPr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带标准内积的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n</a:t>
            </a:r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维实向量空间称为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    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n</a:t>
            </a:r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维欧氏空间</a:t>
            </a:r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,  </a:t>
            </a: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仍用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R</a:t>
            </a:r>
            <a:r>
              <a:rPr lang="en-US" altLang="zh-CN" sz="40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表示 </a:t>
            </a:r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.</a:t>
            </a:r>
          </a:p>
          <a:p>
            <a:pPr eaLnBrk="1" hangingPunct="1">
              <a:lnSpc>
                <a:spcPct val="125000"/>
              </a:lnSpc>
            </a:pP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欧氏空间中有向量</a:t>
            </a:r>
            <a:r>
              <a:rPr lang="zh-CN" altLang="en-US" sz="3600" b="1" smtClean="0">
                <a:ea typeface="华文楷体" pitchFamily="2" charset="-122"/>
              </a:rPr>
              <a:t>长度</a:t>
            </a:r>
            <a:r>
              <a:rPr lang="zh-CN" altLang="en-US" sz="3600" b="1" smtClean="0">
                <a:latin typeface="Times New Roman" pitchFamily="18" charset="0"/>
              </a:rPr>
              <a:t>、</a:t>
            </a:r>
            <a:r>
              <a:rPr lang="zh-CN" altLang="en-US" sz="3600" b="1" smtClean="0">
                <a:ea typeface="华文楷体" pitchFamily="2" charset="-122"/>
              </a:rPr>
              <a:t>夹角</a:t>
            </a:r>
            <a:r>
              <a:rPr lang="zh-CN" altLang="en-US" sz="3600" b="1" smtClean="0">
                <a:latin typeface="Times New Roman" pitchFamily="18" charset="0"/>
              </a:rPr>
              <a:t>、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正交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sz="3600" b="1" smtClean="0">
                <a:ea typeface="华文楷体" pitchFamily="2" charset="-122"/>
              </a:rPr>
              <a:t>   的概念 </a:t>
            </a:r>
          </a:p>
          <a:p>
            <a:pPr eaLnBrk="1" hangingPunct="1">
              <a:lnSpc>
                <a:spcPct val="125000"/>
              </a:lnSpc>
            </a:pP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三维几何空间就是三维欧氏空间</a:t>
            </a:r>
            <a:endParaRPr lang="zh-CN" altLang="en-US" sz="3600" b="1" smtClean="0">
              <a:ea typeface="华文楷体" pitchFamily="2" charset="-122"/>
            </a:endParaRPr>
          </a:p>
        </p:txBody>
      </p:sp>
      <p:pic>
        <p:nvPicPr>
          <p:cNvPr id="110595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596" name="Rectangle 4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b="1" smtClean="0">
                <a:solidFill>
                  <a:schemeClr val="bg1"/>
                </a:solidFill>
                <a:ea typeface="华文楷体" pitchFamily="2" charset="-122"/>
              </a:rPr>
              <a:t>欧氏空间</a:t>
            </a:r>
          </a:p>
        </p:txBody>
      </p:sp>
    </p:spTree>
    <p:extLst>
      <p:ext uri="{BB962C8B-B14F-4D97-AF65-F5344CB8AC3E}">
        <p14:creationId xmlns:p14="http://schemas.microsoft.com/office/powerpoint/2010/main" val="22670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04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8904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04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8904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04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8904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Line 2"/>
          <p:cNvSpPr>
            <a:spLocks noChangeShapeType="1"/>
          </p:cNvSpPr>
          <p:nvPr/>
        </p:nvSpPr>
        <p:spPr bwMode="auto">
          <a:xfrm flipH="1" flipV="1">
            <a:off x="2700338" y="3789363"/>
            <a:ext cx="1223962" cy="144145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9091" name="Line 3"/>
          <p:cNvSpPr>
            <a:spLocks noChangeShapeType="1"/>
          </p:cNvSpPr>
          <p:nvPr/>
        </p:nvSpPr>
        <p:spPr bwMode="auto">
          <a:xfrm flipV="1">
            <a:off x="3924300" y="2781300"/>
            <a:ext cx="1871663" cy="2447925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89092" name="Object 4"/>
          <p:cNvGraphicFramePr>
            <a:graphicFrameLocks noChangeAspect="1"/>
          </p:cNvGraphicFramePr>
          <p:nvPr/>
        </p:nvGraphicFramePr>
        <p:xfrm>
          <a:off x="3492500" y="5229225"/>
          <a:ext cx="44132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17" name="公式" r:id="rId3" imgW="190417" imgH="203112" progId="Equation.3">
                  <p:embed/>
                </p:oleObj>
              </mc:Choice>
              <mc:Fallback>
                <p:oleObj name="公式" r:id="rId3" imgW="190417" imgH="203112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5229225"/>
                        <a:ext cx="441325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093" name="Object 5"/>
          <p:cNvGraphicFramePr>
            <a:graphicFrameLocks noChangeAspect="1"/>
          </p:cNvGraphicFramePr>
          <p:nvPr/>
        </p:nvGraphicFramePr>
        <p:xfrm>
          <a:off x="395288" y="333375"/>
          <a:ext cx="1162050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18" name="公式" r:id="rId5" imgW="418918" imgH="241195" progId="Equation.3">
                  <p:embed/>
                </p:oleObj>
              </mc:Choice>
              <mc:Fallback>
                <p:oleObj name="公式" r:id="rId5" imgW="418918" imgH="241195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333375"/>
                        <a:ext cx="1162050" cy="66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6086" name="Object 6"/>
          <p:cNvGraphicFramePr>
            <a:graphicFrameLocks noChangeAspect="1"/>
          </p:cNvGraphicFramePr>
          <p:nvPr/>
        </p:nvGraphicFramePr>
        <p:xfrm>
          <a:off x="1763713" y="1125538"/>
          <a:ext cx="5167312" cy="149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19" name="公式" r:id="rId7" imgW="1930400" imgH="558800" progId="Equation.3">
                  <p:embed/>
                </p:oleObj>
              </mc:Choice>
              <mc:Fallback>
                <p:oleObj name="公式" r:id="rId7" imgW="1930400" imgH="558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1125538"/>
                        <a:ext cx="5167312" cy="1492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095" name="Line 7"/>
          <p:cNvSpPr>
            <a:spLocks noChangeShapeType="1"/>
          </p:cNvSpPr>
          <p:nvPr/>
        </p:nvSpPr>
        <p:spPr bwMode="auto">
          <a:xfrm flipV="1">
            <a:off x="1331913" y="5229225"/>
            <a:ext cx="77041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89096" name="Object 8"/>
          <p:cNvGraphicFramePr>
            <a:graphicFrameLocks noChangeAspect="1"/>
          </p:cNvGraphicFramePr>
          <p:nvPr/>
        </p:nvGraphicFramePr>
        <p:xfrm>
          <a:off x="4859338" y="3500438"/>
          <a:ext cx="1655762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20" name="公式" r:id="rId9" imgW="596900" imgH="482600" progId="Equation.3">
                  <p:embed/>
                </p:oleObj>
              </mc:Choice>
              <mc:Fallback>
                <p:oleObj name="公式" r:id="rId9" imgW="596900" imgH="482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3500438"/>
                        <a:ext cx="1655762" cy="133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097" name="Object 9"/>
          <p:cNvGraphicFramePr>
            <a:graphicFrameLocks noChangeAspect="1"/>
          </p:cNvGraphicFramePr>
          <p:nvPr/>
        </p:nvGraphicFramePr>
        <p:xfrm>
          <a:off x="971550" y="3860800"/>
          <a:ext cx="1827213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21" name="公式" r:id="rId11" imgW="634725" imgH="482391" progId="Equation.3">
                  <p:embed/>
                </p:oleObj>
              </mc:Choice>
              <mc:Fallback>
                <p:oleObj name="公式" r:id="rId11" imgW="634725" imgH="482391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860800"/>
                        <a:ext cx="1827213" cy="1384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098" name="Object 10"/>
          <p:cNvGraphicFramePr>
            <a:graphicFrameLocks noChangeAspect="1"/>
          </p:cNvGraphicFramePr>
          <p:nvPr/>
        </p:nvGraphicFramePr>
        <p:xfrm>
          <a:off x="2555875" y="404813"/>
          <a:ext cx="5137150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22" name="公式" r:id="rId13" imgW="1828800" imgH="215900" progId="Equation.3">
                  <p:embed/>
                </p:oleObj>
              </mc:Choice>
              <mc:Fallback>
                <p:oleObj name="公式" r:id="rId13" imgW="1828800" imgH="2159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404813"/>
                        <a:ext cx="5137150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886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30" name="Object 2"/>
          <p:cNvGraphicFramePr>
            <a:graphicFrameLocks noChangeAspect="1"/>
          </p:cNvGraphicFramePr>
          <p:nvPr/>
        </p:nvGraphicFramePr>
        <p:xfrm>
          <a:off x="7380288" y="3357563"/>
          <a:ext cx="1144587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090" name="公式" r:id="rId3" imgW="355320" imgH="177480" progId="Equation.3">
                  <p:embed/>
                </p:oleObj>
              </mc:Choice>
              <mc:Fallback>
                <p:oleObj name="公式" r:id="rId3" imgW="35532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0288" y="3357563"/>
                        <a:ext cx="1144587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6" name="Line 3"/>
          <p:cNvSpPr>
            <a:spLocks noChangeShapeType="1"/>
          </p:cNvSpPr>
          <p:nvPr/>
        </p:nvSpPr>
        <p:spPr bwMode="auto">
          <a:xfrm flipV="1">
            <a:off x="5435600" y="3068638"/>
            <a:ext cx="2881313" cy="792162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mtClean="0">
              <a:solidFill>
                <a:srgbClr val="000000"/>
              </a:solidFill>
              <a:latin typeface="French Script MT" pitchFamily="66" charset="0"/>
              <a:ea typeface="宋体" charset="-122"/>
            </a:endParaRPr>
          </a:p>
        </p:txBody>
      </p:sp>
      <p:sp>
        <p:nvSpPr>
          <p:cNvPr id="22537" name="Line 4"/>
          <p:cNvSpPr>
            <a:spLocks noChangeShapeType="1"/>
          </p:cNvSpPr>
          <p:nvPr/>
        </p:nvSpPr>
        <p:spPr bwMode="auto">
          <a:xfrm flipV="1">
            <a:off x="5435600" y="1916113"/>
            <a:ext cx="865188" cy="1944687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mtClean="0">
              <a:solidFill>
                <a:srgbClr val="000000"/>
              </a:solidFill>
              <a:latin typeface="French Script MT" pitchFamily="66" charset="0"/>
              <a:ea typeface="宋体" charset="-122"/>
            </a:endParaRPr>
          </a:p>
        </p:txBody>
      </p:sp>
      <p:graphicFrame>
        <p:nvGraphicFramePr>
          <p:cNvPr id="22531" name="Object 5"/>
          <p:cNvGraphicFramePr>
            <a:graphicFrameLocks noChangeAspect="1"/>
          </p:cNvGraphicFramePr>
          <p:nvPr/>
        </p:nvGraphicFramePr>
        <p:xfrm>
          <a:off x="5811838" y="3141663"/>
          <a:ext cx="354012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091" name="公式" r:id="rId5" imgW="139680" imgH="203040" progId="Equation.3">
                  <p:embed/>
                </p:oleObj>
              </mc:Choice>
              <mc:Fallback>
                <p:oleObj name="公式" r:id="rId5" imgW="1396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1838" y="3141663"/>
                        <a:ext cx="354012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2" name="Object 6"/>
          <p:cNvGraphicFramePr>
            <a:graphicFrameLocks noChangeAspect="1"/>
          </p:cNvGraphicFramePr>
          <p:nvPr/>
        </p:nvGraphicFramePr>
        <p:xfrm>
          <a:off x="4859338" y="1989138"/>
          <a:ext cx="1120775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092" name="公式" r:id="rId7" imgW="355320" imgH="203040" progId="Equation.3">
                  <p:embed/>
                </p:oleObj>
              </mc:Choice>
              <mc:Fallback>
                <p:oleObj name="公式" r:id="rId7" imgW="3553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1989138"/>
                        <a:ext cx="1120775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3" name="Object 9"/>
          <p:cNvGraphicFramePr>
            <a:graphicFrameLocks noChangeAspect="1"/>
          </p:cNvGraphicFramePr>
          <p:nvPr/>
        </p:nvGraphicFramePr>
        <p:xfrm>
          <a:off x="4932363" y="3716338"/>
          <a:ext cx="508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093" name="公式" r:id="rId9" imgW="126720" imgH="139680" progId="Equation.3">
                  <p:embed/>
                </p:oleObj>
              </mc:Choice>
              <mc:Fallback>
                <p:oleObj name="公式" r:id="rId9" imgW="1267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3716338"/>
                        <a:ext cx="5080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538" name="Picture 13" descr="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9" name="Rectangle 14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b="1" smtClean="0">
                <a:solidFill>
                  <a:schemeClr val="bg1"/>
                </a:solidFill>
                <a:ea typeface="华文楷体" pitchFamily="2" charset="-122"/>
              </a:rPr>
              <a:t>欧氏空间向量夹角的定义</a:t>
            </a:r>
          </a:p>
        </p:txBody>
      </p:sp>
      <p:graphicFrame>
        <p:nvGraphicFramePr>
          <p:cNvPr id="22534" name="Object 15"/>
          <p:cNvGraphicFramePr>
            <a:graphicFrameLocks noChangeAspect="1"/>
          </p:cNvGraphicFramePr>
          <p:nvPr/>
        </p:nvGraphicFramePr>
        <p:xfrm>
          <a:off x="611188" y="2205038"/>
          <a:ext cx="3438525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094" name="公式" r:id="rId12" imgW="1079280" imgH="431640" progId="Equation.3">
                  <p:embed/>
                </p:oleObj>
              </mc:Choice>
              <mc:Fallback>
                <p:oleObj name="公式" r:id="rId12" imgW="10792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2205038"/>
                        <a:ext cx="3438525" cy="136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259856" name="Picture 16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933336">
            <a:off x="323850" y="4149725"/>
            <a:ext cx="2160588" cy="210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259857" name="Object 17"/>
          <p:cNvGraphicFramePr>
            <a:graphicFrameLocks noChangeAspect="1"/>
          </p:cNvGraphicFramePr>
          <p:nvPr/>
        </p:nvGraphicFramePr>
        <p:xfrm>
          <a:off x="2771775" y="4868863"/>
          <a:ext cx="6183313" cy="64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095" name="公式" r:id="rId15" imgW="1955520" imgH="203040" progId="Equation.3">
                  <p:embed/>
                </p:oleObj>
              </mc:Choice>
              <mc:Fallback>
                <p:oleObj name="公式" r:id="rId15" imgW="19555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4868863"/>
                        <a:ext cx="6183313" cy="642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878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2598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2598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2598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42598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4259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b="1" smtClean="0"/>
              <a:t>第二章  方阵的行列式</a:t>
            </a:r>
          </a:p>
        </p:txBody>
      </p:sp>
      <p:sp>
        <p:nvSpPr>
          <p:cNvPr id="314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  1  </a:t>
            </a:r>
            <a:r>
              <a:rPr lang="zh-CN" altLang="en-US" sz="3600" b="1" smtClean="0">
                <a:latin typeface="Times New Roman" pitchFamily="18" charset="0"/>
              </a:rPr>
              <a:t>排列的奇偶性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 </a:t>
            </a:r>
            <a:r>
              <a:rPr lang="en-US" altLang="zh-CN" sz="3600" b="1" smtClean="0">
                <a:latin typeface="Times New Roman" pitchFamily="18" charset="0"/>
              </a:rPr>
              <a:t>2  </a:t>
            </a:r>
            <a:r>
              <a:rPr lang="zh-CN" altLang="en-US" sz="3600" b="1" smtClean="0">
                <a:latin typeface="Times New Roman" pitchFamily="18" charset="0"/>
              </a:rPr>
              <a:t>行列式的定义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 </a:t>
            </a:r>
            <a:r>
              <a:rPr lang="en-US" altLang="zh-CN" sz="3600" b="1" smtClean="0">
                <a:latin typeface="Times New Roman" pitchFamily="18" charset="0"/>
              </a:rPr>
              <a:t>3  </a:t>
            </a:r>
            <a:r>
              <a:rPr lang="zh-CN" altLang="en-US" sz="3600" b="1" smtClean="0">
                <a:latin typeface="Times New Roman" pitchFamily="18" charset="0"/>
              </a:rPr>
              <a:t>行列式的性质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 </a:t>
            </a:r>
            <a:r>
              <a:rPr lang="en-US" altLang="zh-CN" sz="3600" b="1" smtClean="0">
                <a:latin typeface="Times New Roman" pitchFamily="18" charset="0"/>
              </a:rPr>
              <a:t>4  </a:t>
            </a:r>
            <a:r>
              <a:rPr lang="zh-CN" altLang="en-US" sz="3600" b="1" smtClean="0">
                <a:latin typeface="Times New Roman" pitchFamily="18" charset="0"/>
              </a:rPr>
              <a:t>行列式按一行 </a:t>
            </a:r>
            <a:r>
              <a:rPr lang="en-US" altLang="zh-CN" sz="3600" b="1" smtClean="0">
                <a:latin typeface="Times New Roman" pitchFamily="18" charset="0"/>
              </a:rPr>
              <a:t>(</a:t>
            </a:r>
            <a:r>
              <a:rPr lang="zh-CN" altLang="en-US" sz="3600" b="1" smtClean="0">
                <a:latin typeface="Times New Roman" pitchFamily="18" charset="0"/>
              </a:rPr>
              <a:t>一列</a:t>
            </a:r>
            <a:r>
              <a:rPr lang="en-US" altLang="zh-CN" sz="3600" b="1" smtClean="0">
                <a:latin typeface="Times New Roman" pitchFamily="18" charset="0"/>
              </a:rPr>
              <a:t>) </a:t>
            </a:r>
            <a:r>
              <a:rPr lang="zh-CN" altLang="en-US" sz="3600" b="1" smtClean="0">
                <a:latin typeface="Times New Roman" pitchFamily="18" charset="0"/>
              </a:rPr>
              <a:t>展开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 </a:t>
            </a:r>
            <a:r>
              <a:rPr lang="en-US" altLang="zh-CN" sz="3600" b="1" smtClean="0">
                <a:solidFill>
                  <a:srgbClr val="FFFF00"/>
                </a:solidFill>
                <a:latin typeface="Times New Roman" pitchFamily="18" charset="0"/>
              </a:rPr>
              <a:t>5  </a:t>
            </a:r>
            <a:r>
              <a:rPr lang="zh-CN" altLang="en-US" sz="3600" b="1" smtClean="0">
                <a:solidFill>
                  <a:srgbClr val="FFFF00"/>
                </a:solidFill>
                <a:latin typeface="Times New Roman" pitchFamily="18" charset="0"/>
              </a:rPr>
              <a:t>克莱姆 </a:t>
            </a:r>
            <a:r>
              <a:rPr lang="en-US" altLang="zh-CN" sz="3600" b="1" smtClean="0">
                <a:solidFill>
                  <a:srgbClr val="FFFF00"/>
                </a:solidFill>
                <a:latin typeface="Times New Roman" pitchFamily="18" charset="0"/>
              </a:rPr>
              <a:t>(Cramer) </a:t>
            </a:r>
            <a:r>
              <a:rPr lang="zh-CN" altLang="en-US" sz="3600" b="1" smtClean="0">
                <a:solidFill>
                  <a:srgbClr val="FFFF00"/>
                </a:solidFill>
                <a:latin typeface="Times New Roman" pitchFamily="18" charset="0"/>
              </a:rPr>
              <a:t>法则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 </a:t>
            </a:r>
            <a:r>
              <a:rPr lang="en-US" altLang="zh-CN" sz="3600" b="1" smtClean="0">
                <a:latin typeface="Times New Roman" pitchFamily="18" charset="0"/>
              </a:rPr>
              <a:t>6  </a:t>
            </a:r>
            <a:r>
              <a:rPr lang="zh-CN" altLang="en-US" sz="3600" b="1" smtClean="0">
                <a:latin typeface="Times New Roman" pitchFamily="18" charset="0"/>
              </a:rPr>
              <a:t>行列式按 </a:t>
            </a:r>
            <a:r>
              <a:rPr lang="en-US" altLang="zh-CN" sz="3600" b="1" i="1" smtClean="0">
                <a:latin typeface="Times New Roman" pitchFamily="18" charset="0"/>
              </a:rPr>
              <a:t>k </a:t>
            </a:r>
            <a:r>
              <a:rPr lang="zh-CN" altLang="en-US" sz="3600" b="1" smtClean="0">
                <a:latin typeface="Times New Roman" pitchFamily="18" charset="0"/>
              </a:rPr>
              <a:t>行 </a:t>
            </a:r>
            <a:r>
              <a:rPr lang="en-US" altLang="zh-CN" sz="3600" b="1" smtClean="0">
                <a:latin typeface="Times New Roman" pitchFamily="18" charset="0"/>
              </a:rPr>
              <a:t>( </a:t>
            </a:r>
            <a:r>
              <a:rPr lang="en-US" altLang="zh-CN" sz="3600" b="1" i="1" smtClean="0">
                <a:latin typeface="Times New Roman" pitchFamily="18" charset="0"/>
              </a:rPr>
              <a:t>k </a:t>
            </a:r>
            <a:r>
              <a:rPr lang="zh-CN" altLang="en-US" sz="3600" b="1" smtClean="0">
                <a:latin typeface="Times New Roman" pitchFamily="18" charset="0"/>
              </a:rPr>
              <a:t>列</a:t>
            </a:r>
            <a:r>
              <a:rPr lang="en-US" altLang="zh-CN" sz="3600" b="1" smtClean="0">
                <a:latin typeface="Times New Roman" pitchFamily="18" charset="0"/>
              </a:rPr>
              <a:t>) </a:t>
            </a:r>
            <a:r>
              <a:rPr lang="zh-CN" altLang="en-US" sz="3600" b="1" smtClean="0">
                <a:latin typeface="Times New Roman" pitchFamily="18" charset="0"/>
              </a:rPr>
              <a:t>展开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3600" b="1" smtClean="0">
                <a:latin typeface="Times New Roman" pitchFamily="18" charset="0"/>
              </a:rPr>
              <a:t>参考材料：课本 第二章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5394" name="Object 2"/>
          <p:cNvGraphicFramePr>
            <a:graphicFrameLocks noChangeAspect="1"/>
          </p:cNvGraphicFramePr>
          <p:nvPr/>
        </p:nvGraphicFramePr>
        <p:xfrm>
          <a:off x="1601788" y="2133600"/>
          <a:ext cx="5795962" cy="1408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661" name="公式" r:id="rId3" imgW="1981200" imgH="482600" progId="Equation.3">
                  <p:embed/>
                </p:oleObj>
              </mc:Choice>
              <mc:Fallback>
                <p:oleObj name="公式" r:id="rId3" imgW="1981200" imgH="482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788" y="2133600"/>
                        <a:ext cx="5795962" cy="1408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395" name="Object 3"/>
          <p:cNvGraphicFramePr>
            <a:graphicFrameLocks noChangeAspect="1"/>
          </p:cNvGraphicFramePr>
          <p:nvPr/>
        </p:nvGraphicFramePr>
        <p:xfrm>
          <a:off x="1558925" y="620713"/>
          <a:ext cx="6386513" cy="1443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662" name="公式" r:id="rId5" imgW="2133600" imgH="482600" progId="Equation.3">
                  <p:embed/>
                </p:oleObj>
              </mc:Choice>
              <mc:Fallback>
                <p:oleObj name="公式" r:id="rId5" imgW="2133600" imgH="482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8925" y="620713"/>
                        <a:ext cx="6386513" cy="1443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2357" name="Object 5"/>
          <p:cNvGraphicFramePr>
            <a:graphicFrameLocks noChangeAspect="1"/>
          </p:cNvGraphicFramePr>
          <p:nvPr/>
        </p:nvGraphicFramePr>
        <p:xfrm>
          <a:off x="5254625" y="3644900"/>
          <a:ext cx="3028950" cy="279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663" name="公式" r:id="rId7" imgW="990600" imgH="914400" progId="Equation.3">
                  <p:embed/>
                </p:oleObj>
              </mc:Choice>
              <mc:Fallback>
                <p:oleObj name="公式" r:id="rId7" imgW="990600" imgH="914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4625" y="3644900"/>
                        <a:ext cx="3028950" cy="2795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2358" name="Object 6"/>
          <p:cNvGraphicFramePr>
            <a:graphicFrameLocks noChangeAspect="1"/>
          </p:cNvGraphicFramePr>
          <p:nvPr/>
        </p:nvGraphicFramePr>
        <p:xfrm>
          <a:off x="1727200" y="3716338"/>
          <a:ext cx="3065463" cy="269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664" name="公式" r:id="rId9" imgW="1041400" imgH="914400" progId="Equation.3">
                  <p:embed/>
                </p:oleObj>
              </mc:Choice>
              <mc:Fallback>
                <p:oleObj name="公式" r:id="rId9" imgW="1041400" imgH="914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7200" y="3716338"/>
                        <a:ext cx="3065463" cy="269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398" name="Object 7"/>
          <p:cNvGraphicFramePr>
            <a:graphicFrameLocks noChangeAspect="1"/>
          </p:cNvGraphicFramePr>
          <p:nvPr/>
        </p:nvGraphicFramePr>
        <p:xfrm>
          <a:off x="250825" y="1014413"/>
          <a:ext cx="12255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665" name="公式" r:id="rId11" imgW="406224" imgH="190417" progId="Equation.3">
                  <p:embed/>
                </p:oleObj>
              </mc:Choice>
              <mc:Fallback>
                <p:oleObj name="公式" r:id="rId11" imgW="406224" imgH="190417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1014413"/>
                        <a:ext cx="122555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2360" name="Rectangle 8"/>
          <p:cNvSpPr>
            <a:spLocks noChangeArrowheads="1"/>
          </p:cNvSpPr>
          <p:nvPr/>
        </p:nvSpPr>
        <p:spPr bwMode="auto">
          <a:xfrm>
            <a:off x="2771775" y="3644900"/>
            <a:ext cx="647700" cy="2736850"/>
          </a:xfrm>
          <a:prstGeom prst="rect">
            <a:avLst/>
          </a:prstGeom>
          <a:solidFill>
            <a:srgbClr val="FFCC00">
              <a:alpha val="34901"/>
            </a:srgb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172361" name="Rectangle 9"/>
          <p:cNvSpPr>
            <a:spLocks noChangeArrowheads="1"/>
          </p:cNvSpPr>
          <p:nvPr/>
        </p:nvSpPr>
        <p:spPr bwMode="auto">
          <a:xfrm>
            <a:off x="7451725" y="3716338"/>
            <a:ext cx="647700" cy="2736850"/>
          </a:xfrm>
          <a:prstGeom prst="rect">
            <a:avLst/>
          </a:prstGeom>
          <a:solidFill>
            <a:srgbClr val="FFCC00">
              <a:alpha val="34901"/>
            </a:srgb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2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72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72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2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72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72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2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9" dur="1000"/>
                                        <p:tgtEl>
                                          <p:spTgt spid="3172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2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4" dur="1000"/>
                                        <p:tgtEl>
                                          <p:spTgt spid="3172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2360" grpId="0" animBg="1"/>
      <p:bldP spid="3172361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Freeform 2"/>
          <p:cNvSpPr>
            <a:spLocks/>
          </p:cNvSpPr>
          <p:nvPr/>
        </p:nvSpPr>
        <p:spPr bwMode="auto">
          <a:xfrm>
            <a:off x="1116013" y="2205038"/>
            <a:ext cx="3887787" cy="3240087"/>
          </a:xfrm>
          <a:custGeom>
            <a:avLst/>
            <a:gdLst>
              <a:gd name="T0" fmla="*/ 0 w 2449"/>
              <a:gd name="T1" fmla="*/ 2147483647 h 2041"/>
              <a:gd name="T2" fmla="*/ 2147483647 w 2449"/>
              <a:gd name="T3" fmla="*/ 2147483647 h 2041"/>
              <a:gd name="T4" fmla="*/ 2147483647 w 2449"/>
              <a:gd name="T5" fmla="*/ 2147483647 h 2041"/>
              <a:gd name="T6" fmla="*/ 2147483647 w 2449"/>
              <a:gd name="T7" fmla="*/ 0 h 2041"/>
              <a:gd name="T8" fmla="*/ 0 w 2449"/>
              <a:gd name="T9" fmla="*/ 2147483647 h 20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49"/>
              <a:gd name="T16" fmla="*/ 0 h 2041"/>
              <a:gd name="T17" fmla="*/ 2449 w 2449"/>
              <a:gd name="T18" fmla="*/ 2041 h 204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49" h="2041">
                <a:moveTo>
                  <a:pt x="0" y="1542"/>
                </a:moveTo>
                <a:lnTo>
                  <a:pt x="1270" y="2041"/>
                </a:lnTo>
                <a:lnTo>
                  <a:pt x="2449" y="499"/>
                </a:lnTo>
                <a:lnTo>
                  <a:pt x="1179" y="0"/>
                </a:lnTo>
                <a:lnTo>
                  <a:pt x="0" y="1542"/>
                </a:lnTo>
                <a:close/>
              </a:path>
            </a:pathLst>
          </a:custGeom>
          <a:solidFill>
            <a:srgbClr val="FF00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16419" name="Object 3"/>
          <p:cNvGraphicFramePr>
            <a:graphicFrameLocks noChangeAspect="1"/>
          </p:cNvGraphicFramePr>
          <p:nvPr/>
        </p:nvGraphicFramePr>
        <p:xfrm>
          <a:off x="611188" y="4508500"/>
          <a:ext cx="44132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861" name="公式" r:id="rId3" imgW="190417" imgH="203112" progId="Equation.3">
                  <p:embed/>
                </p:oleObj>
              </mc:Choice>
              <mc:Fallback>
                <p:oleObj name="公式" r:id="rId3" imgW="190417" imgH="203112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4508500"/>
                        <a:ext cx="441325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89508" name="Freeform 4"/>
          <p:cNvSpPr>
            <a:spLocks/>
          </p:cNvSpPr>
          <p:nvPr/>
        </p:nvSpPr>
        <p:spPr bwMode="auto">
          <a:xfrm>
            <a:off x="1116013" y="1268413"/>
            <a:ext cx="4103687" cy="3384550"/>
          </a:xfrm>
          <a:custGeom>
            <a:avLst/>
            <a:gdLst>
              <a:gd name="T0" fmla="*/ 0 w 2585"/>
              <a:gd name="T1" fmla="*/ 2147483647 h 2132"/>
              <a:gd name="T2" fmla="*/ 2147483647 w 2585"/>
              <a:gd name="T3" fmla="*/ 2147483647 h 2132"/>
              <a:gd name="T4" fmla="*/ 2147483647 w 2585"/>
              <a:gd name="T5" fmla="*/ 0 h 2132"/>
              <a:gd name="T6" fmla="*/ 2147483647 w 2585"/>
              <a:gd name="T7" fmla="*/ 2147483647 h 2132"/>
              <a:gd name="T8" fmla="*/ 0 w 2585"/>
              <a:gd name="T9" fmla="*/ 2147483647 h 21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85"/>
              <a:gd name="T16" fmla="*/ 0 h 2132"/>
              <a:gd name="T17" fmla="*/ 2585 w 2585"/>
              <a:gd name="T18" fmla="*/ 2132 h 213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85" h="2132">
                <a:moveTo>
                  <a:pt x="0" y="2132"/>
                </a:moveTo>
                <a:lnTo>
                  <a:pt x="1497" y="1497"/>
                </a:lnTo>
                <a:lnTo>
                  <a:pt x="2585" y="0"/>
                </a:lnTo>
                <a:lnTo>
                  <a:pt x="1179" y="590"/>
                </a:lnTo>
                <a:lnTo>
                  <a:pt x="0" y="2132"/>
                </a:lnTo>
                <a:close/>
              </a:path>
            </a:pathLst>
          </a:custGeom>
          <a:solidFill>
            <a:srgbClr val="0000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6421" name="Line 5"/>
          <p:cNvSpPr>
            <a:spLocks noChangeShapeType="1"/>
          </p:cNvSpPr>
          <p:nvPr/>
        </p:nvSpPr>
        <p:spPr bwMode="auto">
          <a:xfrm flipV="1">
            <a:off x="1116013" y="2205038"/>
            <a:ext cx="1871662" cy="2447925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89510" name="Freeform 6"/>
          <p:cNvSpPr>
            <a:spLocks/>
          </p:cNvSpPr>
          <p:nvPr/>
        </p:nvSpPr>
        <p:spPr bwMode="auto">
          <a:xfrm>
            <a:off x="1116013" y="3644900"/>
            <a:ext cx="4392612" cy="1800225"/>
          </a:xfrm>
          <a:custGeom>
            <a:avLst/>
            <a:gdLst>
              <a:gd name="T0" fmla="*/ 0 w 2767"/>
              <a:gd name="T1" fmla="*/ 2147483647 h 1134"/>
              <a:gd name="T2" fmla="*/ 2147483647 w 2767"/>
              <a:gd name="T3" fmla="*/ 0 h 1134"/>
              <a:gd name="T4" fmla="*/ 2147483647 w 2767"/>
              <a:gd name="T5" fmla="*/ 2147483647 h 1134"/>
              <a:gd name="T6" fmla="*/ 2147483647 w 2767"/>
              <a:gd name="T7" fmla="*/ 2147483647 h 1134"/>
              <a:gd name="T8" fmla="*/ 0 w 2767"/>
              <a:gd name="T9" fmla="*/ 2147483647 h 113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67"/>
              <a:gd name="T16" fmla="*/ 0 h 1134"/>
              <a:gd name="T17" fmla="*/ 2767 w 2767"/>
              <a:gd name="T18" fmla="*/ 1134 h 113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67" h="1134">
                <a:moveTo>
                  <a:pt x="0" y="635"/>
                </a:moveTo>
                <a:lnTo>
                  <a:pt x="1451" y="0"/>
                </a:lnTo>
                <a:lnTo>
                  <a:pt x="2767" y="499"/>
                </a:lnTo>
                <a:lnTo>
                  <a:pt x="1224" y="1134"/>
                </a:lnTo>
                <a:lnTo>
                  <a:pt x="0" y="635"/>
                </a:lnTo>
                <a:close/>
              </a:path>
            </a:pathLst>
          </a:custGeom>
          <a:solidFill>
            <a:srgbClr val="00FF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6423" name="Line 7"/>
          <p:cNvSpPr>
            <a:spLocks noChangeShapeType="1"/>
          </p:cNvSpPr>
          <p:nvPr/>
        </p:nvSpPr>
        <p:spPr bwMode="auto">
          <a:xfrm>
            <a:off x="1116013" y="4652963"/>
            <a:ext cx="2016125" cy="790575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89512" name="Line 8"/>
          <p:cNvSpPr>
            <a:spLocks noChangeShapeType="1"/>
          </p:cNvSpPr>
          <p:nvPr/>
        </p:nvSpPr>
        <p:spPr bwMode="auto">
          <a:xfrm flipV="1">
            <a:off x="1116013" y="3644900"/>
            <a:ext cx="2376487" cy="1008063"/>
          </a:xfrm>
          <a:prstGeom prst="line">
            <a:avLst/>
          </a:prstGeom>
          <a:noFill/>
          <a:ln w="6350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89513" name="Line 9"/>
          <p:cNvSpPr>
            <a:spLocks noChangeShapeType="1"/>
          </p:cNvSpPr>
          <p:nvPr/>
        </p:nvSpPr>
        <p:spPr bwMode="auto">
          <a:xfrm flipV="1">
            <a:off x="2339975" y="1341438"/>
            <a:ext cx="2808288" cy="3814762"/>
          </a:xfrm>
          <a:prstGeom prst="line">
            <a:avLst/>
          </a:prstGeom>
          <a:noFill/>
          <a:ln w="25400">
            <a:solidFill>
              <a:schemeClr val="tx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89514" name="Line 10"/>
          <p:cNvSpPr>
            <a:spLocks noChangeShapeType="1"/>
          </p:cNvSpPr>
          <p:nvPr/>
        </p:nvSpPr>
        <p:spPr bwMode="auto">
          <a:xfrm>
            <a:off x="2268538" y="3213100"/>
            <a:ext cx="3167062" cy="1223963"/>
          </a:xfrm>
          <a:prstGeom prst="line">
            <a:avLst/>
          </a:prstGeom>
          <a:noFill/>
          <a:ln w="25400">
            <a:solidFill>
              <a:schemeClr val="tx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6427" name="Rectangle 11"/>
          <p:cNvSpPr>
            <a:spLocks noChangeArrowheads="1"/>
          </p:cNvSpPr>
          <p:nvPr/>
        </p:nvSpPr>
        <p:spPr bwMode="auto">
          <a:xfrm>
            <a:off x="5724525" y="188913"/>
            <a:ext cx="3024188" cy="1736725"/>
          </a:xfrm>
          <a:prstGeom prst="rect">
            <a:avLst/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35000"/>
              </a:lnSpc>
              <a:spcBef>
                <a:spcPct val="0"/>
              </a:spcBef>
              <a:buFontTx/>
              <a:buNone/>
            </a:pPr>
            <a:r>
              <a:rPr kumimoji="0" lang="en-US" altLang="zh-CN" sz="4000" dirty="0">
                <a:solidFill>
                  <a:srgbClr val="3333FF"/>
                </a:solidFill>
              </a:rPr>
              <a:t>Cramer </a:t>
            </a:r>
          </a:p>
          <a:p>
            <a:pPr algn="ctr" eaLnBrk="1" hangingPunct="1">
              <a:lnSpc>
                <a:spcPct val="135000"/>
              </a:lnSpc>
              <a:spcBef>
                <a:spcPct val="0"/>
              </a:spcBef>
              <a:buFontTx/>
              <a:buNone/>
            </a:pPr>
            <a:r>
              <a:rPr kumimoji="0" lang="zh-CN" altLang="en-US" sz="4000" dirty="0">
                <a:solidFill>
                  <a:srgbClr val="3333FF"/>
                </a:solidFill>
              </a:rPr>
              <a:t>法则</a:t>
            </a:r>
          </a:p>
        </p:txBody>
      </p:sp>
      <p:graphicFrame>
        <p:nvGraphicFramePr>
          <p:cNvPr id="3989516" name="Object 12"/>
          <p:cNvGraphicFramePr>
            <a:graphicFrameLocks noChangeAspect="1"/>
          </p:cNvGraphicFramePr>
          <p:nvPr/>
        </p:nvGraphicFramePr>
        <p:xfrm>
          <a:off x="1403350" y="476250"/>
          <a:ext cx="299085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862" name="公式" r:id="rId5" imgW="1015559" imgH="215806" progId="Equation.3">
                  <p:embed/>
                </p:oleObj>
              </mc:Choice>
              <mc:Fallback>
                <p:oleObj name="公式" r:id="rId5" imgW="1015559" imgH="215806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476250"/>
                        <a:ext cx="2990850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6429" name="Object 14"/>
          <p:cNvGraphicFramePr>
            <a:graphicFrameLocks noChangeAspect="1"/>
          </p:cNvGraphicFramePr>
          <p:nvPr/>
        </p:nvGraphicFramePr>
        <p:xfrm>
          <a:off x="2916238" y="5229225"/>
          <a:ext cx="1709737" cy="1227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863" name="公式" r:id="rId7" imgW="672808" imgH="482391" progId="Equation.3">
                  <p:embed/>
                </p:oleObj>
              </mc:Choice>
              <mc:Fallback>
                <p:oleObj name="公式" r:id="rId7" imgW="672808" imgH="482391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5229225"/>
                        <a:ext cx="1709737" cy="1227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89519" name="Object 15"/>
          <p:cNvGraphicFramePr>
            <a:graphicFrameLocks noChangeAspect="1"/>
          </p:cNvGraphicFramePr>
          <p:nvPr/>
        </p:nvGraphicFramePr>
        <p:xfrm>
          <a:off x="1619250" y="5157788"/>
          <a:ext cx="846138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864" name="公式" r:id="rId9" imgW="304536" imgH="215713" progId="Equation.3">
                  <p:embed/>
                </p:oleObj>
              </mc:Choice>
              <mc:Fallback>
                <p:oleObj name="公式" r:id="rId9" imgW="304536" imgH="215713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5157788"/>
                        <a:ext cx="846138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6431" name="Object 16"/>
          <p:cNvGraphicFramePr>
            <a:graphicFrameLocks noChangeAspect="1"/>
          </p:cNvGraphicFramePr>
          <p:nvPr/>
        </p:nvGraphicFramePr>
        <p:xfrm>
          <a:off x="1187450" y="1341438"/>
          <a:ext cx="1741488" cy="1227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865" name="公式" r:id="rId11" imgW="685800" imgH="482600" progId="Equation.3">
                  <p:embed/>
                </p:oleObj>
              </mc:Choice>
              <mc:Fallback>
                <p:oleObj name="公式" r:id="rId11" imgW="685800" imgH="4826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341438"/>
                        <a:ext cx="1741488" cy="1227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89521" name="Object 17"/>
          <p:cNvGraphicFramePr>
            <a:graphicFrameLocks noChangeAspect="1"/>
          </p:cNvGraphicFramePr>
          <p:nvPr/>
        </p:nvGraphicFramePr>
        <p:xfrm>
          <a:off x="1223963" y="2781300"/>
          <a:ext cx="9175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866" name="公式" r:id="rId13" imgW="330057" imgH="215806" progId="Equation.3">
                  <p:embed/>
                </p:oleObj>
              </mc:Choice>
              <mc:Fallback>
                <p:oleObj name="公式" r:id="rId13" imgW="330057" imgH="215806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3963" y="2781300"/>
                        <a:ext cx="917575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89523" name="Object 19"/>
          <p:cNvGraphicFramePr>
            <a:graphicFrameLocks noChangeAspect="1"/>
          </p:cNvGraphicFramePr>
          <p:nvPr/>
        </p:nvGraphicFramePr>
        <p:xfrm>
          <a:off x="3708400" y="2924175"/>
          <a:ext cx="1423988" cy="126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867" name="公式" r:id="rId15" imgW="571500" imgH="508000" progId="Equation.3">
                  <p:embed/>
                </p:oleObj>
              </mc:Choice>
              <mc:Fallback>
                <p:oleObj name="公式" r:id="rId15" imgW="571500" imgH="5080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2924175"/>
                        <a:ext cx="1423988" cy="1266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89526" name="AutoShape 22"/>
          <p:cNvSpPr>
            <a:spLocks noChangeArrowheads="1"/>
          </p:cNvSpPr>
          <p:nvPr/>
        </p:nvSpPr>
        <p:spPr bwMode="auto">
          <a:xfrm>
            <a:off x="6659563" y="5013325"/>
            <a:ext cx="1728787" cy="1368425"/>
          </a:xfrm>
          <a:prstGeom prst="roundRect">
            <a:avLst>
              <a:gd name="adj" fmla="val 16667"/>
            </a:avLst>
          </a:prstGeom>
          <a:solidFill>
            <a:srgbClr val="FF00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989527" name="AutoShape 23"/>
          <p:cNvSpPr>
            <a:spLocks noChangeArrowheads="1"/>
          </p:cNvSpPr>
          <p:nvPr/>
        </p:nvSpPr>
        <p:spPr bwMode="auto">
          <a:xfrm>
            <a:off x="6659563" y="3644900"/>
            <a:ext cx="1728787" cy="1368425"/>
          </a:xfrm>
          <a:prstGeom prst="roundRect">
            <a:avLst>
              <a:gd name="adj" fmla="val 16667"/>
            </a:avLst>
          </a:prstGeom>
          <a:solidFill>
            <a:srgbClr val="0000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3989528" name="Object 24"/>
          <p:cNvGraphicFramePr>
            <a:graphicFrameLocks noChangeAspect="1"/>
          </p:cNvGraphicFramePr>
          <p:nvPr/>
        </p:nvGraphicFramePr>
        <p:xfrm>
          <a:off x="5651500" y="3644900"/>
          <a:ext cx="3065463" cy="269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868" name="公式" r:id="rId17" imgW="1041400" imgH="914400" progId="Equation.3">
                  <p:embed/>
                </p:oleObj>
              </mc:Choice>
              <mc:Fallback>
                <p:oleObj name="公式" r:id="rId17" imgW="1041400" imgH="9144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3644900"/>
                        <a:ext cx="3065463" cy="269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9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989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9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9895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895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9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989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9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9895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9895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9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989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9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9895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9895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9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9895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9895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989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9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9895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9895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9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9895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9895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9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3989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9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9895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9895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3989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89508" grpId="0" animBg="1"/>
      <p:bldP spid="3989510" grpId="0" animBg="1"/>
      <p:bldP spid="3989512" grpId="0" animBg="1"/>
      <p:bldP spid="3989513" grpId="0" animBg="1"/>
      <p:bldP spid="3989514" grpId="0" animBg="1"/>
      <p:bldP spid="3989526" grpId="0" animBg="1"/>
      <p:bldP spid="3989527" grpId="0" animBg="1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00212"/>
            <a:ext cx="8229600" cy="4681537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   n </a:t>
            </a:r>
            <a:r>
              <a:rPr lang="zh-CN" altLang="en-US" sz="3600" b="1" dirty="0">
                <a:latin typeface="Times New Roman" pitchFamily="18" charset="0"/>
              </a:rPr>
              <a:t>个</a:t>
            </a:r>
            <a:r>
              <a:rPr lang="zh-CN" altLang="en-US" sz="3600" b="1" dirty="0" smtClean="0">
                <a:latin typeface="Times New Roman" pitchFamily="18" charset="0"/>
              </a:rPr>
              <a:t>方程  </a:t>
            </a:r>
            <a:r>
              <a:rPr lang="en-US" altLang="zh-CN" sz="3600" b="1" dirty="0" smtClean="0">
                <a:latin typeface="Times New Roman" pitchFamily="18" charset="0"/>
              </a:rPr>
              <a:t>n </a:t>
            </a:r>
            <a:r>
              <a:rPr lang="zh-CN" altLang="en-US" sz="3600" b="1" dirty="0" smtClean="0">
                <a:latin typeface="Times New Roman" pitchFamily="18" charset="0"/>
              </a:rPr>
              <a:t>个未知量的线性方程组</a:t>
            </a:r>
            <a:endParaRPr lang="en-US" altLang="zh-CN" sz="3600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>
                <a:latin typeface="Times New Roman" pitchFamily="18" charset="0"/>
              </a:rPr>
              <a:t> </a:t>
            </a:r>
            <a:endParaRPr lang="zh-CN" altLang="en-US" sz="3600" b="1" dirty="0" smtClean="0">
              <a:latin typeface="Times New Roman" pitchFamily="18" charset="0"/>
            </a:endParaRPr>
          </a:p>
        </p:txBody>
      </p:sp>
      <p:sp>
        <p:nvSpPr>
          <p:cNvPr id="1794053" name="Rectangle 5"/>
          <p:cNvSpPr>
            <a:spLocks noChangeArrowheads="1"/>
          </p:cNvSpPr>
          <p:nvPr/>
        </p:nvSpPr>
        <p:spPr bwMode="auto">
          <a:xfrm>
            <a:off x="1223961" y="5509963"/>
            <a:ext cx="669607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dirty="0" smtClean="0">
                <a:solidFill>
                  <a:schemeClr val="tx2"/>
                </a:solidFill>
              </a:rPr>
              <a:t>设系</a:t>
            </a:r>
            <a:r>
              <a:rPr kumimoji="0" lang="zh-CN" altLang="en-US" dirty="0">
                <a:solidFill>
                  <a:schemeClr val="tx2"/>
                </a:solidFill>
              </a:rPr>
              <a:t>数矩</a:t>
            </a:r>
            <a:r>
              <a:rPr kumimoji="0" lang="zh-CN" altLang="en-US" dirty="0" smtClean="0">
                <a:solidFill>
                  <a:schemeClr val="tx2"/>
                </a:solidFill>
              </a:rPr>
              <a:t>阵为  </a:t>
            </a:r>
            <a:r>
              <a:rPr kumimoji="0" lang="en-US" altLang="zh-CN" dirty="0" smtClean="0">
                <a:solidFill>
                  <a:schemeClr val="tx2"/>
                </a:solidFill>
                <a:latin typeface="Times New Roman" pitchFamily="18" charset="0"/>
              </a:rPr>
              <a:t>A </a:t>
            </a:r>
            <a:r>
              <a:rPr kumimoji="0" lang="en-US" altLang="zh-CN" dirty="0">
                <a:solidFill>
                  <a:schemeClr val="tx2"/>
                </a:solidFill>
                <a:latin typeface="Times New Roman" pitchFamily="18" charset="0"/>
              </a:rPr>
              <a:t>,   </a:t>
            </a:r>
            <a:r>
              <a:rPr kumimoji="0" lang="zh-CN" altLang="en-US" dirty="0">
                <a:solidFill>
                  <a:schemeClr val="tx2"/>
                </a:solidFill>
                <a:latin typeface="Times New Roman" pitchFamily="18" charset="0"/>
              </a:rPr>
              <a:t>常数</a:t>
            </a:r>
            <a:r>
              <a:rPr kumimoji="0" lang="zh-CN" altLang="en-US" dirty="0" smtClean="0">
                <a:solidFill>
                  <a:schemeClr val="tx2"/>
                </a:solidFill>
                <a:latin typeface="Times New Roman" pitchFamily="18" charset="0"/>
              </a:rPr>
              <a:t>列向量为  </a:t>
            </a:r>
            <a:r>
              <a:rPr kumimoji="0" lang="zh-CN" altLang="en-US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</a:t>
            </a:r>
            <a:r>
              <a:rPr kumimoji="0" lang="zh-CN" altLang="en-US" dirty="0" smtClean="0">
                <a:solidFill>
                  <a:schemeClr val="tx2"/>
                </a:solidFill>
                <a:latin typeface="Times New Roman" pitchFamily="18" charset="0"/>
              </a:rPr>
              <a:t> </a:t>
            </a:r>
            <a:endParaRPr kumimoji="0" lang="zh-CN" altLang="en-US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1794054" name="Rectangle 6"/>
          <p:cNvSpPr>
            <a:spLocks noChangeArrowheads="1"/>
          </p:cNvSpPr>
          <p:nvPr/>
        </p:nvSpPr>
        <p:spPr bwMode="auto">
          <a:xfrm>
            <a:off x="1259632" y="2636838"/>
            <a:ext cx="5832648" cy="2592362"/>
          </a:xfrm>
          <a:prstGeom prst="rect">
            <a:avLst/>
          </a:prstGeom>
          <a:solidFill>
            <a:srgbClr val="FF99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794055" name="Rectangle 7"/>
          <p:cNvSpPr>
            <a:spLocks noChangeArrowheads="1"/>
          </p:cNvSpPr>
          <p:nvPr/>
        </p:nvSpPr>
        <p:spPr bwMode="auto">
          <a:xfrm>
            <a:off x="7451526" y="2625378"/>
            <a:ext cx="719138" cy="2603822"/>
          </a:xfrm>
          <a:prstGeom prst="rect">
            <a:avLst/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pic>
        <p:nvPicPr>
          <p:cNvPr id="317447" name="Picture 9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48" name="Rectangle 11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altLang="zh-CN" smtClean="0"/>
              <a:t>   </a:t>
            </a:r>
            <a:r>
              <a:rPr lang="zh-CN" altLang="en-US" b="1" smtClean="0">
                <a:solidFill>
                  <a:schemeClr val="bg1"/>
                </a:solidFill>
              </a:rPr>
              <a:t>克莱姆法则  </a:t>
            </a:r>
            <a:r>
              <a:rPr lang="en-US" altLang="zh-CN" b="1" smtClean="0">
                <a:solidFill>
                  <a:schemeClr val="bg1"/>
                </a:solidFill>
              </a:rPr>
              <a:t>Cramer’s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66599" y="2787460"/>
                <a:ext cx="7610801" cy="22433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360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 smtClean="0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1" i="1" smtClean="0">
                                              <a:latin typeface="Cambria Math"/>
                                            </a:rPr>
                                            <m:t> </m:t>
                                          </m:r>
                                          <m:r>
                                            <a:rPr lang="en-US" altLang="zh-CN" sz="3600" b="1" i="1" smtClean="0">
                                              <a:latin typeface="Cambria Math"/>
                                            </a:rPr>
                                            <m:t>𝒂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1" i="1" smtClean="0">
                                              <a:latin typeface="Cambria Math"/>
                                            </a:rPr>
                                            <m:t>𝟏𝟏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sz="360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1" i="1" smtClean="0">
                                              <a:latin typeface="Cambria Math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1" i="1" smtClean="0">
                                              <a:latin typeface="Cambria Math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1" i="1" smtClean="0">
                                          <a:latin typeface="Cambria Math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3600" b="1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1" i="1" smtClean="0">
                                              <a:latin typeface="Cambria Math"/>
                                            </a:rPr>
                                            <m:t>𝒂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1" i="1" smtClean="0">
                                              <a:latin typeface="Cambria Math"/>
                                            </a:rPr>
                                            <m:t>𝟏𝟐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sz="3600" b="1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1" i="1" smtClean="0">
                                              <a:latin typeface="Cambria Math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1" i="1" smtClean="0">
                                              <a:latin typeface="Cambria Math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1" i="1" smtClean="0"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altLang="zh-CN" sz="3600" b="1" i="1" smtClean="0">
                                          <a:latin typeface="Cambria Math"/>
                                        </a:rPr>
                                        <m:t>⋯+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3600" b="1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1" i="1" smtClean="0">
                                              <a:latin typeface="Cambria Math"/>
                                            </a:rPr>
                                            <m:t>𝒂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1" i="1" smtClean="0">
                                              <a:latin typeface="Cambria Math"/>
                                            </a:rPr>
                                            <m:t>𝟏</m:t>
                                          </m:r>
                                          <m:r>
                                            <a:rPr lang="en-US" altLang="zh-CN" sz="3600" b="1" i="1" smtClean="0">
                                              <a:latin typeface="Cambria Math"/>
                                            </a:rPr>
                                            <m:t>𝒏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sz="3600" b="1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1" i="1" smtClean="0">
                                              <a:latin typeface="Cambria Math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1" i="1" smtClean="0">
                                              <a:latin typeface="Cambria Math"/>
                                            </a:rPr>
                                            <m:t>𝒏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1" i="1" smtClean="0">
                                          <a:latin typeface="Cambria Math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3600" b="1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1" i="1" smtClean="0">
                                              <a:latin typeface="Cambria Math"/>
                                            </a:rPr>
                                            <m:t>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1" i="1" smtClean="0">
                                              <a:latin typeface="Cambria Math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/>
                                            </a:rPr>
                                            <m:t> </m:t>
                                          </m:r>
                                          <m:r>
                                            <a:rPr lang="en-US" altLang="zh-CN" sz="3600" i="1">
                                              <a:latin typeface="Cambria Math"/>
                                            </a:rPr>
                                            <m:t>𝒂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1" i="1" smtClean="0">
                                              <a:latin typeface="Cambria Math"/>
                                            </a:rPr>
                                            <m:t>𝟐</m:t>
                                          </m:r>
                                          <m:r>
                                            <a:rPr lang="en-US" altLang="zh-CN" sz="3600" i="1">
                                              <a:latin typeface="Cambria Math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i="1">
                                          <a:latin typeface="Cambria Math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/>
                                            </a:rPr>
                                            <m:t>𝒂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1" i="1" smtClean="0">
                                              <a:latin typeface="Cambria Math"/>
                                            </a:rPr>
                                            <m:t>𝟐</m:t>
                                          </m:r>
                                          <m:r>
                                            <a:rPr lang="en-US" altLang="zh-CN" sz="3600" i="1">
                                              <a:latin typeface="Cambria Math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i="1"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altLang="zh-CN" sz="3600" i="1">
                                          <a:latin typeface="Cambria Math"/>
                                        </a:rPr>
                                        <m:t>⋯+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/>
                                            </a:rPr>
                                            <m:t>𝒂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1" i="1" smtClean="0">
                                              <a:latin typeface="Cambria Math"/>
                                            </a:rPr>
                                            <m:t>𝟐</m:t>
                                          </m:r>
                                          <m:r>
                                            <a:rPr lang="en-US" altLang="zh-CN" sz="3600" i="1">
                                              <a:latin typeface="Cambria Math"/>
                                            </a:rPr>
                                            <m:t>𝒏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/>
                                            </a:rPr>
                                            <m:t>𝒏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i="1">
                                          <a:latin typeface="Cambria Math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/>
                                            </a:rPr>
                                            <m:t>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1" i="1" smtClean="0">
                                              <a:latin typeface="Cambria Math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⋯</m:t>
                                </m:r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 </m:t>
                                </m:r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1" i="1" smtClean="0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</m:mr>
                                </m:m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⋯           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a:rPr lang="en-US" altLang="zh-CN" sz="3600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sz="3600" i="1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sz="3600" i="1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3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sz="3600" i="1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sz="3600" i="1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3600" i="1">
                                    <a:latin typeface="Cambria Math"/>
                                  </a:rPr>
                                  <m:t>⋯+</m:t>
                                </m:r>
                                <m:sSub>
                                  <m:sSubPr>
                                    <m:ctrlPr>
                                      <a:rPr lang="en-US" altLang="zh-CN" sz="3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sz="3600" i="1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sz="3600" i="1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3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99" y="2787460"/>
                <a:ext cx="7610801" cy="224330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4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940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94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94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4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94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94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94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4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940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94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94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4053" grpId="0"/>
      <p:bldP spid="1794054" grpId="0" animBg="1"/>
      <p:bldP spid="1794055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620688"/>
            <a:ext cx="8229600" cy="5761061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   </a:t>
            </a:r>
            <a:endParaRPr lang="zh-CN" altLang="en-US" sz="3600" b="1" dirty="0" smtClean="0">
              <a:latin typeface="Times New Roman" pitchFamily="18" charset="0"/>
            </a:endParaRPr>
          </a:p>
        </p:txBody>
      </p:sp>
      <p:sp>
        <p:nvSpPr>
          <p:cNvPr id="1794054" name="Rectangle 6"/>
          <p:cNvSpPr>
            <a:spLocks noChangeArrowheads="1"/>
          </p:cNvSpPr>
          <p:nvPr/>
        </p:nvSpPr>
        <p:spPr bwMode="auto">
          <a:xfrm>
            <a:off x="2676530" y="616505"/>
            <a:ext cx="4991813" cy="2367055"/>
          </a:xfrm>
          <a:prstGeom prst="rect">
            <a:avLst/>
          </a:prstGeom>
          <a:solidFill>
            <a:srgbClr val="FF99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794055" name="Rectangle 7"/>
          <p:cNvSpPr>
            <a:spLocks noChangeArrowheads="1"/>
          </p:cNvSpPr>
          <p:nvPr/>
        </p:nvSpPr>
        <p:spPr bwMode="auto">
          <a:xfrm>
            <a:off x="4716016" y="3789038"/>
            <a:ext cx="815989" cy="2361865"/>
          </a:xfrm>
          <a:prstGeom prst="rect">
            <a:avLst/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59656" y="3789038"/>
                <a:ext cx="7333790" cy="23618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0" lang="zh-CN" altLang="en-US" sz="3600" kern="0" dirty="0" smtClean="0">
                    <a:solidFill>
                      <a:srgbClr val="000000"/>
                    </a:solidFill>
                    <a:ea typeface="宋体"/>
                  </a:rPr>
                  <a:t>记</a:t>
                </a:r>
                <a:r>
                  <a:rPr kumimoji="0" lang="en-US" altLang="zh-CN" sz="3600" kern="0" dirty="0">
                    <a:solidFill>
                      <a:srgbClr val="000000"/>
                    </a:solidFill>
                    <a:ea typeface="宋体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3600" i="1" kern="0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kumimoji="0" lang="en-US" altLang="zh-CN" sz="3600" b="1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1" i="0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𝐁</m:t>
                        </m:r>
                      </m:e>
                      <m:sub>
                        <m:r>
                          <a:rPr kumimoji="0" lang="en-US" altLang="zh-CN" sz="3600" b="1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𝒋</m:t>
                        </m:r>
                      </m:sub>
                    </m:sSub>
                    <m:r>
                      <a:rPr kumimoji="0" lang="en-US" altLang="zh-CN" sz="3600" i="1" ker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altLang="zh-CN" sz="360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kumimoji="0" lang="en-US" altLang="zh-CN" sz="3600" b="1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altLang="zh-CN" sz="3600" i="1" kern="0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0" lang="en-US" altLang="zh-CN" sz="3600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3600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kumimoji="0" lang="en-US" altLang="zh-CN" sz="3600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𝟏𝟏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0" lang="en-US" altLang="zh-CN" sz="3600" i="1" kern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sz="3600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3600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kumimoji="0" lang="en-US" altLang="zh-CN" sz="3600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0" lang="en-US" altLang="zh-CN" sz="3600" i="1" kern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sz="3600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3600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kumimoji="0" lang="en-US" altLang="zh-CN" sz="3600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  <m:r>
                                    <a:rPr kumimoji="0" lang="en-US" altLang="zh-CN" sz="3600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0" lang="en-US" altLang="zh-CN" sz="3600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3600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kumimoji="0" lang="en-US" altLang="zh-CN" sz="3600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𝟐𝟏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0" lang="en-US" altLang="zh-CN" sz="3600" i="1" kern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sz="3600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3600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kumimoji="0" lang="en-US" altLang="zh-CN" sz="3600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0" lang="en-US" altLang="zh-CN" sz="3600" i="1" kern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sz="3600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3600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kumimoji="0" lang="en-US" altLang="zh-CN" sz="3600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  <m:r>
                                    <a:rPr kumimoji="0" lang="en-US" altLang="zh-CN" sz="3600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kumimoji="0" lang="en-US" altLang="zh-CN" sz="3600" i="1" kern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⋮</m:t>
                              </m:r>
                            </m:e>
                            <m:e/>
                            <m:e>
                              <m:r>
                                <a:rPr kumimoji="0" lang="en-US" altLang="zh-CN" sz="3600" i="1" kern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⋮</m:t>
                              </m:r>
                            </m:e>
                            <m:e/>
                            <m:e>
                              <m:r>
                                <a:rPr kumimoji="0" lang="en-US" altLang="zh-CN" sz="3600" i="1" kern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0" lang="en-US" altLang="zh-CN" sz="3600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3600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kumimoji="0" lang="en-US" altLang="zh-CN" sz="3600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kumimoji="0" lang="en-US" altLang="zh-CN" sz="3600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0" lang="en-US" altLang="zh-CN" sz="3600" i="1" kern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sz="3600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3600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kumimoji="0" lang="en-US" altLang="zh-CN" sz="3600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0" lang="en-US" altLang="zh-CN" sz="3600" i="1" kern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sz="3600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3600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kumimoji="0" lang="en-US" altLang="zh-CN" sz="3600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𝒏𝒏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kumimoji="0" lang="en-US" altLang="zh-CN" sz="3600" b="1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56" y="3789038"/>
                <a:ext cx="7333790" cy="2361865"/>
              </a:xfrm>
              <a:prstGeom prst="rect">
                <a:avLst/>
              </a:prstGeom>
              <a:blipFill rotWithShape="1">
                <a:blip r:embed="rId2"/>
                <a:stretch>
                  <a:fillRect l="-6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4716016" y="616505"/>
            <a:ext cx="815989" cy="2367056"/>
          </a:xfrm>
          <a:prstGeom prst="rect">
            <a:avLst/>
          </a:prstGeom>
          <a:solidFill>
            <a:srgbClr val="92D050">
              <a:alpha val="70195"/>
            </a:srgb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1464829" y="2983561"/>
            <a:ext cx="669607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dirty="0">
                <a:solidFill>
                  <a:schemeClr val="tx2"/>
                </a:solidFill>
              </a:rPr>
              <a:t> </a:t>
            </a:r>
            <a:r>
              <a:rPr kumimoji="0" lang="zh-CN" altLang="en-US" dirty="0" smtClean="0">
                <a:solidFill>
                  <a:schemeClr val="tx2"/>
                </a:solidFill>
              </a:rPr>
              <a:t>将系</a:t>
            </a:r>
            <a:r>
              <a:rPr kumimoji="0" lang="zh-CN" altLang="en-US" dirty="0">
                <a:solidFill>
                  <a:schemeClr val="tx2"/>
                </a:solidFill>
              </a:rPr>
              <a:t>数矩</a:t>
            </a:r>
            <a:r>
              <a:rPr kumimoji="0" lang="zh-CN" altLang="en-US" dirty="0" smtClean="0">
                <a:solidFill>
                  <a:schemeClr val="tx2"/>
                </a:solidFill>
              </a:rPr>
              <a:t>阵 </a:t>
            </a:r>
            <a:r>
              <a:rPr kumimoji="0" lang="en-US" altLang="zh-CN" dirty="0" smtClean="0">
                <a:solidFill>
                  <a:schemeClr val="tx2"/>
                </a:solidFill>
                <a:latin typeface="Times New Roman" pitchFamily="18" charset="0"/>
              </a:rPr>
              <a:t>A </a:t>
            </a:r>
            <a:r>
              <a:rPr kumimoji="0" lang="zh-CN" altLang="en-US" dirty="0" smtClean="0">
                <a:solidFill>
                  <a:schemeClr val="tx2"/>
                </a:solidFill>
                <a:latin typeface="Times New Roman" pitchFamily="18" charset="0"/>
              </a:rPr>
              <a:t>的第 </a:t>
            </a:r>
            <a:r>
              <a:rPr kumimoji="0" lang="en-US" altLang="zh-CN" dirty="0" smtClean="0">
                <a:solidFill>
                  <a:schemeClr val="tx2"/>
                </a:solidFill>
                <a:latin typeface="Times New Roman" pitchFamily="18" charset="0"/>
              </a:rPr>
              <a:t>j </a:t>
            </a:r>
            <a:r>
              <a:rPr kumimoji="0" lang="zh-CN" altLang="en-US" dirty="0" smtClean="0">
                <a:solidFill>
                  <a:schemeClr val="tx2"/>
                </a:solidFill>
                <a:latin typeface="Times New Roman" pitchFamily="18" charset="0"/>
              </a:rPr>
              <a:t>列改为</a:t>
            </a:r>
            <a:r>
              <a:rPr kumimoji="0" lang="en-US" altLang="zh-CN" dirty="0" smtClean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kumimoji="0" lang="zh-CN" altLang="en-US" dirty="0" smtClean="0">
                <a:solidFill>
                  <a:schemeClr val="tx2"/>
                </a:solidFill>
                <a:latin typeface="Times New Roman" pitchFamily="18" charset="0"/>
              </a:rPr>
              <a:t>常</a:t>
            </a:r>
            <a:r>
              <a:rPr kumimoji="0" lang="zh-CN" altLang="en-US" dirty="0">
                <a:solidFill>
                  <a:schemeClr val="tx2"/>
                </a:solidFill>
                <a:latin typeface="Times New Roman" pitchFamily="18" charset="0"/>
              </a:rPr>
              <a:t>数</a:t>
            </a:r>
            <a:r>
              <a:rPr kumimoji="0" lang="zh-CN" altLang="en-US" dirty="0" smtClean="0">
                <a:solidFill>
                  <a:schemeClr val="tx2"/>
                </a:solidFill>
                <a:latin typeface="Times New Roman" pitchFamily="18" charset="0"/>
              </a:rPr>
              <a:t>列 </a:t>
            </a:r>
            <a:endParaRPr kumimoji="0" lang="zh-CN" altLang="en-US" dirty="0">
              <a:solidFill>
                <a:schemeClr val="tx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683568" y="616505"/>
                <a:ext cx="7333790" cy="23126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0" lang="zh-CN" altLang="en-US" sz="3600" kern="0" dirty="0" smtClean="0">
                    <a:solidFill>
                      <a:srgbClr val="000000"/>
                    </a:solidFill>
                    <a:ea typeface="宋体"/>
                  </a:rPr>
                  <a:t>设</a:t>
                </a:r>
                <a:r>
                  <a:rPr kumimoji="0" lang="en-US" altLang="zh-CN" sz="3600" kern="0" dirty="0">
                    <a:solidFill>
                      <a:srgbClr val="000000"/>
                    </a:solidFill>
                    <a:ea typeface="宋体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3600" i="1" kern="0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r>
                      <a:rPr kumimoji="0" lang="en-US" altLang="zh-CN" sz="3600" kern="0">
                        <a:solidFill>
                          <a:srgbClr val="000000"/>
                        </a:solidFill>
                        <a:latin typeface="Cambria Math"/>
                      </a:rPr>
                      <m:t>𝐀</m:t>
                    </m:r>
                    <m:r>
                      <a:rPr kumimoji="0" lang="en-US" altLang="zh-CN" sz="3600" i="1" ker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altLang="zh-CN" sz="360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kumimoji="0" lang="en-US" altLang="zh-CN" sz="3600" b="1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altLang="zh-CN" sz="3600" i="1" kern="0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0" lang="en-US" altLang="zh-CN" sz="3600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3600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kumimoji="0" lang="en-US" altLang="zh-CN" sz="3600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𝟏𝟏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0" lang="en-US" altLang="zh-CN" sz="3600" i="1" kern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sz="3600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3600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kumimoji="0" lang="en-US" altLang="zh-CN" sz="3600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  <m:r>
                                    <a:rPr kumimoji="0" lang="en-US" altLang="zh-CN" sz="3600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0" lang="en-US" altLang="zh-CN" sz="3600" i="1" kern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sz="3600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3600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kumimoji="0" lang="en-US" altLang="zh-CN" sz="3600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  <m:r>
                                    <a:rPr kumimoji="0" lang="en-US" altLang="zh-CN" sz="3600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0" lang="en-US" altLang="zh-CN" sz="3600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3600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kumimoji="0" lang="en-US" altLang="zh-CN" sz="3600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𝟐𝟏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0" lang="en-US" altLang="zh-CN" sz="3600" i="1" kern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sz="3600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3600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kumimoji="0" lang="en-US" altLang="zh-CN" sz="3600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  <m:r>
                                    <a:rPr kumimoji="0" lang="en-US" altLang="zh-CN" sz="3600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0" lang="en-US" altLang="zh-CN" sz="3600" i="1" kern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sz="3600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3600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kumimoji="0" lang="en-US" altLang="zh-CN" sz="3600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  <m:r>
                                    <a:rPr kumimoji="0" lang="en-US" altLang="zh-CN" sz="3600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kumimoji="0" lang="en-US" altLang="zh-CN" sz="3600" i="1" kern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⋮</m:t>
                              </m:r>
                            </m:e>
                            <m:e/>
                            <m:e>
                              <m:r>
                                <a:rPr kumimoji="0" lang="en-US" altLang="zh-CN" sz="3600" i="1" kern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⋮</m:t>
                              </m:r>
                            </m:e>
                            <m:e/>
                            <m:e>
                              <m:r>
                                <a:rPr kumimoji="0" lang="en-US" altLang="zh-CN" sz="3600" i="1" kern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0" lang="en-US" altLang="zh-CN" sz="3600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3600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kumimoji="0" lang="en-US" altLang="zh-CN" sz="3600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kumimoji="0" lang="en-US" altLang="zh-CN" sz="3600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0" lang="en-US" altLang="zh-CN" sz="3600" i="1" kern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sz="3600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3600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kumimoji="0" lang="en-US" altLang="zh-CN" sz="3600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𝒏𝒋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0" lang="en-US" altLang="zh-CN" sz="3600" i="1" kern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sz="3600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3600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kumimoji="0" lang="en-US" altLang="zh-CN" sz="3600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𝒏𝒏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kumimoji="0" lang="en-US" altLang="zh-CN" sz="3600" b="1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616505"/>
                <a:ext cx="7333790" cy="2312621"/>
              </a:xfrm>
              <a:prstGeom prst="rect">
                <a:avLst/>
              </a:prstGeom>
              <a:blipFill rotWithShape="1">
                <a:blip r:embed="rId3"/>
                <a:stretch>
                  <a:fillRect l="-5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009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4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940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94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94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4055" grpId="0" animBg="1"/>
      <p:bldP spid="11" grpId="0"/>
      <p:bldP spid="12" grpId="0" animBg="1"/>
      <p:bldP spid="13" grpId="0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9490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476250"/>
                <a:ext cx="8229600" cy="5649913"/>
              </a:xfrm>
            </p:spPr>
            <p:txBody>
              <a:bodyPr/>
              <a:lstStyle/>
              <a:p>
                <a:pPr marL="609600" indent="-609600"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sz="3600" b="1" dirty="0" smtClean="0">
                    <a:latin typeface="Times New Roman" pitchFamily="18" charset="0"/>
                  </a:rPr>
                  <a:t>定理 </a:t>
                </a:r>
                <a:r>
                  <a:rPr lang="en-US" altLang="zh-CN" sz="3600" b="1" dirty="0" smtClean="0">
                    <a:latin typeface="Times New Roman" pitchFamily="18" charset="0"/>
                  </a:rPr>
                  <a:t>:</a:t>
                </a:r>
              </a:p>
              <a:p>
                <a:pPr marL="609600" indent="-609600"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</a:rPr>
                  <a:t>  </a:t>
                </a:r>
                <a:r>
                  <a:rPr lang="zh-CN" altLang="en-US" b="1" dirty="0" smtClean="0">
                    <a:latin typeface="Times New Roman" pitchFamily="18" charset="0"/>
                  </a:rPr>
                  <a:t>设方程组的</a:t>
                </a:r>
                <a:r>
                  <a:rPr lang="zh-CN" altLang="en-US" b="1" dirty="0" smtClean="0"/>
                  <a:t>系数矩阵</a:t>
                </a:r>
                <a:r>
                  <a:rPr lang="zh-CN" altLang="en-US" b="1" dirty="0" smtClean="0">
                    <a:latin typeface="Times New Roman" pitchFamily="18" charset="0"/>
                  </a:rPr>
                  <a:t>是 </a:t>
                </a:r>
                <a:r>
                  <a:rPr lang="en-US" altLang="zh-CN" b="1" dirty="0" smtClean="0">
                    <a:latin typeface="Times New Roman" pitchFamily="18" charset="0"/>
                  </a:rPr>
                  <a:t>n </a:t>
                </a:r>
                <a:r>
                  <a:rPr lang="zh-CN" altLang="en-US" b="1" dirty="0" smtClean="0">
                    <a:latin typeface="Times New Roman" pitchFamily="18" charset="0"/>
                  </a:rPr>
                  <a:t>阶方阵 </a:t>
                </a:r>
                <a:r>
                  <a:rPr lang="en-US" altLang="zh-CN" b="1" dirty="0" smtClean="0">
                    <a:latin typeface="Times New Roman" pitchFamily="18" charset="0"/>
                  </a:rPr>
                  <a:t>A .</a:t>
                </a:r>
              </a:p>
              <a:p>
                <a:pPr marL="609600" indent="-609600"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</a:rPr>
                  <a:t> 1) </a:t>
                </a:r>
                <a:r>
                  <a:rPr lang="en-US" altLang="zh-CN" b="1" dirty="0">
                    <a:latin typeface="Times New Roman" pitchFamily="18" charset="0"/>
                  </a:rPr>
                  <a:t> </a:t>
                </a:r>
                <a:r>
                  <a:rPr lang="zh-CN" altLang="en-US" b="1" dirty="0">
                    <a:latin typeface="Times New Roman" pitchFamily="18" charset="0"/>
                  </a:rPr>
                  <a:t>当</a:t>
                </a:r>
                <a:r>
                  <a:rPr lang="zh-CN" altLang="en-US" b="1" dirty="0" smtClean="0">
                    <a:latin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  <m:r>
                          <a:rPr lang="en-US" altLang="zh-CN" b="1" i="0" smtClean="0">
                            <a:latin typeface="Cambria Math"/>
                          </a:rPr>
                          <m:t>𝐀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  <a:ea typeface="Cambria Math"/>
                      </a:rPr>
                      <m:t>≠</m:t>
                    </m:r>
                    <m:r>
                      <a:rPr lang="en-US" altLang="zh-CN" b="1" i="1" smtClean="0">
                        <a:latin typeface="Cambria Math"/>
                        <a:ea typeface="Cambria Math"/>
                      </a:rPr>
                      <m:t>𝟎</m:t>
                    </m:r>
                  </m:oMath>
                </a14:m>
                <a:r>
                  <a:rPr lang="zh-CN" altLang="en-US" b="1" dirty="0" smtClean="0">
                    <a:latin typeface="Times New Roman" pitchFamily="18" charset="0"/>
                  </a:rPr>
                  <a:t> 时</a:t>
                </a:r>
                <a:r>
                  <a:rPr lang="en-US" altLang="zh-CN" b="1" dirty="0" smtClean="0">
                    <a:latin typeface="Times New Roman" pitchFamily="18" charset="0"/>
                  </a:rPr>
                  <a:t>,   </a:t>
                </a:r>
                <a:r>
                  <a:rPr lang="zh-CN" altLang="en-US" b="1" dirty="0" smtClean="0">
                    <a:latin typeface="Times New Roman" pitchFamily="18" charset="0"/>
                  </a:rPr>
                  <a:t>方程组有唯一解：</a:t>
                </a:r>
              </a:p>
            </p:txBody>
          </p:sp>
        </mc:Choice>
        <mc:Fallback xmlns="">
          <p:sp>
            <p:nvSpPr>
              <p:cNvPr id="319490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476250"/>
                <a:ext cx="8229600" cy="5649913"/>
              </a:xfrm>
              <a:blipFill rotWithShape="1">
                <a:blip r:embed="rId2"/>
                <a:stretch>
                  <a:fillRect l="-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971600" y="3573016"/>
                <a:ext cx="7007688" cy="11104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0" smtClean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zh-CN" b="1" i="0" smtClean="0">
                                      <a:latin typeface="Cambria Math"/>
                                    </a:rPr>
                                    <m:t>𝐁</m:t>
                                  </m:r>
                                </m:e>
                                <m:sub>
                                  <m:r>
                                    <a:rPr lang="en-US" altLang="zh-CN" b="1" i="0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0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CN" b="1" i="0" smtClean="0">
                                  <a:latin typeface="Cambria Math"/>
                                </a:rPr>
                                <m:t>𝐀</m:t>
                              </m:r>
                              <m:r>
                                <a:rPr lang="en-US" altLang="zh-CN" b="1" i="0" smtClean="0">
                                  <a:latin typeface="Cambria Math"/>
                                </a:rPr>
                                <m:t> </m:t>
                              </m:r>
                            </m:e>
                          </m:d>
                        </m:den>
                      </m:f>
                      <m:r>
                        <a:rPr lang="en-US" altLang="zh-CN" b="1" i="0" smtClean="0">
                          <a:latin typeface="Cambria Math"/>
                        </a:rPr>
                        <m:t> </m:t>
                      </m:r>
                      <m:r>
                        <a:rPr lang="en-US" altLang="zh-CN" b="1" i="1" smtClean="0"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  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zh-CN">
                                      <a:latin typeface="Cambria Math"/>
                                    </a:rPr>
                                    <m:t>𝐁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𝐀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 </m:t>
                              </m:r>
                            </m:e>
                          </m:d>
                        </m:den>
                      </m:f>
                      <m:r>
                        <a:rPr lang="en-US" altLang="zh-CN" b="1" i="1" smtClean="0">
                          <a:latin typeface="Cambria Math"/>
                        </a:rPr>
                        <m:t> , ⋯, 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  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zh-CN">
                                      <a:latin typeface="Cambria Math"/>
                                    </a:rPr>
                                    <m:t>𝐁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𝐀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 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573016"/>
                <a:ext cx="7007688" cy="111049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98722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476250"/>
                <a:ext cx="8229600" cy="5649913"/>
              </a:xfrm>
            </p:spPr>
            <p:txBody>
              <a:bodyPr/>
              <a:lstStyle/>
              <a:p>
                <a:pPr marL="609600" indent="-609600"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</a:rPr>
                  <a:t>当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1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/>
                          </a:rPr>
                          <m:t> </m:t>
                        </m:r>
                        <m:r>
                          <a:rPr lang="en-US" altLang="zh-CN" b="1">
                            <a:latin typeface="Cambria Math"/>
                          </a:rPr>
                          <m:t>𝐀</m:t>
                        </m:r>
                        <m:r>
                          <a:rPr lang="en-US" altLang="zh-CN" b="1" i="1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altLang="zh-CN" b="1" i="1">
                        <a:latin typeface="Cambria Math"/>
                        <a:ea typeface="Cambria Math"/>
                      </a:rPr>
                      <m:t>≠</m:t>
                    </m:r>
                    <m:r>
                      <a:rPr lang="en-US" altLang="zh-CN" b="1" i="1">
                        <a:latin typeface="Cambria Math"/>
                        <a:ea typeface="Cambria Math"/>
                      </a:rPr>
                      <m:t>𝟎</m:t>
                    </m:r>
                  </m:oMath>
                </a14:m>
                <a:r>
                  <a:rPr lang="zh-CN" altLang="en-US" b="1" dirty="0" smtClean="0">
                    <a:latin typeface="Times New Roman" pitchFamily="18" charset="0"/>
                  </a:rPr>
                  <a:t> 时</a:t>
                </a:r>
                <a:r>
                  <a:rPr lang="en-US" altLang="zh-CN" b="1" dirty="0" smtClean="0">
                    <a:latin typeface="Times New Roman" pitchFamily="18" charset="0"/>
                  </a:rPr>
                  <a:t>,  </a:t>
                </a:r>
                <a:r>
                  <a:rPr lang="zh-CN" altLang="en-US" b="1" dirty="0" smtClean="0">
                    <a:latin typeface="Times New Roman" pitchFamily="18" charset="0"/>
                  </a:rPr>
                  <a:t>有</a:t>
                </a:r>
                <a:r>
                  <a:rPr lang="zh-CN" altLang="en-US" b="1" dirty="0">
                    <a:latin typeface="Times New Roman" pitchFamily="18" charset="0"/>
                  </a:rPr>
                  <a:t>唯</a:t>
                </a:r>
                <a:r>
                  <a:rPr lang="zh-CN" altLang="en-US" b="1" dirty="0" smtClean="0">
                    <a:latin typeface="Times New Roman" pitchFamily="18" charset="0"/>
                  </a:rPr>
                  <a:t>一解 </a:t>
                </a:r>
                <a:r>
                  <a:rPr lang="en-US" altLang="zh-CN" b="1" dirty="0" smtClean="0">
                    <a:latin typeface="Times New Roman" pitchFamily="18" charset="0"/>
                  </a:rPr>
                  <a:t>:</a:t>
                </a:r>
              </a:p>
              <a:p>
                <a:pPr marL="609600" indent="-609600"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</a:rPr>
                  <a:t>    </a:t>
                </a:r>
                <a:r>
                  <a:rPr lang="zh-CN" altLang="en-US" b="1" dirty="0" smtClean="0">
                    <a:latin typeface="Times New Roman" pitchFamily="18" charset="0"/>
                  </a:rPr>
                  <a:t>对增广矩阵 </a:t>
                </a:r>
                <a:r>
                  <a:rPr lang="en-US" altLang="zh-CN" b="1" dirty="0" smtClean="0">
                    <a:latin typeface="Times New Roman" pitchFamily="18" charset="0"/>
                  </a:rPr>
                  <a:t>[ A | 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 </a:t>
                </a:r>
                <a:r>
                  <a:rPr lang="en-US" altLang="zh-CN" b="1" dirty="0" smtClean="0">
                    <a:latin typeface="Times New Roman" pitchFamily="18" charset="0"/>
                  </a:rPr>
                  <a:t>] </a:t>
                </a:r>
                <a:r>
                  <a:rPr lang="zh-CN" altLang="en-US" b="1" dirty="0" smtClean="0">
                    <a:latin typeface="Times New Roman" pitchFamily="18" charset="0"/>
                  </a:rPr>
                  <a:t>作初等行变换</a:t>
                </a:r>
                <a:endParaRPr lang="en-US" altLang="zh-CN" b="1" dirty="0" smtClean="0">
                  <a:latin typeface="Times New Roman" pitchFamily="18" charset="0"/>
                </a:endParaRPr>
              </a:p>
              <a:p>
                <a:pPr marL="609600" indent="-609600" eaLnBrk="1" hangingPunct="1">
                  <a:lnSpc>
                    <a:spcPct val="150000"/>
                  </a:lnSpc>
                  <a:buFontTx/>
                  <a:buNone/>
                </a:pPr>
                <a:endParaRPr lang="en-US" altLang="zh-CN" b="1" dirty="0">
                  <a:latin typeface="Times New Roman" pitchFamily="18" charset="0"/>
                </a:endParaRPr>
              </a:p>
              <a:p>
                <a:pPr marL="609600" indent="-609600" eaLnBrk="1" hangingPunct="1">
                  <a:lnSpc>
                    <a:spcPct val="150000"/>
                  </a:lnSpc>
                  <a:buFontTx/>
                  <a:buNone/>
                </a:pPr>
                <a:endParaRPr lang="en-US" altLang="zh-CN" b="1" dirty="0" smtClean="0">
                  <a:latin typeface="Times New Roman" pitchFamily="18" charset="0"/>
                </a:endParaRPr>
              </a:p>
              <a:p>
                <a:pPr marL="609600" indent="-609600" eaLnBrk="1" hangingPunct="1">
                  <a:lnSpc>
                    <a:spcPct val="150000"/>
                  </a:lnSpc>
                  <a:buFontTx/>
                  <a:buNone/>
                </a:pPr>
                <a:endParaRPr lang="en-US" altLang="zh-CN" b="1" dirty="0">
                  <a:latin typeface="Times New Roman" pitchFamily="18" charset="0"/>
                </a:endParaRPr>
              </a:p>
              <a:p>
                <a:pPr marL="609600" indent="-609600"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</a:rPr>
                  <a:t>    可将 </a:t>
                </a:r>
                <a:r>
                  <a:rPr lang="en-US" altLang="zh-CN" b="1" dirty="0">
                    <a:latin typeface="Times New Roman" pitchFamily="18" charset="0"/>
                  </a:rPr>
                  <a:t>[ A | </a:t>
                </a:r>
                <a:r>
                  <a:rPr lang="en-US" altLang="zh-CN" b="1" dirty="0">
                    <a:latin typeface="Times New Roman" pitchFamily="18" charset="0"/>
                    <a:sym typeface="Symbol" pitchFamily="18" charset="2"/>
                  </a:rPr>
                  <a:t> </a:t>
                </a:r>
                <a:r>
                  <a:rPr lang="en-US" altLang="zh-CN" b="1" dirty="0">
                    <a:latin typeface="Times New Roman" pitchFamily="18" charset="0"/>
                  </a:rPr>
                  <a:t>] </a:t>
                </a:r>
                <a:r>
                  <a:rPr lang="zh-CN" altLang="en-US" b="1" dirty="0">
                    <a:latin typeface="Times New Roman" pitchFamily="18" charset="0"/>
                  </a:rPr>
                  <a:t>化为阶梯</a:t>
                </a:r>
                <a:r>
                  <a:rPr lang="zh-CN" altLang="en-US" b="1" dirty="0" smtClean="0">
                    <a:latin typeface="Times New Roman" pitchFamily="18" charset="0"/>
                  </a:rPr>
                  <a:t>形  </a:t>
                </a:r>
                <a:r>
                  <a:rPr lang="en-US" altLang="zh-CN" b="1" dirty="0">
                    <a:latin typeface="Times New Roman" pitchFamily="18" charset="0"/>
                  </a:rPr>
                  <a:t>[ C | </a:t>
                </a:r>
                <a:r>
                  <a:rPr lang="en-US" altLang="zh-CN" sz="2800" b="1" dirty="0">
                    <a:latin typeface="Times New Roman" pitchFamily="18" charset="0"/>
                    <a:sym typeface="Symbol" pitchFamily="18" charset="2"/>
                  </a:rPr>
                  <a:t> </a:t>
                </a:r>
                <a:r>
                  <a:rPr lang="en-US" altLang="zh-CN" b="1" dirty="0">
                    <a:latin typeface="Times New Roman" pitchFamily="18" charset="0"/>
                  </a:rPr>
                  <a:t>] </a:t>
                </a:r>
                <a:r>
                  <a:rPr lang="en-US" altLang="zh-CN" b="1" dirty="0" smtClean="0">
                    <a:latin typeface="Times New Roman" pitchFamily="18" charset="0"/>
                  </a:rPr>
                  <a:t>…</a:t>
                </a:r>
                <a:endParaRPr lang="en-US" altLang="zh-CN" b="1" dirty="0"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3998722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476250"/>
                <a:ext cx="8229600" cy="5649913"/>
              </a:xfrm>
              <a:blipFill rotWithShape="1">
                <a:blip r:embed="rId2"/>
                <a:stretch>
                  <a:fillRect l="-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0516" name="Line 4"/>
          <p:cNvSpPr>
            <a:spLocks noChangeShapeType="1"/>
          </p:cNvSpPr>
          <p:nvPr/>
        </p:nvSpPr>
        <p:spPr bwMode="auto">
          <a:xfrm>
            <a:off x="6156176" y="2378518"/>
            <a:ext cx="0" cy="216024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924520" y="2276872"/>
                <a:ext cx="7200800" cy="2363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kumimoji="0" lang="en-US" altLang="zh-CN" sz="3600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3600" i="1" kern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3600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3600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0" lang="en-US" altLang="zh-CN" sz="3600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3600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3600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3600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0" lang="en-US" altLang="zh-CN" sz="3600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3600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0" lang="en-US" altLang="zh-CN" sz="3600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0" lang="en-US" altLang="zh-CN" sz="3600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kumimoji="0" lang="en-US" altLang="zh-CN" sz="3600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0" lang="en-US" altLang="zh-CN" sz="3600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3600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3600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0" lang="en-US" altLang="zh-CN" sz="3600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3600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kumimoji="0" lang="en-US" altLang="zh-CN" sz="3600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520" y="2276872"/>
                <a:ext cx="7200800" cy="23635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236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87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9987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98722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476250"/>
                <a:ext cx="8229600" cy="5649913"/>
              </a:xfrm>
            </p:spPr>
            <p:txBody>
              <a:bodyPr/>
              <a:lstStyle/>
              <a:p>
                <a:pPr marL="609600" indent="-609600"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</a:rPr>
                  <a:t>  </a:t>
                </a:r>
                <a:r>
                  <a:rPr lang="zh-CN" altLang="en-US" b="1" dirty="0" smtClean="0">
                    <a:latin typeface="Times New Roman" pitchFamily="18" charset="0"/>
                  </a:rPr>
                  <a:t>其</a:t>
                </a:r>
                <a:r>
                  <a:rPr lang="zh-CN" altLang="en-US" b="1" dirty="0">
                    <a:latin typeface="Times New Roman" pitchFamily="18" charset="0"/>
                  </a:rPr>
                  <a:t>中 </a:t>
                </a:r>
                <a:r>
                  <a:rPr lang="en-US" altLang="zh-CN" b="1" dirty="0">
                    <a:latin typeface="Times New Roman" pitchFamily="18" charset="0"/>
                  </a:rPr>
                  <a:t>C </a:t>
                </a:r>
                <a:r>
                  <a:rPr lang="zh-CN" altLang="en-US" b="1" dirty="0" smtClean="0">
                    <a:latin typeface="Times New Roman" pitchFamily="18" charset="0"/>
                  </a:rPr>
                  <a:t>是上</a:t>
                </a:r>
                <a:r>
                  <a:rPr lang="zh-CN" altLang="en-US" b="1" dirty="0">
                    <a:latin typeface="Times New Roman" pitchFamily="18" charset="0"/>
                  </a:rPr>
                  <a:t>三</a:t>
                </a:r>
                <a:r>
                  <a:rPr lang="zh-CN" altLang="en-US" b="1" dirty="0" smtClean="0">
                    <a:latin typeface="Times New Roman" pitchFamily="18" charset="0"/>
                  </a:rPr>
                  <a:t>角方阵 </a:t>
                </a:r>
                <a:r>
                  <a:rPr lang="en-US" altLang="zh-CN" b="1" dirty="0" smtClean="0">
                    <a:latin typeface="Times New Roman" pitchFamily="18" charset="0"/>
                  </a:rPr>
                  <a:t>.   </a:t>
                </a:r>
                <a:r>
                  <a:rPr lang="zh-CN" altLang="en-US" b="1" dirty="0" smtClean="0">
                    <a:latin typeface="Times New Roman" pitchFamily="18" charset="0"/>
                  </a:rPr>
                  <a:t>且由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1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/>
                          </a:rPr>
                          <m:t> </m:t>
                        </m:r>
                        <m:r>
                          <a:rPr lang="en-US" altLang="zh-CN" b="1" i="0" smtClean="0">
                            <a:latin typeface="Cambria Math"/>
                          </a:rPr>
                          <m:t>𝐀</m:t>
                        </m:r>
                        <m:r>
                          <a:rPr lang="en-US" altLang="zh-CN" b="1" i="1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  <a:ea typeface="Cambria Math"/>
                      </a:rPr>
                      <m:t>≠</m:t>
                    </m:r>
                    <m:r>
                      <a:rPr lang="en-US" altLang="zh-CN" b="1" i="1" smtClean="0">
                        <a:latin typeface="Cambria Math"/>
                        <a:ea typeface="Cambria Math"/>
                      </a:rPr>
                      <m:t>𝟎</m:t>
                    </m:r>
                    <m:r>
                      <a:rPr lang="en-US" altLang="zh-CN" b="1" i="1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zh-CN" altLang="en-US" b="1" dirty="0" smtClean="0">
                    <a:latin typeface="Times New Roman" pitchFamily="18" charset="0"/>
                  </a:rPr>
                  <a:t>知</a:t>
                </a:r>
                <a:endParaRPr lang="en-US" altLang="zh-CN" b="1" dirty="0" smtClean="0">
                  <a:latin typeface="Times New Roman" pitchFamily="18" charset="0"/>
                </a:endParaRPr>
              </a:p>
              <a:p>
                <a:pPr marL="609600" indent="-609600"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>
                    <a:latin typeface="Times New Roman" pitchFamily="18" charset="0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  <m:r>
                          <a:rPr lang="en-US" altLang="zh-CN" b="1" i="0" smtClean="0">
                            <a:latin typeface="Cambria Math"/>
                          </a:rPr>
                          <m:t>𝐂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𝟏𝟏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𝟐𝟐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⋯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altLang="zh-CN" b="1" i="0">
                            <a:latin typeface="Cambria Math"/>
                          </a:rPr>
                          <m:t>𝐧𝐧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  <a:ea typeface="Cambria Math"/>
                      </a:rPr>
                      <m:t>≠</m:t>
                    </m:r>
                    <m:r>
                      <a:rPr lang="en-US" altLang="zh-CN" b="1" i="1" smtClean="0">
                        <a:latin typeface="Cambria Math"/>
                        <a:ea typeface="Cambria Math"/>
                      </a:rPr>
                      <m:t>𝟎</m:t>
                    </m:r>
                  </m:oMath>
                </a14:m>
                <a:r>
                  <a:rPr lang="zh-CN" altLang="en-US" b="1" dirty="0" smtClean="0">
                    <a:latin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</a:rPr>
                  <a:t>. </a:t>
                </a:r>
                <a:endParaRPr lang="en-US" altLang="zh-CN" b="1" dirty="0">
                  <a:latin typeface="Times New Roman" pitchFamily="18" charset="0"/>
                </a:endParaRPr>
              </a:p>
              <a:p>
                <a:pPr marL="609600" indent="-609600" eaLnBrk="1" hangingPunct="1">
                  <a:lnSpc>
                    <a:spcPct val="150000"/>
                  </a:lnSpc>
                  <a:buFontTx/>
                  <a:buNone/>
                </a:pPr>
                <a:endParaRPr lang="en-US" altLang="zh-CN" b="1" dirty="0">
                  <a:latin typeface="Times New Roman" pitchFamily="18" charset="0"/>
                </a:endParaRPr>
              </a:p>
              <a:p>
                <a:pPr marL="609600" indent="-609600" eaLnBrk="1" hangingPunct="1">
                  <a:lnSpc>
                    <a:spcPct val="150000"/>
                  </a:lnSpc>
                  <a:buFontTx/>
                  <a:buNone/>
                </a:pPr>
                <a:endParaRPr lang="en-US" altLang="zh-CN" b="1" dirty="0" smtClean="0">
                  <a:latin typeface="Times New Roman" pitchFamily="18" charset="0"/>
                </a:endParaRPr>
              </a:p>
              <a:p>
                <a:pPr marL="609600" indent="-609600" eaLnBrk="1" hangingPunct="1">
                  <a:lnSpc>
                    <a:spcPct val="150000"/>
                  </a:lnSpc>
                  <a:buFontTx/>
                  <a:buNone/>
                </a:pPr>
                <a:endParaRPr lang="en-US" altLang="zh-CN" b="1" dirty="0">
                  <a:latin typeface="Times New Roman" pitchFamily="18" charset="0"/>
                </a:endParaRPr>
              </a:p>
              <a:p>
                <a:pPr marL="609600" indent="-609600" eaLnBrk="1" hangingPunct="1">
                  <a:lnSpc>
                    <a:spcPct val="150000"/>
                  </a:lnSpc>
                  <a:buNone/>
                </a:pPr>
                <a:r>
                  <a:rPr lang="zh-CN" altLang="en-US" b="1" dirty="0" smtClean="0">
                    <a:latin typeface="Times New Roman" pitchFamily="18" charset="0"/>
                  </a:rPr>
                  <a:t>    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n </a:t>
                </a:r>
                <a:r>
                  <a:rPr lang="zh-CN" altLang="en-US" b="1" dirty="0">
                    <a:latin typeface="Times New Roman" pitchFamily="18" charset="0"/>
                    <a:sym typeface="Symbol" pitchFamily="18" charset="2"/>
                  </a:rPr>
                  <a:t>个</a:t>
                </a:r>
                <a:r>
                  <a:rPr lang="zh-CN" altLang="en-US" b="1" dirty="0"/>
                  <a:t>主元都在等号左边 </a:t>
                </a:r>
                <a:r>
                  <a:rPr lang="zh-CN" altLang="en-US" b="1" dirty="0" smtClean="0"/>
                  <a:t>且 没有自由变量</a:t>
                </a:r>
                <a:endParaRPr lang="en-US" altLang="zh-CN" b="1" dirty="0" smtClean="0"/>
              </a:p>
              <a:p>
                <a:pPr marL="609600" indent="-609600" eaLnBrk="1" hangingPunct="1">
                  <a:lnSpc>
                    <a:spcPct val="150000"/>
                  </a:lnSpc>
                  <a:buNone/>
                </a:pPr>
                <a:r>
                  <a:rPr lang="en-US" altLang="zh-CN" b="1" dirty="0">
                    <a:latin typeface="Times New Roman" pitchFamily="18" charset="0"/>
                    <a:sym typeface="Symbol" pitchFamily="18" charset="2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                 </a:t>
                </a:r>
                <a:r>
                  <a:rPr lang="zh-CN" altLang="en-US" b="1" dirty="0" smtClean="0">
                    <a:latin typeface="Times New Roman" pitchFamily="18" charset="0"/>
                    <a:sym typeface="Symbol" pitchFamily="18" charset="2"/>
                  </a:rPr>
                  <a:t>  </a:t>
                </a:r>
                <a:r>
                  <a:rPr lang="zh-CN" altLang="en-US" b="1" dirty="0">
                    <a:latin typeface="Times New Roman" pitchFamily="18" charset="0"/>
                  </a:rPr>
                  <a:t>方程组</a:t>
                </a:r>
                <a:r>
                  <a:rPr lang="zh-CN" altLang="en-US" b="1" dirty="0" smtClean="0">
                    <a:latin typeface="Times New Roman" pitchFamily="18" charset="0"/>
                  </a:rPr>
                  <a:t>有唯一解</a:t>
                </a:r>
                <a:endParaRPr lang="zh-CN" altLang="en-US" b="1" dirty="0"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3998722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476250"/>
                <a:ext cx="8229600" cy="5649913"/>
              </a:xfrm>
              <a:blipFill rotWithShape="1">
                <a:blip r:embed="rId2"/>
                <a:stretch>
                  <a:fillRect b="-45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0516" name="Line 4"/>
          <p:cNvSpPr>
            <a:spLocks noChangeShapeType="1"/>
          </p:cNvSpPr>
          <p:nvPr/>
        </p:nvSpPr>
        <p:spPr bwMode="auto">
          <a:xfrm>
            <a:off x="6156176" y="2378518"/>
            <a:ext cx="0" cy="216024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1979712" y="2276872"/>
            <a:ext cx="850900" cy="622998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3059832" y="2899870"/>
            <a:ext cx="850900" cy="622998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8" name="AutoShape 4"/>
          <p:cNvSpPr>
            <a:spLocks noChangeArrowheads="1"/>
          </p:cNvSpPr>
          <p:nvPr/>
        </p:nvSpPr>
        <p:spPr bwMode="auto">
          <a:xfrm>
            <a:off x="5070078" y="3958222"/>
            <a:ext cx="850900" cy="622998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924520" y="2276872"/>
                <a:ext cx="7200800" cy="22290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US" altLang="zh-CN" sz="3600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kumimoji="0" lang="en-US" altLang="zh-CN" sz="3600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3600" i="1" kern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3600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3600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0" lang="en-US" altLang="zh-CN" sz="3600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3600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0" lang="en-US" altLang="zh-CN" sz="3600" b="1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3600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0" lang="en-US" altLang="zh-CN" sz="3600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3600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0" lang="en-US" altLang="zh-CN" sz="3600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0" lang="en-US" altLang="zh-CN" sz="3600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0" lang="en-US" altLang="zh-CN" sz="3600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0" lang="en-US" altLang="zh-CN" sz="3600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0" lang="en-US" altLang="zh-CN" sz="3600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zh-CN" sz="3600" b="1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kumimoji="0" lang="en-US" altLang="zh-CN" sz="3600" b="1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kumimoji="0" lang="en-US" altLang="zh-CN" sz="3600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3600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kumimoji="0" lang="en-US" altLang="zh-CN" sz="3600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520" y="2276872"/>
                <a:ext cx="7200800" cy="222900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2304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87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9987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9987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9987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87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9987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9987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9987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333375"/>
            <a:ext cx="8229600" cy="579278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唯一解公式 </a:t>
            </a:r>
            <a:r>
              <a:rPr lang="en-US" altLang="zh-CN" b="1" dirty="0" smtClean="0">
                <a:latin typeface="Times New Roman" pitchFamily="18" charset="0"/>
              </a:rPr>
              <a:t>:  </a:t>
            </a:r>
            <a:r>
              <a:rPr lang="zh-CN" altLang="en-US" b="1" dirty="0" smtClean="0">
                <a:latin typeface="Times New Roman" pitchFamily="18" charset="0"/>
              </a:rPr>
              <a:t>设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i="1" dirty="0" smtClean="0">
                <a:latin typeface="Times New Roman" pitchFamily="18" charset="0"/>
              </a:rPr>
              <a:t>k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dirty="0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i="1" dirty="0" smtClean="0">
                <a:latin typeface="Times New Roman" pitchFamily="18" charset="0"/>
              </a:rPr>
              <a:t>k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dirty="0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Euclid Math One"/>
              </a:rPr>
              <a:t>… , </a:t>
            </a:r>
            <a:r>
              <a:rPr lang="en-US" altLang="zh-CN" b="1" i="1" dirty="0" err="1" smtClean="0">
                <a:latin typeface="Times New Roman" pitchFamily="18" charset="0"/>
              </a:rPr>
              <a:t>k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) </a:t>
            </a:r>
            <a:r>
              <a:rPr lang="zh-CN" altLang="en-US" b="1" dirty="0" smtClean="0">
                <a:latin typeface="Times New Roman" pitchFamily="18" charset="0"/>
              </a:rPr>
              <a:t>是一组解 </a:t>
            </a:r>
            <a:r>
              <a:rPr lang="en-US" altLang="zh-CN" b="1" dirty="0" smtClean="0">
                <a:latin typeface="Times New Roman" pitchFamily="18" charset="0"/>
                <a:sym typeface="Euclid Math One"/>
              </a:rPr>
              <a:t>,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Euclid Math One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Euclid Math One"/>
              </a:rPr>
              <a:t>则</a:t>
            </a:r>
            <a:endParaRPr lang="zh-CN" altLang="en-US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39477" y="3537160"/>
                <a:ext cx="124546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𝒌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=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477" y="3537160"/>
                <a:ext cx="1245469" cy="5847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47053" y="4915836"/>
                <a:ext cx="17848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altLang="zh-CN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𝐀</m:t>
                          </m:r>
                          <m:r>
                            <a:rPr lang="en-US" altLang="zh-CN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≠</m:t>
                      </m:r>
                      <m:r>
                        <a:rPr lang="en-US" altLang="zh-CN" b="1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053" y="4915836"/>
                <a:ext cx="1784848" cy="5847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圆角矩形 12"/>
          <p:cNvSpPr/>
          <p:nvPr/>
        </p:nvSpPr>
        <p:spPr bwMode="auto">
          <a:xfrm>
            <a:off x="4067944" y="1858028"/>
            <a:ext cx="864096" cy="2027542"/>
          </a:xfrm>
          <a:prstGeom prst="roundRect">
            <a:avLst/>
          </a:prstGeom>
          <a:solidFill>
            <a:srgbClr val="00FF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4" name="AutoShape 3"/>
          <p:cNvSpPr>
            <a:spLocks noChangeArrowheads="1"/>
          </p:cNvSpPr>
          <p:nvPr/>
        </p:nvSpPr>
        <p:spPr bwMode="auto">
          <a:xfrm rot="5400000">
            <a:off x="3448703" y="597515"/>
            <a:ext cx="594475" cy="1804267"/>
          </a:xfrm>
          <a:prstGeom prst="curvedRightArrow">
            <a:avLst>
              <a:gd name="adj1" fmla="val 48633"/>
              <a:gd name="adj2" fmla="val 118235"/>
              <a:gd name="adj3" fmla="val 19480"/>
            </a:avLst>
          </a:prstGeom>
          <a:solidFill>
            <a:srgbClr val="FF0000">
              <a:alpha val="7607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410390" y="1076772"/>
                <a:ext cx="104329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倍</a:t>
                </a:r>
                <a:endParaRPr lang="zh-CN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390" y="1076772"/>
                <a:ext cx="1043299" cy="584775"/>
              </a:xfrm>
              <a:prstGeom prst="rect">
                <a:avLst/>
              </a:prstGeom>
              <a:blipFill rotWithShape="1">
                <a:blip r:embed="rId4"/>
                <a:stretch>
                  <a:fillRect t="-16667" r="-14535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圆角矩形 16"/>
          <p:cNvSpPr/>
          <p:nvPr/>
        </p:nvSpPr>
        <p:spPr bwMode="auto">
          <a:xfrm>
            <a:off x="5940152" y="1847660"/>
            <a:ext cx="864096" cy="2027542"/>
          </a:xfrm>
          <a:prstGeom prst="roundRect">
            <a:avLst/>
          </a:prstGeom>
          <a:solidFill>
            <a:srgbClr val="00FF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8" name="AutoShape 3"/>
          <p:cNvSpPr>
            <a:spLocks noChangeArrowheads="1"/>
          </p:cNvSpPr>
          <p:nvPr/>
        </p:nvSpPr>
        <p:spPr bwMode="auto">
          <a:xfrm rot="5400000">
            <a:off x="4340201" y="-419623"/>
            <a:ext cx="731504" cy="3724295"/>
          </a:xfrm>
          <a:prstGeom prst="curvedRightArrow">
            <a:avLst>
              <a:gd name="adj1" fmla="val 48633"/>
              <a:gd name="adj2" fmla="val 118235"/>
              <a:gd name="adj3" fmla="val 19480"/>
            </a:avLst>
          </a:prstGeom>
          <a:solidFill>
            <a:srgbClr val="FF0000">
              <a:alpha val="7607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6274583" y="1076772"/>
                <a:ext cx="105932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倍</a:t>
                </a:r>
                <a:endParaRPr lang="zh-CN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583" y="1076772"/>
                <a:ext cx="1059328" cy="584775"/>
              </a:xfrm>
              <a:prstGeom prst="rect">
                <a:avLst/>
              </a:prstGeom>
              <a:blipFill rotWithShape="1">
                <a:blip r:embed="rId5"/>
                <a:stretch>
                  <a:fillRect t="-16667" r="-14368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384947" y="1847660"/>
                <a:ext cx="4757776" cy="3963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4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1" i="1" smtClean="0">
                                                <a:latin typeface="Cambria Math"/>
                                              </a:rPr>
                                              <m:t>𝒌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1" i="1" smtClean="0">
                                                <a:latin typeface="Cambria Math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𝟏𝟏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𝟏𝟐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𝟏</m:t>
                                        </m:r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1" i="1" smtClean="0">
                                                <a:latin typeface="Cambria Math"/>
                                              </a:rPr>
                                              <m:t>𝒌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1" i="1" smtClean="0">
                                                <a:latin typeface="Cambria Math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𝟐𝟏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𝟐𝟐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𝟐</m:t>
                                        </m:r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⋮</m:t>
                                    </m:r>
                                  </m:e>
                                  <m:e/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1" i="1" smtClean="0">
                                                <a:latin typeface="Cambria Math"/>
                                              </a:rPr>
                                              <m:t>𝒌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1" i="1" smtClean="0">
                                                <a:latin typeface="Cambria Math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𝒏</m:t>
                                        </m:r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𝒏</m:t>
                                        </m:r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𝒏𝒏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  <m:r>
                                <a:rPr lang="en-US" altLang="zh-CN" i="1">
                                  <a:latin typeface="Cambria Math"/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r>
                            <a:rPr lang="en-US" altLang="zh-CN" b="1" i="0" smtClean="0">
                              <a:latin typeface="Cambria Math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4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𝟏𝟏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𝟏𝟐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i="1" smtClean="0">
                                        <a:latin typeface="Cambria Math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𝟏</m:t>
                                        </m:r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𝟐𝟏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𝟐𝟐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i="1" smtClean="0">
                                        <a:latin typeface="Cambria Math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𝟐</m:t>
                                        </m:r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 smtClean="0">
                                        <a:latin typeface="Cambria Math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altLang="zh-CN" i="1" smtClean="0">
                                        <a:latin typeface="Cambria Math"/>
                                      </a:rPr>
                                      <m:t>⋮</m:t>
                                    </m:r>
                                  </m:e>
                                  <m:e/>
                                  <m:e>
                                    <m:r>
                                      <a:rPr lang="en-US" altLang="zh-CN" i="1" smtClean="0">
                                        <a:latin typeface="Cambria Math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𝒏</m:t>
                                        </m:r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𝒏</m:t>
                                        </m:r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i="1" smtClean="0">
                                        <a:latin typeface="Cambria Math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𝒏𝒏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  <m:r>
                                <a:rPr lang="en-US" altLang="zh-CN" i="1">
                                  <a:latin typeface="Cambria Math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zh-CN" b="1" i="0" smtClean="0">
                              <a:latin typeface="Cambria Math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947" y="1847660"/>
                <a:ext cx="4757776" cy="3963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 animBg="1"/>
      <p:bldP spid="14" grpId="0" animBg="1"/>
      <p:bldP spid="6" grpId="0"/>
      <p:bldP spid="17" grpId="0" animBg="1"/>
      <p:bldP spid="18" grpId="0" animBg="1"/>
      <p:bldP spid="19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114" name="Object 2"/>
          <p:cNvGraphicFramePr>
            <a:graphicFrameLocks noChangeAspect="1"/>
          </p:cNvGraphicFramePr>
          <p:nvPr/>
        </p:nvGraphicFramePr>
        <p:xfrm>
          <a:off x="1763713" y="1125538"/>
          <a:ext cx="5167312" cy="149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548" name="公式" r:id="rId3" imgW="1930400" imgH="558800" progId="Equation.3">
                  <p:embed/>
                </p:oleObj>
              </mc:Choice>
              <mc:Fallback>
                <p:oleObj name="公式" r:id="rId3" imgW="1930400" imgH="5588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1125538"/>
                        <a:ext cx="5167312" cy="1492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7107" name="Object 3"/>
          <p:cNvGraphicFramePr>
            <a:graphicFrameLocks noChangeAspect="1"/>
          </p:cNvGraphicFramePr>
          <p:nvPr/>
        </p:nvGraphicFramePr>
        <p:xfrm>
          <a:off x="2051050" y="2636838"/>
          <a:ext cx="5111750" cy="118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549" name="公式" r:id="rId5" imgW="2235200" imgH="520700" progId="Equation.3">
                  <p:embed/>
                </p:oleObj>
              </mc:Choice>
              <mc:Fallback>
                <p:oleObj name="公式" r:id="rId5" imgW="2235200" imgH="5207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2636838"/>
                        <a:ext cx="5111750" cy="1189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7108" name="Object 4"/>
          <p:cNvGraphicFramePr>
            <a:graphicFrameLocks noChangeAspect="1"/>
          </p:cNvGraphicFramePr>
          <p:nvPr/>
        </p:nvGraphicFramePr>
        <p:xfrm>
          <a:off x="2771775" y="3573463"/>
          <a:ext cx="3451225" cy="1217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550" name="公式" r:id="rId7" imgW="1473200" imgH="520700" progId="Equation.3">
                  <p:embed/>
                </p:oleObj>
              </mc:Choice>
              <mc:Fallback>
                <p:oleObj name="公式" r:id="rId7" imgW="1473200" imgH="5207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3573463"/>
                        <a:ext cx="3451225" cy="1217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7109" name="Object 5"/>
          <p:cNvGraphicFramePr>
            <a:graphicFrameLocks noChangeAspect="1"/>
          </p:cNvGraphicFramePr>
          <p:nvPr/>
        </p:nvGraphicFramePr>
        <p:xfrm>
          <a:off x="755650" y="5192713"/>
          <a:ext cx="2573338" cy="62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551" name="公式" r:id="rId9" imgW="787400" imgH="190500" progId="Equation.3">
                  <p:embed/>
                </p:oleObj>
              </mc:Choice>
              <mc:Fallback>
                <p:oleObj name="公式" r:id="rId9" imgW="787400" imgH="1905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5192713"/>
                        <a:ext cx="2573338" cy="623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7110" name="Object 6"/>
          <p:cNvGraphicFramePr>
            <a:graphicFrameLocks noChangeAspect="1"/>
          </p:cNvGraphicFramePr>
          <p:nvPr/>
        </p:nvGraphicFramePr>
        <p:xfrm>
          <a:off x="3419475" y="5157788"/>
          <a:ext cx="1603375" cy="70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552" name="公式" r:id="rId11" imgW="545863" imgH="241195" progId="Equation.3">
                  <p:embed/>
                </p:oleObj>
              </mc:Choice>
              <mc:Fallback>
                <p:oleObj name="公式" r:id="rId11" imgW="545863" imgH="241195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5157788"/>
                        <a:ext cx="1603375" cy="706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7111" name="Object 7"/>
          <p:cNvGraphicFramePr>
            <a:graphicFrameLocks noChangeAspect="1"/>
          </p:cNvGraphicFramePr>
          <p:nvPr/>
        </p:nvGraphicFramePr>
        <p:xfrm>
          <a:off x="5076825" y="5157788"/>
          <a:ext cx="2894013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553" name="公式" r:id="rId13" imgW="875920" imgH="215806" progId="Equation.3">
                  <p:embed/>
                </p:oleObj>
              </mc:Choice>
              <mc:Fallback>
                <p:oleObj name="公式" r:id="rId13" imgW="875920" imgH="215806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5157788"/>
                        <a:ext cx="2894013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20" name="Object 8"/>
          <p:cNvGraphicFramePr>
            <a:graphicFrameLocks noChangeAspect="1"/>
          </p:cNvGraphicFramePr>
          <p:nvPr/>
        </p:nvGraphicFramePr>
        <p:xfrm>
          <a:off x="395288" y="333375"/>
          <a:ext cx="1162050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554" name="公式" r:id="rId15" imgW="418918" imgH="241195" progId="Equation.3">
                  <p:embed/>
                </p:oleObj>
              </mc:Choice>
              <mc:Fallback>
                <p:oleObj name="公式" r:id="rId15" imgW="418918" imgH="241195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333375"/>
                        <a:ext cx="1162050" cy="66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87113" name="Rectangle 9"/>
          <p:cNvSpPr>
            <a:spLocks noChangeArrowheads="1"/>
          </p:cNvSpPr>
          <p:nvPr/>
        </p:nvSpPr>
        <p:spPr bwMode="auto">
          <a:xfrm>
            <a:off x="2916238" y="1916113"/>
            <a:ext cx="4103687" cy="576262"/>
          </a:xfrm>
          <a:prstGeom prst="rect">
            <a:avLst/>
          </a:prstGeom>
          <a:solidFill>
            <a:srgbClr val="FFCC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887114" name="Rectangle 10"/>
          <p:cNvSpPr>
            <a:spLocks noChangeArrowheads="1"/>
          </p:cNvSpPr>
          <p:nvPr/>
        </p:nvSpPr>
        <p:spPr bwMode="auto">
          <a:xfrm>
            <a:off x="2916238" y="1196975"/>
            <a:ext cx="4103687" cy="576263"/>
          </a:xfrm>
          <a:prstGeom prst="rect">
            <a:avLst/>
          </a:prstGeom>
          <a:solidFill>
            <a:srgbClr val="FFCC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90123" name="Object 11"/>
          <p:cNvGraphicFramePr>
            <a:graphicFrameLocks noChangeAspect="1"/>
          </p:cNvGraphicFramePr>
          <p:nvPr/>
        </p:nvGraphicFramePr>
        <p:xfrm>
          <a:off x="2555875" y="404813"/>
          <a:ext cx="5137150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555" name="公式" r:id="rId17" imgW="1828800" imgH="215900" progId="Equation.3">
                  <p:embed/>
                </p:oleObj>
              </mc:Choice>
              <mc:Fallback>
                <p:oleObj name="公式" r:id="rId17" imgW="1828800" imgH="2159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404813"/>
                        <a:ext cx="5137150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87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3887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887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87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887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887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388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500"/>
                                        <p:tgtEl>
                                          <p:spTgt spid="3887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887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887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3887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87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7113" grpId="0" animBg="1"/>
      <p:bldP spid="3887114" grpId="0" animBg="1"/>
    </p:bld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333375"/>
            <a:ext cx="8229600" cy="579278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唯一解公式 </a:t>
            </a:r>
            <a:r>
              <a:rPr lang="en-US" altLang="zh-CN" b="1" dirty="0" smtClean="0">
                <a:latin typeface="Times New Roman" pitchFamily="18" charset="0"/>
              </a:rPr>
              <a:t>: </a:t>
            </a:r>
            <a:r>
              <a:rPr lang="zh-CN" altLang="en-US" b="1" dirty="0" smtClean="0">
                <a:latin typeface="Times New Roman" pitchFamily="18" charset="0"/>
              </a:rPr>
              <a:t>设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i="1" dirty="0" smtClean="0">
                <a:latin typeface="Times New Roman" pitchFamily="18" charset="0"/>
              </a:rPr>
              <a:t>k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dirty="0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i="1" dirty="0" smtClean="0">
                <a:latin typeface="Times New Roman" pitchFamily="18" charset="0"/>
              </a:rPr>
              <a:t>k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dirty="0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Euclid Math One"/>
              </a:rPr>
              <a:t>… , </a:t>
            </a:r>
            <a:r>
              <a:rPr lang="en-US" altLang="zh-CN" b="1" i="1" dirty="0" err="1" smtClean="0">
                <a:latin typeface="Times New Roman" pitchFamily="18" charset="0"/>
              </a:rPr>
              <a:t>k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) </a:t>
            </a:r>
            <a:r>
              <a:rPr lang="zh-CN" altLang="en-US" b="1" dirty="0" smtClean="0">
                <a:latin typeface="Times New Roman" pitchFamily="18" charset="0"/>
              </a:rPr>
              <a:t>是一组解 </a:t>
            </a:r>
            <a:r>
              <a:rPr lang="en-US" altLang="zh-CN" b="1" dirty="0" smtClean="0">
                <a:latin typeface="Times New Roman" pitchFamily="18" charset="0"/>
                <a:sym typeface="Euclid Math One"/>
              </a:rPr>
              <a:t>,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Euclid Math One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Euclid Math One"/>
              </a:rPr>
              <a:t>则</a:t>
            </a:r>
            <a:endParaRPr lang="zh-CN" altLang="en-US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16742" y="3537160"/>
                <a:ext cx="124546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𝒌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=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42" y="3537160"/>
                <a:ext cx="1245469" cy="5847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47053" y="4915836"/>
                <a:ext cx="17848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altLang="zh-CN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𝐀</m:t>
                          </m:r>
                          <m:r>
                            <a:rPr lang="en-US" altLang="zh-CN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≠</m:t>
                      </m:r>
                      <m:r>
                        <a:rPr lang="en-US" altLang="zh-CN" b="1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053" y="4915836"/>
                <a:ext cx="1784848" cy="5847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圆角矩形 12"/>
          <p:cNvSpPr/>
          <p:nvPr/>
        </p:nvSpPr>
        <p:spPr bwMode="auto">
          <a:xfrm>
            <a:off x="5652120" y="1831532"/>
            <a:ext cx="864096" cy="2027542"/>
          </a:xfrm>
          <a:prstGeom prst="roundRect">
            <a:avLst/>
          </a:prstGeom>
          <a:solidFill>
            <a:srgbClr val="00FF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7468220" y="1831532"/>
            <a:ext cx="864096" cy="2027542"/>
          </a:xfrm>
          <a:prstGeom prst="roundRect">
            <a:avLst/>
          </a:prstGeom>
          <a:solidFill>
            <a:srgbClr val="00FF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6" name="圆角矩形 15"/>
          <p:cNvSpPr/>
          <p:nvPr/>
        </p:nvSpPr>
        <p:spPr bwMode="auto">
          <a:xfrm>
            <a:off x="1749015" y="1831532"/>
            <a:ext cx="3745893" cy="2027542"/>
          </a:xfrm>
          <a:prstGeom prst="roundRect">
            <a:avLst>
              <a:gd name="adj" fmla="val 12909"/>
            </a:avLst>
          </a:prstGeom>
          <a:solidFill>
            <a:srgbClr val="00B0F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403648" y="1831532"/>
                <a:ext cx="7387663" cy="39960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4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1" i="1" smtClean="0">
                                                <a:latin typeface="Cambria Math"/>
                                              </a:rPr>
                                              <m:t>𝒌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1" i="1" smtClean="0">
                                                <a:latin typeface="Cambria Math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𝟏𝟏</m:t>
                                        </m:r>
                                      </m:sub>
                                    </m:s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+⋯+</m:t>
                                    </m:r>
                                    <m:sSub>
                                      <m:sSubPr>
                                        <m:ctrlPr>
                                          <a:rPr lang="en-US" altLang="zh-CN" b="1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𝒌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b="1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𝟏</m:t>
                                        </m:r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𝟏𝟐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𝟏</m:t>
                                        </m:r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1" i="1" smtClean="0">
                                                <a:latin typeface="Cambria Math"/>
                                              </a:rPr>
                                              <m:t>𝒌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1" i="1" smtClean="0">
                                                <a:latin typeface="Cambria Math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𝟐𝟏</m:t>
                                        </m:r>
                                      </m:sub>
                                    </m:s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+⋯+</m:t>
                                    </m:r>
                                    <m:sSub>
                                      <m:sSubPr>
                                        <m:ctrlPr>
                                          <a:rPr lang="en-US" altLang="zh-CN" b="1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𝒌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b="1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𝟐</m:t>
                                        </m:r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𝟐𝟐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𝟐</m:t>
                                        </m:r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⋮</m:t>
                                    </m:r>
                                  </m:e>
                                  <m:e/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1" i="1" smtClean="0">
                                                <a:latin typeface="Cambria Math"/>
                                              </a:rPr>
                                              <m:t>𝒌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1" i="1" smtClean="0">
                                                <a:latin typeface="Cambria Math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𝒏</m:t>
                                        </m:r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+⋯+</m:t>
                                    </m:r>
                                    <m:sSub>
                                      <m:sSubPr>
                                        <m:ctrlPr>
                                          <a:rPr lang="en-US" altLang="zh-CN" b="1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𝒌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b="1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𝒏𝒏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𝒏</m:t>
                                        </m:r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𝒏𝒏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  <m:r>
                                <a:rPr lang="en-US" altLang="zh-CN" i="1">
                                  <a:latin typeface="Cambria Math"/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r>
                            <a:rPr lang="en-US" altLang="zh-CN" b="1" i="0" smtClean="0">
                              <a:latin typeface="Cambria Math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4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𝟏𝟏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𝟏𝟐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i="1" smtClean="0">
                                        <a:latin typeface="Cambria Math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𝟏</m:t>
                                        </m:r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𝟐𝟏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𝟐𝟐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i="1" smtClean="0">
                                        <a:latin typeface="Cambria Math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𝟐</m:t>
                                        </m:r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 smtClean="0">
                                        <a:latin typeface="Cambria Math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altLang="zh-CN" i="1" smtClean="0">
                                        <a:latin typeface="Cambria Math"/>
                                      </a:rPr>
                                      <m:t>⋮</m:t>
                                    </m:r>
                                  </m:e>
                                  <m:e/>
                                  <m:e>
                                    <m:r>
                                      <a:rPr lang="en-US" altLang="zh-CN" i="1" smtClean="0">
                                        <a:latin typeface="Cambria Math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𝒏</m:t>
                                        </m:r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𝒏</m:t>
                                        </m:r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i="1" smtClean="0">
                                        <a:latin typeface="Cambria Math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𝒏𝒏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  <m:r>
                                <a:rPr lang="en-US" altLang="zh-CN" i="1">
                                  <a:latin typeface="Cambria Math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zh-CN" b="1" i="0" smtClean="0">
                              <a:latin typeface="Cambria Math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1831532"/>
                <a:ext cx="7387663" cy="399603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333375"/>
            <a:ext cx="8229600" cy="579278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唯一解公式 </a:t>
            </a:r>
            <a:r>
              <a:rPr lang="en-US" altLang="zh-CN" b="1" dirty="0" smtClean="0">
                <a:latin typeface="Times New Roman" pitchFamily="18" charset="0"/>
              </a:rPr>
              <a:t>: </a:t>
            </a:r>
            <a:r>
              <a:rPr lang="zh-CN" altLang="en-US" b="1" dirty="0" smtClean="0">
                <a:latin typeface="Times New Roman" pitchFamily="18" charset="0"/>
              </a:rPr>
              <a:t>设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i="1" dirty="0" smtClean="0">
                <a:latin typeface="Times New Roman" pitchFamily="18" charset="0"/>
              </a:rPr>
              <a:t>k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dirty="0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i="1" dirty="0" smtClean="0">
                <a:latin typeface="Times New Roman" pitchFamily="18" charset="0"/>
              </a:rPr>
              <a:t>k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dirty="0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Euclid Math One"/>
              </a:rPr>
              <a:t>… , </a:t>
            </a:r>
            <a:r>
              <a:rPr lang="en-US" altLang="zh-CN" b="1" i="1" dirty="0" err="1" smtClean="0">
                <a:latin typeface="Times New Roman" pitchFamily="18" charset="0"/>
              </a:rPr>
              <a:t>k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) </a:t>
            </a:r>
            <a:r>
              <a:rPr lang="zh-CN" altLang="en-US" b="1" dirty="0" smtClean="0">
                <a:latin typeface="Times New Roman" pitchFamily="18" charset="0"/>
              </a:rPr>
              <a:t>是一组解 </a:t>
            </a:r>
            <a:r>
              <a:rPr lang="en-US" altLang="zh-CN" b="1" dirty="0" smtClean="0">
                <a:latin typeface="Times New Roman" pitchFamily="18" charset="0"/>
                <a:sym typeface="Euclid Math One"/>
              </a:rPr>
              <a:t>,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Euclid Math One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Euclid Math One"/>
              </a:rPr>
              <a:t>则</a:t>
            </a:r>
            <a:r>
              <a:rPr lang="zh-CN" altLang="en-US" b="1" dirty="0" smtClean="0">
                <a:latin typeface="Times New Roman" pitchFamily="18" charset="0"/>
              </a:rPr>
              <a:t>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957450" y="3274296"/>
                <a:ext cx="1707134" cy="11104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0" smtClean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zh-CN" b="1" i="0" smtClean="0">
                                      <a:latin typeface="Cambria Math"/>
                                    </a:rPr>
                                    <m:t>𝐁</m:t>
                                  </m:r>
                                </m:e>
                                <m:sub>
                                  <m:r>
                                    <a:rPr lang="en-US" altLang="zh-CN" b="1" i="0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0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CN" b="1" i="0" smtClean="0">
                                  <a:latin typeface="Cambria Math"/>
                                </a:rPr>
                                <m:t>𝐀</m:t>
                              </m:r>
                              <m:r>
                                <a:rPr lang="en-US" altLang="zh-CN" b="1" i="0" smtClean="0">
                                  <a:latin typeface="Cambria Math"/>
                                </a:rPr>
                                <m:t> </m:t>
                              </m:r>
                            </m:e>
                          </m:d>
                        </m:den>
                      </m:f>
                      <m:r>
                        <a:rPr lang="en-US" altLang="zh-CN" b="1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450" y="3274296"/>
                <a:ext cx="1707134" cy="111049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圆角矩形 3"/>
          <p:cNvSpPr/>
          <p:nvPr/>
        </p:nvSpPr>
        <p:spPr bwMode="auto">
          <a:xfrm>
            <a:off x="2771800" y="3902065"/>
            <a:ext cx="864096" cy="2027542"/>
          </a:xfrm>
          <a:prstGeom prst="roundRect">
            <a:avLst/>
          </a:prstGeom>
          <a:solidFill>
            <a:srgbClr val="00FF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2771800" y="1895359"/>
            <a:ext cx="864096" cy="2027542"/>
          </a:xfrm>
          <a:prstGeom prst="roundRect">
            <a:avLst/>
          </a:prstGeom>
          <a:solidFill>
            <a:srgbClr val="00B0F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468401" y="1859039"/>
                <a:ext cx="4489049" cy="39410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4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𝒃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𝟏𝟐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𝟏</m:t>
                                        </m:r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𝒃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𝟐𝟐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𝟐</m:t>
                                        </m:r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⋮</m:t>
                                    </m:r>
                                  </m:e>
                                  <m:e/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𝒃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𝒏</m:t>
                                        </m:r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𝒏𝒏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  <m:r>
                                <a:rPr lang="en-US" altLang="zh-CN" i="1">
                                  <a:latin typeface="Cambria Math"/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r>
                            <a:rPr lang="en-US" altLang="zh-CN" b="1" i="0" smtClean="0">
                              <a:latin typeface="Cambria Math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4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𝟏𝟏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𝟏𝟐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i="1" smtClean="0">
                                        <a:latin typeface="Cambria Math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𝟏</m:t>
                                        </m:r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𝟐𝟏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𝟐𝟐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i="1" smtClean="0">
                                        <a:latin typeface="Cambria Math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𝟐</m:t>
                                        </m:r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 smtClean="0">
                                        <a:latin typeface="Cambria Math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altLang="zh-CN" i="1" smtClean="0">
                                        <a:latin typeface="Cambria Math"/>
                                      </a:rPr>
                                      <m:t>⋮</m:t>
                                    </m:r>
                                  </m:e>
                                  <m:e/>
                                  <m:e>
                                    <m:r>
                                      <a:rPr lang="en-US" altLang="zh-CN" i="1" smtClean="0">
                                        <a:latin typeface="Cambria Math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𝒏</m:t>
                                        </m:r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𝒏</m:t>
                                        </m:r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i="1" smtClean="0">
                                        <a:latin typeface="Cambria Math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𝒏𝒏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  <m:r>
                                <a:rPr lang="en-US" altLang="zh-CN" i="1">
                                  <a:latin typeface="Cambria Math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zh-CN" b="1" i="0" smtClean="0">
                              <a:latin typeface="Cambria Math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401" y="1859039"/>
                <a:ext cx="4489049" cy="394101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094593" y="3537160"/>
                <a:ext cx="133523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𝒌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 =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593" y="3537160"/>
                <a:ext cx="1335237" cy="5847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47053" y="4915836"/>
                <a:ext cx="17848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altLang="zh-CN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𝐀</m:t>
                          </m:r>
                          <m:r>
                            <a:rPr lang="en-US" altLang="zh-CN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≠</m:t>
                      </m:r>
                      <m:r>
                        <a:rPr lang="en-US" altLang="zh-CN" b="1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053" y="4915836"/>
                <a:ext cx="1784848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07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9490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476250"/>
                <a:ext cx="8229600" cy="5649913"/>
              </a:xfrm>
            </p:spPr>
            <p:txBody>
              <a:bodyPr/>
              <a:lstStyle/>
              <a:p>
                <a:pPr marL="609600" indent="-609600"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sz="3600" dirty="0" smtClean="0">
                    <a:solidFill>
                      <a:srgbClr val="3333FF"/>
                    </a:solidFill>
                  </a:rPr>
                  <a:t>Cramer </a:t>
                </a:r>
                <a:r>
                  <a:rPr lang="zh-CN" altLang="en-US" sz="3600" b="1" dirty="0" smtClean="0">
                    <a:latin typeface="Times New Roman" pitchFamily="18" charset="0"/>
                  </a:rPr>
                  <a:t>定理 </a:t>
                </a:r>
                <a:r>
                  <a:rPr lang="en-US" altLang="zh-CN" sz="3600" b="1" dirty="0" smtClean="0">
                    <a:latin typeface="Times New Roman" pitchFamily="18" charset="0"/>
                  </a:rPr>
                  <a:t>:</a:t>
                </a:r>
              </a:p>
              <a:p>
                <a:pPr marL="609600" indent="-609600"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</a:rPr>
                  <a:t>  </a:t>
                </a:r>
                <a:r>
                  <a:rPr lang="zh-CN" altLang="en-US" b="1" dirty="0" smtClean="0">
                    <a:latin typeface="Times New Roman" pitchFamily="18" charset="0"/>
                  </a:rPr>
                  <a:t>设方程组的</a:t>
                </a:r>
                <a:r>
                  <a:rPr lang="zh-CN" altLang="en-US" b="1" dirty="0" smtClean="0"/>
                  <a:t>系数矩阵</a:t>
                </a:r>
                <a:r>
                  <a:rPr lang="zh-CN" altLang="en-US" b="1" dirty="0" smtClean="0">
                    <a:latin typeface="Times New Roman" pitchFamily="18" charset="0"/>
                  </a:rPr>
                  <a:t>是 </a:t>
                </a:r>
                <a:r>
                  <a:rPr lang="en-US" altLang="zh-CN" b="1" dirty="0" smtClean="0">
                    <a:latin typeface="Times New Roman" pitchFamily="18" charset="0"/>
                  </a:rPr>
                  <a:t>n </a:t>
                </a:r>
                <a:r>
                  <a:rPr lang="zh-CN" altLang="en-US" b="1" dirty="0" smtClean="0">
                    <a:latin typeface="Times New Roman" pitchFamily="18" charset="0"/>
                  </a:rPr>
                  <a:t>阶方阵 </a:t>
                </a:r>
                <a:r>
                  <a:rPr lang="en-US" altLang="zh-CN" b="1" dirty="0" smtClean="0">
                    <a:latin typeface="Times New Roman" pitchFamily="18" charset="0"/>
                  </a:rPr>
                  <a:t>A .</a:t>
                </a:r>
              </a:p>
              <a:p>
                <a:pPr marL="609600" indent="-609600"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</a:rPr>
                  <a:t> 1) </a:t>
                </a:r>
                <a:r>
                  <a:rPr lang="en-US" altLang="zh-CN" b="1" dirty="0">
                    <a:latin typeface="Times New Roman" pitchFamily="18" charset="0"/>
                  </a:rPr>
                  <a:t> </a:t>
                </a:r>
                <a:r>
                  <a:rPr lang="zh-CN" altLang="en-US" b="1" dirty="0">
                    <a:latin typeface="Times New Roman" pitchFamily="18" charset="0"/>
                  </a:rPr>
                  <a:t>当</a:t>
                </a:r>
                <a:r>
                  <a:rPr lang="zh-CN" altLang="en-US" b="1" dirty="0" smtClean="0">
                    <a:latin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  <m:r>
                          <a:rPr lang="en-US" altLang="zh-CN" b="1" i="0" smtClean="0">
                            <a:latin typeface="Cambria Math"/>
                          </a:rPr>
                          <m:t>𝐀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  <a:ea typeface="Cambria Math"/>
                      </a:rPr>
                      <m:t>≠</m:t>
                    </m:r>
                    <m:r>
                      <a:rPr lang="en-US" altLang="zh-CN" b="1" i="1" smtClean="0">
                        <a:latin typeface="Cambria Math"/>
                        <a:ea typeface="Cambria Math"/>
                      </a:rPr>
                      <m:t>𝟎</m:t>
                    </m:r>
                  </m:oMath>
                </a14:m>
                <a:r>
                  <a:rPr lang="zh-CN" altLang="en-US" b="1" dirty="0" smtClean="0">
                    <a:latin typeface="Times New Roman" pitchFamily="18" charset="0"/>
                  </a:rPr>
                  <a:t> 时</a:t>
                </a:r>
                <a:r>
                  <a:rPr lang="en-US" altLang="zh-CN" b="1" dirty="0" smtClean="0">
                    <a:latin typeface="Times New Roman" pitchFamily="18" charset="0"/>
                  </a:rPr>
                  <a:t>,   </a:t>
                </a:r>
                <a:r>
                  <a:rPr lang="zh-CN" altLang="en-US" b="1" dirty="0" smtClean="0">
                    <a:latin typeface="Times New Roman" pitchFamily="18" charset="0"/>
                  </a:rPr>
                  <a:t>方程组有唯一解：</a:t>
                </a:r>
                <a:endParaRPr lang="en-US" altLang="zh-CN" b="1" dirty="0" smtClean="0">
                  <a:latin typeface="Times New Roman" pitchFamily="18" charset="0"/>
                </a:endParaRPr>
              </a:p>
              <a:p>
                <a:pPr marL="609600" indent="-609600" eaLnBrk="1" hangingPunct="1">
                  <a:lnSpc>
                    <a:spcPct val="150000"/>
                  </a:lnSpc>
                  <a:buFontTx/>
                  <a:buNone/>
                </a:pPr>
                <a:endParaRPr lang="en-US" altLang="zh-CN" b="1" dirty="0">
                  <a:latin typeface="Times New Roman" pitchFamily="18" charset="0"/>
                </a:endParaRPr>
              </a:p>
              <a:p>
                <a:pPr marL="609600" indent="-609600" eaLnBrk="1" hangingPunct="1">
                  <a:lnSpc>
                    <a:spcPct val="150000"/>
                  </a:lnSpc>
                  <a:buFontTx/>
                  <a:buNone/>
                </a:pPr>
                <a:endParaRPr lang="en-US" altLang="zh-CN" b="1" dirty="0" smtClean="0">
                  <a:latin typeface="Times New Roman" pitchFamily="18" charset="0"/>
                </a:endParaRPr>
              </a:p>
              <a:p>
                <a:pPr marL="609600" indent="-609600" eaLnBrk="1" hangingPunct="1">
                  <a:lnSpc>
                    <a:spcPct val="150000"/>
                  </a:lnSpc>
                  <a:buNone/>
                </a:pPr>
                <a:r>
                  <a:rPr lang="en-US" altLang="zh-CN" b="1" dirty="0">
                    <a:latin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</a:rPr>
                  <a:t>2)  </a:t>
                </a:r>
                <a:r>
                  <a:rPr lang="zh-CN" altLang="en-US" b="1" dirty="0" smtClean="0">
                    <a:latin typeface="Times New Roman" pitchFamily="18" charset="0"/>
                  </a:rPr>
                  <a:t>当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1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/>
                          </a:rPr>
                          <m:t> </m:t>
                        </m:r>
                        <m:r>
                          <a:rPr lang="en-US" altLang="zh-CN" b="1">
                            <a:latin typeface="Cambria Math"/>
                          </a:rPr>
                          <m:t>𝐀</m:t>
                        </m:r>
                        <m:r>
                          <a:rPr lang="en-US" altLang="zh-CN" b="1" i="1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r>
                      <a:rPr lang="en-US" altLang="zh-CN" b="1" i="1">
                        <a:latin typeface="Cambria Math"/>
                        <a:ea typeface="Cambria Math"/>
                      </a:rPr>
                      <m:t>𝟎</m:t>
                    </m:r>
                  </m:oMath>
                </a14:m>
                <a:r>
                  <a:rPr lang="zh-CN" altLang="en-US" b="1" dirty="0">
                    <a:latin typeface="Times New Roman" pitchFamily="18" charset="0"/>
                  </a:rPr>
                  <a:t> 时</a:t>
                </a:r>
                <a:r>
                  <a:rPr lang="en-US" altLang="zh-CN" b="1" dirty="0" smtClean="0">
                    <a:latin typeface="Times New Roman" pitchFamily="18" charset="0"/>
                  </a:rPr>
                  <a:t>,  </a:t>
                </a:r>
                <a:r>
                  <a:rPr lang="zh-CN" altLang="en-US" b="1" dirty="0" smtClean="0">
                    <a:latin typeface="Times New Roman" pitchFamily="18" charset="0"/>
                  </a:rPr>
                  <a:t>方</a:t>
                </a:r>
                <a:r>
                  <a:rPr lang="zh-CN" altLang="en-US" b="1" dirty="0">
                    <a:latin typeface="Times New Roman" pitchFamily="18" charset="0"/>
                  </a:rPr>
                  <a:t>程组无解或有无穷多</a:t>
                </a:r>
                <a:r>
                  <a:rPr lang="zh-CN" altLang="en-US" b="1" dirty="0" smtClean="0">
                    <a:latin typeface="Times New Roman" pitchFamily="18" charset="0"/>
                  </a:rPr>
                  <a:t>解</a:t>
                </a:r>
                <a:endParaRPr lang="en-US" altLang="zh-CN" b="1" dirty="0"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319490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476250"/>
                <a:ext cx="8229600" cy="5649913"/>
              </a:xfrm>
              <a:blipFill rotWithShape="1">
                <a:blip r:embed="rId2"/>
                <a:stretch>
                  <a:fillRect l="-2222" r="-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987988" y="3284984"/>
                <a:ext cx="7007688" cy="11104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0" smtClean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zh-CN" b="1" i="0" smtClean="0">
                                      <a:latin typeface="Cambria Math"/>
                                    </a:rPr>
                                    <m:t>𝐁</m:t>
                                  </m:r>
                                </m:e>
                                <m:sub>
                                  <m:r>
                                    <a:rPr lang="en-US" altLang="zh-CN" b="1" i="0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0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CN" b="1" i="0" smtClean="0">
                                  <a:latin typeface="Cambria Math"/>
                                </a:rPr>
                                <m:t>𝐀</m:t>
                              </m:r>
                              <m:r>
                                <a:rPr lang="en-US" altLang="zh-CN" b="1" i="0" smtClean="0">
                                  <a:latin typeface="Cambria Math"/>
                                </a:rPr>
                                <m:t> </m:t>
                              </m:r>
                            </m:e>
                          </m:d>
                        </m:den>
                      </m:f>
                      <m:r>
                        <a:rPr lang="en-US" altLang="zh-CN" b="1" i="0" smtClean="0">
                          <a:latin typeface="Cambria Math"/>
                        </a:rPr>
                        <m:t> </m:t>
                      </m:r>
                      <m:r>
                        <a:rPr lang="en-US" altLang="zh-CN" b="1" i="1" smtClean="0"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  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zh-CN">
                                      <a:latin typeface="Cambria Math"/>
                                    </a:rPr>
                                    <m:t>𝐁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𝐀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 </m:t>
                              </m:r>
                            </m:e>
                          </m:d>
                        </m:den>
                      </m:f>
                      <m:r>
                        <a:rPr lang="en-US" altLang="zh-CN" b="1" i="1" smtClean="0">
                          <a:latin typeface="Cambria Math"/>
                        </a:rPr>
                        <m:t> , ⋯, 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  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zh-CN">
                                      <a:latin typeface="Cambria Math"/>
                                    </a:rPr>
                                    <m:t>𝐁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𝐀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 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988" y="3284984"/>
                <a:ext cx="7007688" cy="111049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5755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26658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476250"/>
                <a:ext cx="8229600" cy="5649913"/>
              </a:xfrm>
            </p:spPr>
            <p:txBody>
              <a:bodyPr/>
              <a:lstStyle/>
              <a:p>
                <a:pPr marL="609600" indent="-609600" eaLnBrk="1" hangingPunct="1">
                  <a:lnSpc>
                    <a:spcPct val="130000"/>
                  </a:lnSpc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</a:rPr>
                  <a:t>证</a:t>
                </a:r>
                <a:r>
                  <a:rPr lang="en-US" altLang="zh-CN" b="1" dirty="0" smtClean="0">
                    <a:latin typeface="Times New Roman" pitchFamily="18" charset="0"/>
                  </a:rPr>
                  <a:t>:  2) </a:t>
                </a:r>
                <a:r>
                  <a:rPr lang="zh-CN" altLang="en-US" b="1" dirty="0" smtClean="0">
                    <a:latin typeface="Times New Roman" pitchFamily="18" charset="0"/>
                  </a:rPr>
                  <a:t>若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1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/>
                          </a:rPr>
                          <m:t> </m:t>
                        </m:r>
                        <m:r>
                          <a:rPr lang="en-US" altLang="zh-CN" b="1">
                            <a:latin typeface="Cambria Math"/>
                          </a:rPr>
                          <m:t>𝐀</m:t>
                        </m:r>
                        <m:r>
                          <a:rPr lang="en-US" altLang="zh-CN" b="1" i="1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altLang="zh-CN" b="1" i="1">
                        <a:latin typeface="Cambria Math"/>
                      </a:rPr>
                      <m:t>=</m:t>
                    </m:r>
                    <m:r>
                      <a:rPr lang="en-US" altLang="zh-CN" b="1" i="1">
                        <a:latin typeface="Cambria Math"/>
                        <a:ea typeface="Cambria Math"/>
                      </a:rPr>
                      <m:t>𝟎</m:t>
                    </m:r>
                  </m:oMath>
                </a14:m>
                <a:r>
                  <a:rPr lang="zh-CN" altLang="en-US" b="1" dirty="0">
                    <a:latin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</a:rPr>
                  <a:t>,  </a:t>
                </a:r>
                <a:r>
                  <a:rPr lang="zh-CN" altLang="en-US" b="1" dirty="0" smtClean="0">
                    <a:latin typeface="Times New Roman" pitchFamily="18" charset="0"/>
                  </a:rPr>
                  <a:t>作初等行变换</a:t>
                </a:r>
                <a:r>
                  <a:rPr lang="en-US" altLang="zh-CN" b="1" dirty="0" smtClean="0">
                    <a:latin typeface="Times New Roman" pitchFamily="18" charset="0"/>
                  </a:rPr>
                  <a:t>,  </a:t>
                </a:r>
                <a:r>
                  <a:rPr lang="zh-CN" altLang="en-US" b="1" dirty="0" smtClean="0">
                    <a:latin typeface="Times New Roman" pitchFamily="18" charset="0"/>
                  </a:rPr>
                  <a:t>可将</a:t>
                </a:r>
                <a:endParaRPr lang="en-US" altLang="zh-CN" b="1" dirty="0" smtClean="0">
                  <a:latin typeface="Times New Roman" pitchFamily="18" charset="0"/>
                </a:endParaRPr>
              </a:p>
              <a:p>
                <a:pPr marL="609600" indent="-609600" eaLnBrk="1" hangingPunct="1">
                  <a:lnSpc>
                    <a:spcPct val="130000"/>
                  </a:lnSpc>
                  <a:buFontTx/>
                  <a:buNone/>
                </a:pPr>
                <a:r>
                  <a:rPr lang="en-US" altLang="zh-CN" b="1" dirty="0">
                    <a:latin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</a:rPr>
                  <a:t>       </a:t>
                </a:r>
                <a:r>
                  <a:rPr lang="zh-CN" altLang="en-US" b="1" dirty="0" smtClean="0">
                    <a:latin typeface="Times New Roman" pitchFamily="18" charset="0"/>
                  </a:rPr>
                  <a:t>增广矩阵 </a:t>
                </a:r>
                <a:r>
                  <a:rPr lang="en-US" altLang="zh-CN" b="1" dirty="0" smtClean="0">
                    <a:latin typeface="Times New Roman" pitchFamily="18" charset="0"/>
                  </a:rPr>
                  <a:t>[ A | 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 </a:t>
                </a:r>
                <a:r>
                  <a:rPr lang="en-US" altLang="zh-CN" b="1" dirty="0" smtClean="0">
                    <a:latin typeface="Times New Roman" pitchFamily="18" charset="0"/>
                  </a:rPr>
                  <a:t>] </a:t>
                </a:r>
                <a:r>
                  <a:rPr lang="zh-CN" altLang="en-US" b="1" dirty="0" smtClean="0">
                    <a:latin typeface="Times New Roman" pitchFamily="18" charset="0"/>
                  </a:rPr>
                  <a:t>化为阶梯形 </a:t>
                </a:r>
                <a:r>
                  <a:rPr lang="en-US" altLang="zh-CN" b="1" dirty="0" smtClean="0">
                    <a:latin typeface="Times New Roman" pitchFamily="18" charset="0"/>
                  </a:rPr>
                  <a:t>[ </a:t>
                </a:r>
                <a:r>
                  <a:rPr lang="en-US" altLang="zh-CN" b="1" dirty="0">
                    <a:latin typeface="Times New Roman" pitchFamily="18" charset="0"/>
                  </a:rPr>
                  <a:t>C | </a:t>
                </a:r>
                <a:r>
                  <a:rPr lang="en-US" altLang="zh-CN" sz="2800" b="1" dirty="0">
                    <a:latin typeface="Times New Roman" pitchFamily="18" charset="0"/>
                    <a:sym typeface="Symbol" pitchFamily="18" charset="2"/>
                  </a:rPr>
                  <a:t> </a:t>
                </a:r>
                <a:r>
                  <a:rPr lang="en-US" altLang="zh-CN" b="1" dirty="0">
                    <a:latin typeface="Times New Roman" pitchFamily="18" charset="0"/>
                  </a:rPr>
                  <a:t>] </a:t>
                </a:r>
                <a:endParaRPr lang="en-US" altLang="zh-CN" b="1" dirty="0" smtClean="0"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32665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476250"/>
                <a:ext cx="8229600" cy="5649913"/>
              </a:xfrm>
              <a:blipFill rotWithShape="1">
                <a:blip r:embed="rId2"/>
                <a:stretch>
                  <a:fillRect l="-1852" t="-4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6660" name="Line 4"/>
          <p:cNvSpPr>
            <a:spLocks noChangeShapeType="1"/>
          </p:cNvSpPr>
          <p:nvPr/>
        </p:nvSpPr>
        <p:spPr bwMode="auto">
          <a:xfrm>
            <a:off x="6228184" y="2348880"/>
            <a:ext cx="0" cy="2291524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924520" y="2276872"/>
                <a:ext cx="7200800" cy="2363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US" altLang="zh-CN" sz="36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kumimoji="0" lang="en-US" altLang="zh-CN" sz="3600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3600" i="1" kern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3600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3600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0" lang="en-US" altLang="zh-CN" sz="3600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3600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3600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3600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0" lang="en-US" altLang="zh-CN" sz="3600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3600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0" lang="en-US" altLang="zh-CN" sz="3600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0" lang="en-US" altLang="zh-CN" sz="3600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kumimoji="0" lang="en-US" altLang="zh-CN" sz="3600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0" lang="en-US" altLang="zh-CN" sz="3600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3600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3600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0" lang="en-US" altLang="zh-CN" sz="3600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3600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kumimoji="0" lang="en-US" altLang="zh-CN" sz="3600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520" y="2276872"/>
                <a:ext cx="7200800" cy="23635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26658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476250"/>
                <a:ext cx="8229600" cy="5649913"/>
              </a:xfrm>
            </p:spPr>
            <p:txBody>
              <a:bodyPr/>
              <a:lstStyle/>
              <a:p>
                <a:pPr marL="609600" indent="-609600"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</a:rPr>
                  <a:t>  其</a:t>
                </a:r>
                <a:r>
                  <a:rPr lang="zh-CN" altLang="en-US" b="1" dirty="0">
                    <a:latin typeface="Times New Roman" pitchFamily="18" charset="0"/>
                  </a:rPr>
                  <a:t>中 </a:t>
                </a:r>
                <a:r>
                  <a:rPr lang="en-US" altLang="zh-CN" b="1" dirty="0">
                    <a:latin typeface="Times New Roman" pitchFamily="18" charset="0"/>
                  </a:rPr>
                  <a:t>C </a:t>
                </a:r>
                <a:r>
                  <a:rPr lang="zh-CN" altLang="en-US" b="1" dirty="0">
                    <a:latin typeface="Times New Roman" pitchFamily="18" charset="0"/>
                  </a:rPr>
                  <a:t>是上三角方阵 </a:t>
                </a:r>
                <a:r>
                  <a:rPr lang="en-US" altLang="zh-CN" b="1" dirty="0">
                    <a:latin typeface="Times New Roman" pitchFamily="18" charset="0"/>
                  </a:rPr>
                  <a:t>.   </a:t>
                </a:r>
                <a:r>
                  <a:rPr lang="zh-CN" altLang="en-US" b="1" dirty="0">
                    <a:latin typeface="Times New Roman" pitchFamily="18" charset="0"/>
                  </a:rPr>
                  <a:t>且由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1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/>
                          </a:rPr>
                          <m:t> </m:t>
                        </m:r>
                        <m:r>
                          <a:rPr lang="en-US" altLang="zh-CN" b="1">
                            <a:latin typeface="Cambria Math"/>
                          </a:rPr>
                          <m:t>𝐀</m:t>
                        </m:r>
                        <m:r>
                          <a:rPr lang="en-US" altLang="zh-CN" b="1" i="1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r>
                      <a:rPr lang="en-US" altLang="zh-CN" b="1" i="1">
                        <a:latin typeface="Cambria Math"/>
                        <a:ea typeface="Cambria Math"/>
                      </a:rPr>
                      <m:t>𝟎</m:t>
                    </m:r>
                    <m:r>
                      <a:rPr lang="en-US" altLang="zh-CN" b="1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zh-CN" altLang="en-US" b="1" dirty="0">
                    <a:latin typeface="Times New Roman" pitchFamily="18" charset="0"/>
                  </a:rPr>
                  <a:t>知</a:t>
                </a:r>
                <a:endParaRPr lang="en-US" altLang="zh-CN" b="1" dirty="0">
                  <a:latin typeface="Times New Roman" pitchFamily="18" charset="0"/>
                </a:endParaRPr>
              </a:p>
              <a:p>
                <a:pPr marL="609600" indent="-609600"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>
                    <a:latin typeface="Times New Roman" pitchFamily="18" charset="0"/>
                  </a:rPr>
                  <a:t> </a:t>
                </a:r>
                <a:r>
                  <a:rPr lang="zh-CN" altLang="en-US" b="1" dirty="0">
                    <a:latin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1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/>
                          </a:rPr>
                          <m:t> </m:t>
                        </m:r>
                        <m:r>
                          <a:rPr lang="en-US" altLang="zh-CN" b="1">
                            <a:latin typeface="Cambria Math"/>
                          </a:rPr>
                          <m:t>𝐂</m:t>
                        </m:r>
                        <m:r>
                          <a:rPr lang="en-US" altLang="zh-CN" b="1" i="1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altLang="zh-CN" b="1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𝟏𝟏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𝟐𝟐</m:t>
                        </m:r>
                      </m:sub>
                    </m:sSub>
                    <m:r>
                      <a:rPr lang="en-US" altLang="zh-CN" b="1" i="1">
                        <a:latin typeface="Cambria Math"/>
                      </a:rPr>
                      <m:t>⋯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altLang="zh-CN" b="1">
                            <a:latin typeface="Cambria Math"/>
                          </a:rPr>
                          <m:t>𝐧𝐧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r>
                      <a:rPr lang="en-US" altLang="zh-CN" b="1" i="1">
                        <a:latin typeface="Cambria Math"/>
                        <a:ea typeface="Cambria Math"/>
                      </a:rPr>
                      <m:t>𝟎</m:t>
                    </m:r>
                  </m:oMath>
                </a14:m>
                <a:r>
                  <a:rPr lang="zh-CN" altLang="en-US" b="1" dirty="0">
                    <a:latin typeface="Times New Roman" pitchFamily="18" charset="0"/>
                  </a:rPr>
                  <a:t> </a:t>
                </a:r>
                <a:r>
                  <a:rPr lang="en-US" altLang="zh-CN" b="1" dirty="0">
                    <a:latin typeface="Times New Roman" pitchFamily="18" charset="0"/>
                  </a:rPr>
                  <a:t>. </a:t>
                </a:r>
                <a:endParaRPr lang="en-US" altLang="zh-CN" b="1" dirty="0" smtClean="0">
                  <a:latin typeface="Times New Roman" pitchFamily="18" charset="0"/>
                </a:endParaRPr>
              </a:p>
              <a:p>
                <a:pPr marL="609600" indent="-609600" eaLnBrk="1" hangingPunct="1">
                  <a:lnSpc>
                    <a:spcPct val="150000"/>
                  </a:lnSpc>
                  <a:buFontTx/>
                  <a:buNone/>
                </a:pPr>
                <a:endParaRPr lang="en-US" altLang="zh-CN" b="1" dirty="0">
                  <a:latin typeface="Times New Roman" pitchFamily="18" charset="0"/>
                </a:endParaRPr>
              </a:p>
              <a:p>
                <a:pPr marL="609600" indent="-609600" eaLnBrk="1" hangingPunct="1">
                  <a:lnSpc>
                    <a:spcPct val="150000"/>
                  </a:lnSpc>
                  <a:buFontTx/>
                  <a:buNone/>
                </a:pPr>
                <a:endParaRPr lang="en-US" altLang="zh-CN" b="1" dirty="0" smtClean="0">
                  <a:latin typeface="Times New Roman" pitchFamily="18" charset="0"/>
                </a:endParaRPr>
              </a:p>
              <a:p>
                <a:pPr marL="609600" indent="-609600" eaLnBrk="1" hangingPunct="1">
                  <a:lnSpc>
                    <a:spcPct val="150000"/>
                  </a:lnSpc>
                  <a:buFontTx/>
                  <a:buNone/>
                </a:pPr>
                <a:endParaRPr lang="en-US" altLang="zh-CN" b="1" dirty="0">
                  <a:latin typeface="Times New Roman" pitchFamily="18" charset="0"/>
                </a:endParaRPr>
              </a:p>
              <a:p>
                <a:pPr marL="609600" indent="-609600"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</a:rPr>
                  <a:t>   C </a:t>
                </a:r>
                <a:r>
                  <a:rPr lang="zh-CN" altLang="en-US" b="1" dirty="0" smtClean="0">
                    <a:latin typeface="Times New Roman" pitchFamily="18" charset="0"/>
                  </a:rPr>
                  <a:t>必有某个对角元为 </a:t>
                </a:r>
                <a:r>
                  <a:rPr lang="en-US" altLang="zh-CN" b="1" dirty="0" smtClean="0">
                    <a:latin typeface="Times New Roman" pitchFamily="18" charset="0"/>
                  </a:rPr>
                  <a:t>0 ,  </a:t>
                </a:r>
                <a:r>
                  <a:rPr lang="zh-CN" altLang="en-US" b="1" dirty="0" smtClean="0">
                    <a:latin typeface="Times New Roman" pitchFamily="18" charset="0"/>
                  </a:rPr>
                  <a:t>存在自由变量 </a:t>
                </a:r>
                <a:r>
                  <a:rPr lang="en-US" altLang="zh-CN" b="1" dirty="0" smtClean="0">
                    <a:latin typeface="Times New Roman" pitchFamily="18" charset="0"/>
                  </a:rPr>
                  <a:t>.</a:t>
                </a:r>
              </a:p>
              <a:p>
                <a:pPr marL="609600" indent="-609600" eaLnBrk="1" hangingPunct="1">
                  <a:lnSpc>
                    <a:spcPct val="150000"/>
                  </a:lnSpc>
                  <a:buNone/>
                </a:pPr>
                <a:r>
                  <a:rPr lang="en-US" altLang="zh-CN" sz="2800" b="1" dirty="0" smtClean="0">
                    <a:latin typeface="Times New Roman" pitchFamily="18" charset="0"/>
                    <a:sym typeface="Symbol" pitchFamily="18" charset="2"/>
                  </a:rPr>
                  <a:t>       </a:t>
                </a:r>
                <a:r>
                  <a:rPr lang="zh-CN" altLang="en-US" b="1" dirty="0">
                    <a:latin typeface="Times New Roman" pitchFamily="18" charset="0"/>
                  </a:rPr>
                  <a:t>方程组要么无解</a:t>
                </a:r>
                <a:r>
                  <a:rPr lang="en-US" altLang="zh-CN" b="1" dirty="0">
                    <a:latin typeface="Times New Roman" pitchFamily="18" charset="0"/>
                  </a:rPr>
                  <a:t>,  </a:t>
                </a:r>
                <a:r>
                  <a:rPr lang="zh-CN" altLang="en-US" b="1" dirty="0">
                    <a:latin typeface="Times New Roman" pitchFamily="18" charset="0"/>
                  </a:rPr>
                  <a:t>要</a:t>
                </a:r>
                <a:r>
                  <a:rPr lang="zh-CN" altLang="en-US" b="1" dirty="0" smtClean="0">
                    <a:latin typeface="Times New Roman" pitchFamily="18" charset="0"/>
                  </a:rPr>
                  <a:t>么有无</a:t>
                </a:r>
                <a:r>
                  <a:rPr lang="zh-CN" altLang="en-US" b="1" dirty="0">
                    <a:latin typeface="Times New Roman" pitchFamily="18" charset="0"/>
                  </a:rPr>
                  <a:t>穷多</a:t>
                </a:r>
                <a:r>
                  <a:rPr lang="zh-CN" altLang="en-US" b="1" dirty="0" smtClean="0">
                    <a:latin typeface="Times New Roman" pitchFamily="18" charset="0"/>
                  </a:rPr>
                  <a:t>解</a:t>
                </a:r>
                <a:endParaRPr lang="zh-CN" altLang="en-US" b="1" dirty="0"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32665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476250"/>
                <a:ext cx="8229600" cy="5649913"/>
              </a:xfrm>
              <a:blipFill rotWithShape="1">
                <a:blip r:embed="rId2"/>
                <a:stretch>
                  <a:fillRect b="-45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6660" name="Line 4"/>
          <p:cNvSpPr>
            <a:spLocks noChangeShapeType="1"/>
          </p:cNvSpPr>
          <p:nvPr/>
        </p:nvSpPr>
        <p:spPr bwMode="auto">
          <a:xfrm>
            <a:off x="6228184" y="2348880"/>
            <a:ext cx="0" cy="2291524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" name="圆角矩形 1"/>
          <p:cNvSpPr/>
          <p:nvPr/>
        </p:nvSpPr>
        <p:spPr bwMode="auto">
          <a:xfrm rot="1593195">
            <a:off x="1943082" y="3078316"/>
            <a:ext cx="4272160" cy="576064"/>
          </a:xfrm>
          <a:prstGeom prst="roundRect">
            <a:avLst/>
          </a:prstGeom>
          <a:solidFill>
            <a:srgbClr val="FFC0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043608" y="2276872"/>
                <a:ext cx="7200800" cy="22290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US" altLang="zh-CN" sz="3600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kumimoji="0" lang="en-US" altLang="zh-CN" sz="3600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3600" i="1" kern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3600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3600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0" lang="en-US" altLang="zh-CN" sz="3600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3600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0" lang="en-US" altLang="zh-CN" sz="3600" b="1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3600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0" lang="en-US" altLang="zh-CN" sz="3600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3600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0" lang="en-US" altLang="zh-CN" sz="3600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0" lang="en-US" altLang="zh-CN" sz="3600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0" lang="en-US" altLang="zh-CN" sz="3600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0" lang="en-US" altLang="zh-CN" sz="3600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0" lang="en-US" altLang="zh-CN" sz="3600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zh-CN" sz="3600" b="1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kumimoji="0" lang="en-US" altLang="zh-CN" sz="3600" b="1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kumimoji="0" lang="en-US" altLang="zh-CN" sz="3600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3600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kumimoji="0" lang="en-US" altLang="zh-CN" sz="3600" b="1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kumimoji="0" lang="en-US" altLang="zh-CN" sz="3600" b="1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276872"/>
                <a:ext cx="7200800" cy="222900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utoShape 11"/>
          <p:cNvSpPr>
            <a:spLocks noChangeArrowheads="1"/>
          </p:cNvSpPr>
          <p:nvPr/>
        </p:nvSpPr>
        <p:spPr bwMode="auto">
          <a:xfrm>
            <a:off x="3164117" y="2852937"/>
            <a:ext cx="936625" cy="1652944"/>
          </a:xfrm>
          <a:prstGeom prst="roundRect">
            <a:avLst>
              <a:gd name="adj" fmla="val 16667"/>
            </a:avLst>
          </a:prstGeom>
          <a:solidFill>
            <a:srgbClr val="808080">
              <a:alpha val="8705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410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66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66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66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66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5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836613"/>
            <a:ext cx="8229600" cy="1371600"/>
          </a:xfrm>
        </p:spPr>
        <p:txBody>
          <a:bodyPr/>
          <a:lstStyle/>
          <a:p>
            <a:pPr eaLnBrk="1" hangingPunct="1"/>
            <a:r>
              <a:rPr lang="zh-CN" altLang="en-US" sz="3600" b="1" smtClean="0">
                <a:latin typeface="Times New Roman" pitchFamily="18" charset="0"/>
              </a:rPr>
              <a:t>例</a:t>
            </a:r>
            <a:r>
              <a:rPr lang="en-US" altLang="zh-CN" sz="3600" b="1" smtClean="0">
                <a:latin typeface="Times New Roman" pitchFamily="18" charset="0"/>
              </a:rPr>
              <a:t>: </a:t>
            </a:r>
            <a:r>
              <a:rPr lang="zh-CN" altLang="en-US" sz="3600" b="1" smtClean="0">
                <a:latin typeface="Times New Roman" pitchFamily="18" charset="0"/>
              </a:rPr>
              <a:t>试用克莱姆法判定以下方程组解集合</a:t>
            </a:r>
          </a:p>
        </p:txBody>
      </p:sp>
      <p:graphicFrame>
        <p:nvGraphicFramePr>
          <p:cNvPr id="334851" name="Object 3"/>
          <p:cNvGraphicFramePr>
            <a:graphicFrameLocks noChangeAspect="1"/>
          </p:cNvGraphicFramePr>
          <p:nvPr/>
        </p:nvGraphicFramePr>
        <p:xfrm>
          <a:off x="1331913" y="2924175"/>
          <a:ext cx="6481762" cy="246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012" name="公式" r:id="rId3" imgW="1803400" imgH="685800" progId="Equation.3">
                  <p:embed/>
                </p:oleObj>
              </mc:Choice>
              <mc:Fallback>
                <p:oleObj name="公式" r:id="rId3" imgW="1803400" imgH="685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2924175"/>
                        <a:ext cx="6481762" cy="246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94500" name="Rectangle 4"/>
          <p:cNvSpPr>
            <a:spLocks noChangeArrowheads="1"/>
          </p:cNvSpPr>
          <p:nvPr/>
        </p:nvSpPr>
        <p:spPr bwMode="auto">
          <a:xfrm>
            <a:off x="1331913" y="4581525"/>
            <a:ext cx="6553200" cy="7191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794501" name="AutoShape 5"/>
          <p:cNvSpPr>
            <a:spLocks/>
          </p:cNvSpPr>
          <p:nvPr/>
        </p:nvSpPr>
        <p:spPr bwMode="auto">
          <a:xfrm>
            <a:off x="1116013" y="3141663"/>
            <a:ext cx="287337" cy="1203325"/>
          </a:xfrm>
          <a:prstGeom prst="leftBrace">
            <a:avLst>
              <a:gd name="adj1" fmla="val 34899"/>
              <a:gd name="adj2" fmla="val 50000"/>
            </a:avLst>
          </a:prstGeom>
          <a:noFill/>
          <a:ln w="508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794502" name="AutoShape 6"/>
          <p:cNvSpPr>
            <a:spLocks/>
          </p:cNvSpPr>
          <p:nvPr/>
        </p:nvSpPr>
        <p:spPr bwMode="auto">
          <a:xfrm>
            <a:off x="827088" y="2997200"/>
            <a:ext cx="288925" cy="2376488"/>
          </a:xfrm>
          <a:prstGeom prst="leftBrace">
            <a:avLst>
              <a:gd name="adj1" fmla="val 68544"/>
              <a:gd name="adj2" fmla="val 50000"/>
            </a:avLst>
          </a:prstGeom>
          <a:noFill/>
          <a:ln w="508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794503" name="Rectangle 7"/>
          <p:cNvSpPr>
            <a:spLocks noChangeArrowheads="1"/>
          </p:cNvSpPr>
          <p:nvPr/>
        </p:nvSpPr>
        <p:spPr bwMode="auto">
          <a:xfrm>
            <a:off x="4211638" y="2924175"/>
            <a:ext cx="1944687" cy="1584325"/>
          </a:xfrm>
          <a:prstGeom prst="rect">
            <a:avLst/>
          </a:prstGeom>
          <a:solidFill>
            <a:srgbClr val="808080">
              <a:alpha val="8392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794505" name="Rectangle 9"/>
          <p:cNvSpPr>
            <a:spLocks noChangeArrowheads="1"/>
          </p:cNvSpPr>
          <p:nvPr/>
        </p:nvSpPr>
        <p:spPr bwMode="auto">
          <a:xfrm>
            <a:off x="4859338" y="5734050"/>
            <a:ext cx="21605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3600">
                <a:latin typeface="Times New Roman" pitchFamily="18" charset="0"/>
              </a:rPr>
              <a:t>无穷多解</a:t>
            </a:r>
          </a:p>
        </p:txBody>
      </p:sp>
      <p:sp>
        <p:nvSpPr>
          <p:cNvPr id="2794507" name="Rectangle 11"/>
          <p:cNvSpPr>
            <a:spLocks noChangeArrowheads="1"/>
          </p:cNvSpPr>
          <p:nvPr/>
        </p:nvSpPr>
        <p:spPr bwMode="auto">
          <a:xfrm>
            <a:off x="3203575" y="5734050"/>
            <a:ext cx="16700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3600">
                <a:latin typeface="Times New Roman" pitchFamily="18" charset="0"/>
              </a:rPr>
              <a:t>无解 或</a:t>
            </a:r>
          </a:p>
        </p:txBody>
      </p:sp>
      <p:graphicFrame>
        <p:nvGraphicFramePr>
          <p:cNvPr id="2794509" name="Object 13"/>
          <p:cNvGraphicFramePr>
            <a:graphicFrameLocks noChangeAspect="1"/>
          </p:cNvGraphicFramePr>
          <p:nvPr/>
        </p:nvGraphicFramePr>
        <p:xfrm>
          <a:off x="2268538" y="4652963"/>
          <a:ext cx="1231900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013" name="公式" r:id="rId5" imgW="342751" imgH="203112" progId="Equation.3">
                  <p:embed/>
                </p:oleObj>
              </mc:Choice>
              <mc:Fallback>
                <p:oleObj name="公式" r:id="rId5" imgW="342751" imgH="203112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4652963"/>
                        <a:ext cx="1231900" cy="731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851920" y="1988839"/>
                <a:ext cx="25206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dirty="0" smtClean="0">
                    <a:latin typeface="+mn-ea"/>
                    <a:ea typeface="+mn-ea"/>
                  </a:rPr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b="1" i="1" smtClean="0">
                            <a:latin typeface="Cambria Math"/>
                          </a:rPr>
                          <m:t> </m:t>
                        </m:r>
                        <m:r>
                          <a:rPr lang="en-US" altLang="zh-CN" sz="3600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3600" i="1">
                            <a:latin typeface="Cambria Math"/>
                          </a:rPr>
                          <m:t>𝟑</m:t>
                        </m:r>
                      </m:sub>
                    </m:sSub>
                    <m:r>
                      <a:rPr lang="en-US" altLang="zh-CN" sz="3600" i="1">
                        <a:latin typeface="Cambria Math"/>
                      </a:rPr>
                      <m:t>=</m:t>
                    </m:r>
                    <m:r>
                      <a:rPr lang="en-US" altLang="zh-CN" sz="3600" i="1">
                        <a:latin typeface="Cambria Math"/>
                      </a:rPr>
                      <m:t>𝒌</m:t>
                    </m:r>
                  </m:oMath>
                </a14:m>
                <a:endParaRPr lang="zh-CN" altLang="en-US" sz="36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1988839"/>
                <a:ext cx="2520602" cy="646331"/>
              </a:xfrm>
              <a:prstGeom prst="rect">
                <a:avLst/>
              </a:prstGeom>
              <a:blipFill rotWithShape="1">
                <a:blip r:embed="rId7"/>
                <a:stretch>
                  <a:fillRect t="-16981" b="-320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utoShape 10"/>
          <p:cNvSpPr>
            <a:spLocks noChangeArrowheads="1"/>
          </p:cNvSpPr>
          <p:nvPr/>
        </p:nvSpPr>
        <p:spPr bwMode="auto">
          <a:xfrm rot="16200000">
            <a:off x="6044670" y="3377246"/>
            <a:ext cx="730893" cy="2995385"/>
          </a:xfrm>
          <a:prstGeom prst="curvedRightArrow">
            <a:avLst>
              <a:gd name="adj1" fmla="val 57957"/>
              <a:gd name="adj2" fmla="val 115915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7945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9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27945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94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4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94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94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94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4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94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94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94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4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94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94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794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794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000"/>
                                        <p:tgtEl>
                                          <p:spTgt spid="27945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94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4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1000"/>
                                        <p:tgtEl>
                                          <p:spTgt spid="2794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4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7945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794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794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2000"/>
                                        <p:tgtEl>
                                          <p:spTgt spid="27945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94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1" dur="500"/>
                                        <p:tgtEl>
                                          <p:spTgt spid="27945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94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4500" grpId="0" animBg="1"/>
      <p:bldP spid="2794500" grpId="1" animBg="1"/>
      <p:bldP spid="2794501" grpId="0" animBg="1"/>
      <p:bldP spid="2794502" grpId="0" animBg="1"/>
      <p:bldP spid="2794502" grpId="1" animBg="1"/>
      <p:bldP spid="2794503" grpId="0" animBg="1"/>
      <p:bldP spid="2794503" grpId="1" animBg="1"/>
      <p:bldP spid="2794505" grpId="0"/>
      <p:bldP spid="2794507" grpId="0"/>
      <p:bldP spid="2" grpId="0"/>
      <p:bldP spid="13" grpId="0" animBg="1"/>
      <p:bldP spid="13" grpId="1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009986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764705"/>
                <a:ext cx="8229600" cy="5102696"/>
              </a:xfrm>
            </p:spPr>
            <p:txBody>
              <a:bodyPr/>
              <a:lstStyle/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sz="3600" b="1" dirty="0" smtClean="0">
                    <a:latin typeface="Times New Roman" pitchFamily="18" charset="0"/>
                  </a:rPr>
                  <a:t>例</a:t>
                </a:r>
                <a:r>
                  <a:rPr lang="en-US" altLang="zh-CN" sz="3600" b="1" dirty="0" smtClean="0">
                    <a:latin typeface="Times New Roman" pitchFamily="18" charset="0"/>
                  </a:rPr>
                  <a:t>:</a:t>
                </a:r>
                <a:r>
                  <a:rPr lang="en-US" altLang="zh-CN" sz="3600" dirty="0" smtClean="0">
                    <a:latin typeface="Times New Roman" pitchFamily="18" charset="0"/>
                  </a:rPr>
                  <a:t>  </a:t>
                </a:r>
                <a:r>
                  <a:rPr lang="zh-CN" altLang="en-US" sz="3600" b="1" dirty="0" smtClean="0">
                    <a:latin typeface="Times New Roman" pitchFamily="18" charset="0"/>
                  </a:rPr>
                  <a:t>已知多项式</a:t>
                </a:r>
                <a:endParaRPr lang="en-US" altLang="zh-CN" sz="3600" b="1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𝒙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𝟎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𝒙</m:t>
                      </m:r>
                      <m:r>
                        <a:rPr lang="en-US" altLang="zh-CN" b="1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sSup>
                        <m:sSup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zh-CN" b="1" i="1" smtClean="0">
                          <a:latin typeface="Cambria Math"/>
                        </a:rPr>
                        <m:t>+⋯+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𝒏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/>
                            </a:rPr>
                            <m:t>𝒏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zh-CN" altLang="en-US" b="1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sz="3600" b="1" dirty="0" smtClean="0">
                    <a:latin typeface="Times New Roman" pitchFamily="18" charset="0"/>
                  </a:rPr>
                  <a:t>  有 </a:t>
                </a:r>
                <a:r>
                  <a:rPr lang="en-US" altLang="zh-CN" sz="3600" b="1" i="1" dirty="0" smtClean="0">
                    <a:latin typeface="Times New Roman" pitchFamily="18" charset="0"/>
                  </a:rPr>
                  <a:t>n</a:t>
                </a:r>
                <a:r>
                  <a:rPr lang="en-US" altLang="zh-CN" sz="3600" b="1" dirty="0" smtClean="0">
                    <a:latin typeface="Times New Roman" pitchFamily="18" charset="0"/>
                  </a:rPr>
                  <a:t> </a:t>
                </a:r>
                <a:r>
                  <a:rPr lang="zh-CN" altLang="en-US" sz="3600" b="1" dirty="0" smtClean="0">
                    <a:latin typeface="Times New Roman" pitchFamily="18" charset="0"/>
                  </a:rPr>
                  <a:t>个不同的</a:t>
                </a:r>
                <a:r>
                  <a:rPr lang="zh-CN" altLang="en-US" sz="3600" b="1" dirty="0">
                    <a:latin typeface="Times New Roman" pitchFamily="18" charset="0"/>
                  </a:rPr>
                  <a:t>复</a:t>
                </a:r>
                <a:r>
                  <a:rPr lang="zh-CN" altLang="en-US" sz="3600" b="1" dirty="0" smtClean="0">
                    <a:latin typeface="Times New Roman" pitchFamily="18" charset="0"/>
                  </a:rPr>
                  <a:t>根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b="1" i="1" smtClean="0"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b="1" i="1" smtClean="0"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</a:rPr>
                      <m:t>,⋯,</m:t>
                    </m:r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b="1" i="1" smtClean="0"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zh-CN" sz="3600" b="1" dirty="0" smtClean="0">
                    <a:latin typeface="Times New Roman" pitchFamily="18" charset="0"/>
                  </a:rPr>
                  <a:t> .  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sz="3600" b="1" dirty="0" smtClean="0">
                    <a:latin typeface="Times New Roman" pitchFamily="18" charset="0"/>
                  </a:rPr>
                  <a:t>  </a:t>
                </a:r>
                <a:r>
                  <a:rPr lang="zh-CN" altLang="en-US" sz="3600" b="1" dirty="0" smtClean="0">
                    <a:latin typeface="Times New Roman" pitchFamily="18" charset="0"/>
                  </a:rPr>
                  <a:t>证明</a:t>
                </a:r>
                <a:r>
                  <a:rPr lang="en-US" altLang="zh-CN" sz="3600" b="1" dirty="0" smtClean="0">
                    <a:latin typeface="Times New Roman" pitchFamily="18" charset="0"/>
                  </a:rPr>
                  <a:t>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b="1" i="1" smtClean="0">
                            <a:latin typeface="Cambria Math"/>
                          </a:rPr>
                          <m:t> </m:t>
                        </m:r>
                        <m:r>
                          <a:rPr lang="en-US" altLang="zh-CN" sz="3600" b="1" i="1" smtClean="0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𝟎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</a:rPr>
                      <m:t> =</m:t>
                    </m:r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b="1" i="1" smtClean="0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</a:rPr>
                      <m:t>=⋯=</m:t>
                    </m:r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b="1" i="1" smtClean="0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𝒏</m:t>
                        </m:r>
                        <m:r>
                          <a:rPr lang="en-US" altLang="zh-CN" sz="3600" b="1" i="1" smtClean="0">
                            <a:latin typeface="Cambria Math"/>
                          </a:rPr>
                          <m:t>−</m:t>
                        </m:r>
                        <m:r>
                          <a:rPr lang="en-US" altLang="zh-CN" sz="36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</a:rPr>
                      <m:t>=</m:t>
                    </m:r>
                    <m:r>
                      <a:rPr lang="en-US" altLang="zh-CN" sz="3600" b="1" i="1" smtClean="0">
                        <a:latin typeface="Cambria Math"/>
                      </a:rPr>
                      <m:t>𝟎</m:t>
                    </m:r>
                    <m:r>
                      <a:rPr lang="en-US" altLang="zh-CN" sz="3600" b="1" i="1" smtClean="0">
                        <a:latin typeface="Cambria Math"/>
                      </a:rPr>
                      <m:t> .</m:t>
                    </m:r>
                  </m:oMath>
                </a14:m>
                <a:endParaRPr lang="en-US" altLang="zh-CN" sz="3600" b="1" dirty="0" smtClean="0"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4009986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764705"/>
                <a:ext cx="8229600" cy="5102696"/>
              </a:xfrm>
              <a:blipFill rotWithShape="1">
                <a:blip r:embed="rId2"/>
                <a:stretch>
                  <a:fillRect l="-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009986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476673"/>
                <a:ext cx="8229600" cy="5904656"/>
              </a:xfrm>
            </p:spPr>
            <p:txBody>
              <a:bodyPr/>
              <a:lstStyle/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b="1" dirty="0" smtClean="0"/>
                  <a:t>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/>
                          </a:rPr>
                          <m:t> </m:t>
                        </m:r>
                        <m:r>
                          <a:rPr lang="en-US" altLang="zh-CN" b="1" i="1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𝟎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r>
                      <a:rPr lang="en-US" altLang="zh-CN" b="1" i="1">
                        <a:latin typeface="Cambria Math"/>
                      </a:rPr>
                      <m:t>⋯</m:t>
                    </m:r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𝒏</m:t>
                        </m:r>
                        <m:r>
                          <a:rPr lang="en-US" altLang="zh-CN" b="1" i="1">
                            <a:latin typeface="Cambria Math"/>
                          </a:rPr>
                          <m:t>−</m:t>
                        </m:r>
                        <m:r>
                          <a:rPr lang="en-US" altLang="zh-CN" b="1" i="1"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看成未知量</a:t>
                </a:r>
                <a:r>
                  <a:rPr lang="en-US" altLang="zh-CN" b="1" dirty="0" smtClean="0"/>
                  <a:t>, </a:t>
                </a:r>
                <a:r>
                  <a:rPr lang="zh-CN" altLang="en-US" b="1" dirty="0" smtClean="0"/>
                  <a:t>它们满足</a:t>
                </a:r>
                <a:endParaRPr lang="en-US" altLang="zh-CN" b="1" dirty="0" smtClean="0"/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𝟎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sSup>
                        <m:sSup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</m:e>
                        <m:sup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zh-CN" b="1" i="1" smtClean="0">
                          <a:latin typeface="Cambria Math"/>
                        </a:rPr>
                        <m:t>+⋯+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𝒏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</m:e>
                        <m:sup>
                          <m:r>
                            <a:rPr lang="en-US" altLang="zh-CN" b="1" i="1" smtClean="0">
                              <a:latin typeface="Cambria Math"/>
                            </a:rPr>
                            <m:t>𝒏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p>
                      </m:sSup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altLang="zh-CN" b="1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>
                              <a:latin typeface="Cambria Math"/>
                            </a:rPr>
                            <m:t>𝟎</m:t>
                          </m:r>
                        </m:sub>
                      </m:sSub>
                      <m:r>
                        <a:rPr lang="en-US" altLang="zh-CN" b="1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>
                              <a:latin typeface="Cambria Math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/>
                            </a:rPr>
                            <m:t>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>
                              <a:latin typeface="Cambria Math"/>
                            </a:rPr>
                            <m:t>𝟐</m:t>
                          </m:r>
                        </m:sub>
                      </m:sSub>
                      <m:sSup>
                        <m:sSupPr>
                          <m:ctrlPr>
                            <a:rPr lang="en-US" altLang="zh-CN" b="1" i="1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</m:e>
                        <m:sup>
                          <m:r>
                            <a:rPr lang="en-US" altLang="zh-CN" b="1" i="1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zh-CN" b="1" i="1">
                          <a:latin typeface="Cambria Math"/>
                        </a:rPr>
                        <m:t>+⋯+</m:t>
                      </m:r>
                      <m:sSub>
                        <m:sSubPr>
                          <m:ctrlPr>
                            <a:rPr lang="en-US" altLang="zh-CN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>
                              <a:latin typeface="Cambria Math"/>
                            </a:rPr>
                            <m:t>𝒏</m:t>
                          </m:r>
                          <m:r>
                            <a:rPr lang="en-US" altLang="zh-CN" b="1" i="1">
                              <a:latin typeface="Cambria Math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lang="en-US" altLang="zh-CN" b="1" i="1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</m:e>
                        <m:sup>
                          <m:r>
                            <a:rPr lang="en-US" altLang="zh-CN" b="1" i="1">
                              <a:latin typeface="Cambria Math"/>
                            </a:rPr>
                            <m:t>𝒏</m:t>
                          </m:r>
                          <m:r>
                            <a:rPr lang="en-US" altLang="zh-CN" b="1" i="1">
                              <a:latin typeface="Cambria Math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/>
                            </a:rPr>
                            <m:t>𝟏</m:t>
                          </m:r>
                        </m:sup>
                      </m:sSup>
                      <m:r>
                        <a:rPr lang="en-US" altLang="zh-CN" b="1" i="1">
                          <a:latin typeface="Cambria Math"/>
                        </a:rPr>
                        <m:t>=</m:t>
                      </m:r>
                      <m:r>
                        <a:rPr lang="en-US" altLang="zh-CN" b="1" i="1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zh-CN" altLang="en-US" b="1" dirty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⋯                      ⋯</m:t>
                      </m:r>
                    </m:oMath>
                  </m:oMathPara>
                </a14:m>
                <a:endParaRPr lang="en-US" altLang="zh-CN" b="1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>
                              <a:latin typeface="Cambria Math"/>
                            </a:rPr>
                            <m:t>𝟎</m:t>
                          </m:r>
                        </m:sub>
                      </m:sSub>
                      <m:r>
                        <a:rPr lang="en-US" altLang="zh-CN" b="1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>
                              <a:latin typeface="Cambria Math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/>
                            </a:rPr>
                            <m:t>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lang="en-US" altLang="zh-CN" b="1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>
                              <a:latin typeface="Cambria Math"/>
                            </a:rPr>
                            <m:t>𝟐</m:t>
                          </m:r>
                        </m:sub>
                      </m:sSub>
                      <m:sSup>
                        <m:sSupPr>
                          <m:ctrlPr>
                            <a:rPr lang="en-US" altLang="zh-CN" b="1" i="1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𝒏</m:t>
                              </m:r>
                            </m:sub>
                          </m:sSub>
                        </m:e>
                        <m:sup>
                          <m:r>
                            <a:rPr lang="en-US" altLang="zh-CN" b="1" i="1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zh-CN" b="1" i="1">
                          <a:latin typeface="Cambria Math"/>
                        </a:rPr>
                        <m:t>+⋯+</m:t>
                      </m:r>
                      <m:sSub>
                        <m:sSubPr>
                          <m:ctrlPr>
                            <a:rPr lang="en-US" altLang="zh-CN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>
                              <a:latin typeface="Cambria Math"/>
                            </a:rPr>
                            <m:t>𝒏</m:t>
                          </m:r>
                          <m:r>
                            <a:rPr lang="en-US" altLang="zh-CN" b="1" i="1">
                              <a:latin typeface="Cambria Math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lang="en-US" altLang="zh-CN" b="1" i="1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𝒏</m:t>
                              </m:r>
                            </m:sub>
                          </m:sSub>
                        </m:e>
                        <m:sup>
                          <m:r>
                            <a:rPr lang="en-US" altLang="zh-CN" b="1" i="1">
                              <a:latin typeface="Cambria Math"/>
                            </a:rPr>
                            <m:t>𝒏</m:t>
                          </m:r>
                          <m:r>
                            <a:rPr lang="en-US" altLang="zh-CN" b="1" i="1">
                              <a:latin typeface="Cambria Math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/>
                            </a:rPr>
                            <m:t>𝟏</m:t>
                          </m:r>
                        </m:sup>
                      </m:sSup>
                      <m:r>
                        <a:rPr lang="en-US" altLang="zh-CN" b="1" i="1">
                          <a:latin typeface="Cambria Math"/>
                        </a:rPr>
                        <m:t>=</m:t>
                      </m:r>
                      <m:r>
                        <a:rPr lang="en-US" altLang="zh-CN" b="1" i="1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altLang="zh-CN" b="1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None/>
                </a:pPr>
                <a:r>
                  <a:rPr lang="zh-CN" altLang="en-US" b="1" dirty="0" smtClean="0">
                    <a:latin typeface="Times New Roman" pitchFamily="18" charset="0"/>
                  </a:rPr>
                  <a:t>    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/>
                      </a:rPr>
                      <m:t>,⋯,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1" dirty="0" smtClean="0">
                    <a:latin typeface="Times New Roman" pitchFamily="18" charset="0"/>
                  </a:rPr>
                  <a:t> 互异时</a:t>
                </a:r>
                <a:r>
                  <a:rPr lang="en-US" altLang="zh-CN" b="1" dirty="0" smtClean="0">
                    <a:latin typeface="Times New Roman" pitchFamily="18" charset="0"/>
                  </a:rPr>
                  <a:t>, </a:t>
                </a:r>
                <a:r>
                  <a:rPr lang="zh-CN" altLang="en-US" b="1" dirty="0" smtClean="0">
                    <a:latin typeface="Times New Roman" pitchFamily="18" charset="0"/>
                  </a:rPr>
                  <a:t>系数方阵行列式</a:t>
                </a:r>
                <a:endParaRPr lang="en-US" altLang="zh-CN" b="1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None/>
                </a:pPr>
                <a:r>
                  <a:rPr lang="en-US" altLang="zh-CN" b="1" dirty="0">
                    <a:latin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</a:rPr>
                  <a:t>   </a:t>
                </a:r>
                <a:r>
                  <a:rPr lang="zh-CN" altLang="en-US" b="1" dirty="0" smtClean="0">
                    <a:latin typeface="Times New Roman" pitchFamily="18" charset="0"/>
                  </a:rPr>
                  <a:t>不</a:t>
                </a:r>
                <a:r>
                  <a:rPr lang="zh-CN" altLang="en-US" b="1" dirty="0">
                    <a:latin typeface="Times New Roman" pitchFamily="18" charset="0"/>
                  </a:rPr>
                  <a:t>等于</a:t>
                </a:r>
                <a:r>
                  <a:rPr lang="zh-CN" altLang="en-US" b="1" dirty="0" smtClean="0">
                    <a:latin typeface="Times New Roman" pitchFamily="18" charset="0"/>
                  </a:rPr>
                  <a:t>零</a:t>
                </a:r>
                <a:r>
                  <a:rPr lang="en-US" altLang="zh-CN" b="1" dirty="0" smtClean="0">
                    <a:latin typeface="Times New Roman" pitchFamily="18" charset="0"/>
                  </a:rPr>
                  <a:t>,  </a:t>
                </a:r>
                <a:r>
                  <a:rPr lang="zh-CN" altLang="en-US" b="1" dirty="0">
                    <a:latin typeface="Times New Roman" pitchFamily="18" charset="0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</a:rPr>
                  <a:t>方</a:t>
                </a:r>
                <a:r>
                  <a:rPr lang="zh-CN" altLang="en-US" b="1" dirty="0">
                    <a:latin typeface="Times New Roman" pitchFamily="18" charset="0"/>
                  </a:rPr>
                  <a:t>程组有唯一</a:t>
                </a:r>
                <a:r>
                  <a:rPr lang="zh-CN" altLang="en-US" b="1" dirty="0" smtClean="0">
                    <a:latin typeface="Times New Roman" pitchFamily="18" charset="0"/>
                  </a:rPr>
                  <a:t>解</a:t>
                </a:r>
                <a:r>
                  <a:rPr lang="en-US" altLang="zh-CN" b="1" dirty="0" smtClean="0">
                    <a:latin typeface="Times New Roman" pitchFamily="18" charset="0"/>
                  </a:rPr>
                  <a:t>---</a:t>
                </a:r>
                <a:r>
                  <a:rPr lang="zh-CN" altLang="en-US" b="1" dirty="0" smtClean="0">
                    <a:latin typeface="Times New Roman" pitchFamily="18" charset="0"/>
                  </a:rPr>
                  <a:t>零解</a:t>
                </a:r>
                <a:r>
                  <a:rPr lang="en-US" altLang="zh-CN" b="1" dirty="0" smtClean="0">
                    <a:latin typeface="Times New Roman" pitchFamily="18" charset="0"/>
                  </a:rPr>
                  <a:t>.</a:t>
                </a:r>
                <a:endParaRPr lang="zh-CN" altLang="en-US" b="1" dirty="0"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4009986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476673"/>
                <a:ext cx="8229600" cy="5904656"/>
              </a:xfrm>
              <a:blipFill rotWithShape="1">
                <a:blip r:embed="rId2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utoShape 6"/>
          <p:cNvSpPr>
            <a:spLocks/>
          </p:cNvSpPr>
          <p:nvPr/>
        </p:nvSpPr>
        <p:spPr bwMode="auto">
          <a:xfrm>
            <a:off x="536574" y="1526456"/>
            <a:ext cx="288925" cy="2952328"/>
          </a:xfrm>
          <a:prstGeom prst="leftBrace">
            <a:avLst>
              <a:gd name="adj1" fmla="val 68544"/>
              <a:gd name="adj2" fmla="val 50000"/>
            </a:avLst>
          </a:prstGeom>
          <a:noFill/>
          <a:ln w="508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825499" y="1412776"/>
            <a:ext cx="1442245" cy="3066008"/>
          </a:xfrm>
          <a:prstGeom prst="rect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2843808" y="1412156"/>
            <a:ext cx="792088" cy="3066008"/>
          </a:xfrm>
          <a:prstGeom prst="rect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4283968" y="1412776"/>
            <a:ext cx="396044" cy="3066008"/>
          </a:xfrm>
          <a:prstGeom prst="rect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5220072" y="1404020"/>
            <a:ext cx="1224136" cy="3066008"/>
          </a:xfrm>
          <a:prstGeom prst="rect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138149" y="1390824"/>
                <a:ext cx="532517" cy="29585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en-US" altLang="zh-CN" b="1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 smtClean="0"/>
                  <a:t>1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/>
                        </a:rPr>
                        <m:t>⋮</m:t>
                      </m:r>
                    </m:oMath>
                  </m:oMathPara>
                </a14:m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 smtClean="0"/>
                  <a:t>1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149" y="1390824"/>
                <a:ext cx="532517" cy="2958502"/>
              </a:xfrm>
              <a:prstGeom prst="rect">
                <a:avLst/>
              </a:prstGeom>
              <a:blipFill rotWithShape="1">
                <a:blip r:embed="rId3"/>
                <a:stretch>
                  <a:fillRect l="-26437" r="-5747" b="-57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101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99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099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099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099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99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099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099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099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99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099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099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099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99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0099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099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0099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99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0099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0099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0099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99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0099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0099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0099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5" grpId="0" animBg="1"/>
      <p:bldP spid="6" grpId="0" animBg="1"/>
      <p:bldP spid="7" grpId="0" animBg="1"/>
      <p:bldP spid="9" grpId="0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b="1" smtClean="0"/>
              <a:t>第二章  方阵的行列式</a:t>
            </a:r>
          </a:p>
        </p:txBody>
      </p:sp>
      <p:sp>
        <p:nvSpPr>
          <p:cNvPr id="338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  1  </a:t>
            </a:r>
            <a:r>
              <a:rPr lang="zh-CN" altLang="en-US" sz="3600" b="1" smtClean="0">
                <a:latin typeface="Times New Roman" pitchFamily="18" charset="0"/>
              </a:rPr>
              <a:t>排列的奇偶性</a:t>
            </a:r>
          </a:p>
          <a:p>
            <a:pPr eaLnBrk="1" hangingPunct="1"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 </a:t>
            </a:r>
            <a:r>
              <a:rPr lang="en-US" altLang="zh-CN" sz="3600" b="1" smtClean="0">
                <a:latin typeface="Times New Roman" pitchFamily="18" charset="0"/>
              </a:rPr>
              <a:t>2  </a:t>
            </a:r>
            <a:r>
              <a:rPr lang="zh-CN" altLang="en-US" sz="3600" b="1" smtClean="0">
                <a:latin typeface="Times New Roman" pitchFamily="18" charset="0"/>
              </a:rPr>
              <a:t>行列式的定义</a:t>
            </a:r>
          </a:p>
          <a:p>
            <a:pPr eaLnBrk="1" hangingPunct="1"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 </a:t>
            </a:r>
            <a:r>
              <a:rPr lang="en-US" altLang="zh-CN" sz="3600" b="1" smtClean="0">
                <a:latin typeface="Times New Roman" pitchFamily="18" charset="0"/>
              </a:rPr>
              <a:t>3  </a:t>
            </a:r>
            <a:r>
              <a:rPr lang="zh-CN" altLang="en-US" sz="3600" b="1" smtClean="0">
                <a:latin typeface="Times New Roman" pitchFamily="18" charset="0"/>
              </a:rPr>
              <a:t>行列式的性质</a:t>
            </a:r>
          </a:p>
          <a:p>
            <a:pPr eaLnBrk="1" hangingPunct="1"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 </a:t>
            </a:r>
            <a:r>
              <a:rPr lang="en-US" altLang="zh-CN" sz="3600" b="1" smtClean="0">
                <a:latin typeface="Times New Roman" pitchFamily="18" charset="0"/>
              </a:rPr>
              <a:t>4  </a:t>
            </a:r>
            <a:r>
              <a:rPr lang="zh-CN" altLang="en-US" sz="3600" b="1" smtClean="0">
                <a:latin typeface="Times New Roman" pitchFamily="18" charset="0"/>
              </a:rPr>
              <a:t>行列式按一行 </a:t>
            </a:r>
            <a:r>
              <a:rPr lang="en-US" altLang="zh-CN" sz="3600" b="1" smtClean="0">
                <a:latin typeface="Times New Roman" pitchFamily="18" charset="0"/>
              </a:rPr>
              <a:t>(</a:t>
            </a:r>
            <a:r>
              <a:rPr lang="zh-CN" altLang="en-US" sz="3600" b="1" smtClean="0">
                <a:latin typeface="Times New Roman" pitchFamily="18" charset="0"/>
              </a:rPr>
              <a:t>一列</a:t>
            </a:r>
            <a:r>
              <a:rPr lang="en-US" altLang="zh-CN" sz="3600" b="1" smtClean="0">
                <a:latin typeface="Times New Roman" pitchFamily="18" charset="0"/>
              </a:rPr>
              <a:t>) </a:t>
            </a:r>
            <a:r>
              <a:rPr lang="zh-CN" altLang="en-US" sz="3600" b="1" smtClean="0">
                <a:latin typeface="Times New Roman" pitchFamily="18" charset="0"/>
              </a:rPr>
              <a:t>展开</a:t>
            </a:r>
          </a:p>
          <a:p>
            <a:pPr eaLnBrk="1" hangingPunct="1"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 </a:t>
            </a:r>
            <a:r>
              <a:rPr lang="en-US" altLang="zh-CN" sz="3600" b="1" smtClean="0">
                <a:latin typeface="Times New Roman" pitchFamily="18" charset="0"/>
              </a:rPr>
              <a:t>5  </a:t>
            </a:r>
            <a:r>
              <a:rPr lang="zh-CN" altLang="en-US" sz="3600" b="1" smtClean="0">
                <a:latin typeface="Times New Roman" pitchFamily="18" charset="0"/>
              </a:rPr>
              <a:t>克莱姆法则</a:t>
            </a:r>
          </a:p>
          <a:p>
            <a:pPr eaLnBrk="1" hangingPunct="1"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 </a:t>
            </a:r>
            <a:r>
              <a:rPr lang="en-US" altLang="zh-CN" sz="3600" b="1" smtClean="0">
                <a:solidFill>
                  <a:srgbClr val="FFFF00"/>
                </a:solidFill>
                <a:latin typeface="Times New Roman" pitchFamily="18" charset="0"/>
              </a:rPr>
              <a:t>6  </a:t>
            </a:r>
            <a:r>
              <a:rPr lang="zh-CN" altLang="en-US" sz="3600" b="1" smtClean="0">
                <a:solidFill>
                  <a:srgbClr val="FFFF00"/>
                </a:solidFill>
                <a:latin typeface="Times New Roman" pitchFamily="18" charset="0"/>
              </a:rPr>
              <a:t>行列式按 </a:t>
            </a:r>
            <a:r>
              <a:rPr lang="en-US" altLang="zh-CN" sz="3600" b="1" i="1" smtClean="0">
                <a:solidFill>
                  <a:srgbClr val="FFFF00"/>
                </a:solidFill>
                <a:latin typeface="Times New Roman" pitchFamily="18" charset="0"/>
              </a:rPr>
              <a:t>k </a:t>
            </a:r>
            <a:r>
              <a:rPr lang="zh-CN" altLang="en-US" sz="3600" b="1" smtClean="0">
                <a:solidFill>
                  <a:srgbClr val="FFFF00"/>
                </a:solidFill>
                <a:latin typeface="Times New Roman" pitchFamily="18" charset="0"/>
              </a:rPr>
              <a:t>行 </a:t>
            </a:r>
            <a:r>
              <a:rPr lang="en-US" altLang="zh-CN" sz="3600" b="1" smtClean="0">
                <a:solidFill>
                  <a:srgbClr val="FFFF00"/>
                </a:solidFill>
                <a:latin typeface="Times New Roman" pitchFamily="18" charset="0"/>
              </a:rPr>
              <a:t>( </a:t>
            </a:r>
            <a:r>
              <a:rPr lang="en-US" altLang="zh-CN" sz="3600" b="1" i="1" smtClean="0">
                <a:solidFill>
                  <a:srgbClr val="FFFF00"/>
                </a:solidFill>
                <a:latin typeface="Times New Roman" pitchFamily="18" charset="0"/>
              </a:rPr>
              <a:t>k </a:t>
            </a:r>
            <a:r>
              <a:rPr lang="zh-CN" altLang="en-US" sz="3600" b="1" smtClean="0">
                <a:solidFill>
                  <a:srgbClr val="FFFF00"/>
                </a:solidFill>
                <a:latin typeface="Times New Roman" pitchFamily="18" charset="0"/>
              </a:rPr>
              <a:t>列</a:t>
            </a:r>
            <a:r>
              <a:rPr lang="en-US" altLang="zh-CN" sz="3600" b="1" smtClean="0">
                <a:solidFill>
                  <a:srgbClr val="FFFF00"/>
                </a:solidFill>
                <a:latin typeface="Times New Roman" pitchFamily="18" charset="0"/>
              </a:rPr>
              <a:t>) </a:t>
            </a:r>
            <a:r>
              <a:rPr lang="zh-CN" altLang="en-US" sz="3600" b="1" smtClean="0">
                <a:solidFill>
                  <a:srgbClr val="FFFF00"/>
                </a:solidFill>
                <a:latin typeface="Times New Roman" pitchFamily="18" charset="0"/>
              </a:rPr>
              <a:t>展开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0802" name="Rectangle 2"/>
          <p:cNvSpPr>
            <a:spLocks noChangeArrowheads="1"/>
          </p:cNvSpPr>
          <p:nvPr/>
        </p:nvSpPr>
        <p:spPr bwMode="auto">
          <a:xfrm>
            <a:off x="1908175" y="1773238"/>
            <a:ext cx="2376488" cy="2303462"/>
          </a:xfrm>
          <a:prstGeom prst="rect">
            <a:avLst/>
          </a:prstGeom>
          <a:solidFill>
            <a:srgbClr val="00FF00">
              <a:alpha val="70195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660803" name="Rectangle 3"/>
          <p:cNvSpPr>
            <a:spLocks noChangeArrowheads="1"/>
          </p:cNvSpPr>
          <p:nvPr/>
        </p:nvSpPr>
        <p:spPr bwMode="auto">
          <a:xfrm>
            <a:off x="4284663" y="4076700"/>
            <a:ext cx="2232025" cy="2232025"/>
          </a:xfrm>
          <a:prstGeom prst="rect">
            <a:avLst/>
          </a:prstGeom>
          <a:solidFill>
            <a:srgbClr val="3366FF">
              <a:alpha val="70195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39973" name="Rectangle 5"/>
          <p:cNvSpPr>
            <a:spLocks noChangeArrowheads="1"/>
          </p:cNvSpPr>
          <p:nvPr/>
        </p:nvSpPr>
        <p:spPr bwMode="auto">
          <a:xfrm>
            <a:off x="208356" y="382588"/>
            <a:ext cx="87075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4000" dirty="0">
                <a:solidFill>
                  <a:schemeClr val="tx2"/>
                </a:solidFill>
                <a:latin typeface="Times New Roman" pitchFamily="18" charset="0"/>
              </a:rPr>
              <a:t>例</a:t>
            </a:r>
            <a:r>
              <a:rPr kumimoji="0" lang="en-US" altLang="zh-CN" sz="4000" dirty="0" smtClean="0">
                <a:solidFill>
                  <a:schemeClr val="tx2"/>
                </a:solidFill>
                <a:latin typeface="Times New Roman" pitchFamily="18" charset="0"/>
              </a:rPr>
              <a:t>:</a:t>
            </a:r>
            <a:endParaRPr kumimoji="0" lang="en-US" altLang="zh-CN" sz="40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3660808" name="AutoShape 8"/>
          <p:cNvSpPr>
            <a:spLocks noChangeArrowheads="1"/>
          </p:cNvSpPr>
          <p:nvPr/>
        </p:nvSpPr>
        <p:spPr bwMode="auto">
          <a:xfrm>
            <a:off x="3492500" y="1773238"/>
            <a:ext cx="647700" cy="720725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660809" name="AutoShape 9"/>
          <p:cNvSpPr>
            <a:spLocks noChangeArrowheads="1"/>
          </p:cNvSpPr>
          <p:nvPr/>
        </p:nvSpPr>
        <p:spPr bwMode="auto">
          <a:xfrm>
            <a:off x="1979613" y="2565400"/>
            <a:ext cx="647700" cy="720725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660810" name="AutoShape 10"/>
          <p:cNvSpPr>
            <a:spLocks noChangeArrowheads="1"/>
          </p:cNvSpPr>
          <p:nvPr/>
        </p:nvSpPr>
        <p:spPr bwMode="auto">
          <a:xfrm>
            <a:off x="2700338" y="3357563"/>
            <a:ext cx="647700" cy="720725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660811" name="AutoShape 11"/>
          <p:cNvSpPr>
            <a:spLocks noChangeArrowheads="1"/>
          </p:cNvSpPr>
          <p:nvPr/>
        </p:nvSpPr>
        <p:spPr bwMode="auto">
          <a:xfrm>
            <a:off x="4284663" y="4076700"/>
            <a:ext cx="647700" cy="720725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660812" name="AutoShape 12"/>
          <p:cNvSpPr>
            <a:spLocks noChangeArrowheads="1"/>
          </p:cNvSpPr>
          <p:nvPr/>
        </p:nvSpPr>
        <p:spPr bwMode="auto">
          <a:xfrm>
            <a:off x="5795963" y="4868863"/>
            <a:ext cx="647700" cy="720725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660813" name="AutoShape 13"/>
          <p:cNvSpPr>
            <a:spLocks noChangeArrowheads="1"/>
          </p:cNvSpPr>
          <p:nvPr/>
        </p:nvSpPr>
        <p:spPr bwMode="auto">
          <a:xfrm>
            <a:off x="5003800" y="5589588"/>
            <a:ext cx="647700" cy="720725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339980" name="Object 23"/>
          <p:cNvGraphicFramePr>
            <a:graphicFrameLocks noGrp="1" noChangeAspect="1"/>
          </p:cNvGraphicFramePr>
          <p:nvPr>
            <p:ph type="body" idx="1"/>
          </p:nvPr>
        </p:nvGraphicFramePr>
        <p:xfrm>
          <a:off x="1835150" y="1814513"/>
          <a:ext cx="4803775" cy="463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235" name="公式" r:id="rId3" imgW="1422400" imgH="1371600" progId="Equation.3">
                  <p:embed/>
                </p:oleObj>
              </mc:Choice>
              <mc:Fallback>
                <p:oleObj name="公式" r:id="rId3" imgW="1422400" imgH="13716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1814513"/>
                        <a:ext cx="4803775" cy="463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60824" name="Rectangle 24"/>
          <p:cNvSpPr>
            <a:spLocks noChangeArrowheads="1"/>
          </p:cNvSpPr>
          <p:nvPr/>
        </p:nvSpPr>
        <p:spPr bwMode="auto">
          <a:xfrm>
            <a:off x="4356100" y="1700213"/>
            <a:ext cx="2016125" cy="2305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1908175" y="1773238"/>
            <a:ext cx="2376488" cy="2303462"/>
          </a:xfrm>
          <a:prstGeom prst="rect">
            <a:avLst/>
          </a:prstGeom>
          <a:solidFill>
            <a:srgbClr val="00FF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4284663" y="4078288"/>
            <a:ext cx="2232025" cy="2232025"/>
          </a:xfrm>
          <a:prstGeom prst="rect">
            <a:avLst/>
          </a:prstGeom>
          <a:solidFill>
            <a:srgbClr val="00B0F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rgbClr val="00B0F0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484438" y="2349500"/>
          <a:ext cx="1227137" cy="1227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236" name="公式" r:id="rId5" imgW="164885" imgH="164885" progId="Equation.3">
                  <p:embed/>
                </p:oleObj>
              </mc:Choice>
              <mc:Fallback>
                <p:oleObj name="公式" r:id="rId5" imgW="164885" imgH="164885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2349500"/>
                        <a:ext cx="1227137" cy="1227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4787900" y="4581525"/>
          <a:ext cx="1133475" cy="1227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237" name="公式" r:id="rId7" imgW="152268" imgH="164957" progId="Equation.3">
                  <p:embed/>
                </p:oleObj>
              </mc:Choice>
              <mc:Fallback>
                <p:oleObj name="公式" r:id="rId7" imgW="152268" imgH="164957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4581525"/>
                        <a:ext cx="1133475" cy="1227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6516688" y="3644900"/>
          <a:ext cx="2627312" cy="85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238" name="公式" r:id="rId9" imgW="622030" imgH="203112" progId="Equation.3">
                  <p:embed/>
                </p:oleObj>
              </mc:Choice>
              <mc:Fallback>
                <p:oleObj name="公式" r:id="rId9" imgW="622030" imgH="203112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688" y="3644900"/>
                        <a:ext cx="2627312" cy="858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7668344" y="2870626"/>
            <a:ext cx="7920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altLang="zh-CN" sz="4800" dirty="0">
                <a:solidFill>
                  <a:srgbClr val="000000"/>
                </a:solidFill>
              </a:rPr>
              <a:t>?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0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608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608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0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608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608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0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3660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0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6608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608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0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6608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6608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0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6608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608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0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6608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6608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0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608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608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0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6608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6608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0802" grpId="0" animBg="1"/>
      <p:bldP spid="3660803" grpId="0" animBg="1"/>
      <p:bldP spid="3660808" grpId="0" animBg="1"/>
      <p:bldP spid="3660809" grpId="0" animBg="1"/>
      <p:bldP spid="3660810" grpId="0" animBg="1"/>
      <p:bldP spid="3660811" grpId="0" animBg="1"/>
      <p:bldP spid="3660812" grpId="0" animBg="1"/>
      <p:bldP spid="3660813" grpId="0" animBg="1"/>
      <p:bldP spid="3660824" grpId="0" animBg="1"/>
      <p:bldP spid="2" grpId="0" animBg="1"/>
      <p:bldP spid="3" grpId="0" animBg="1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138" name="Object 2"/>
          <p:cNvGraphicFramePr>
            <a:graphicFrameLocks noChangeAspect="1"/>
          </p:cNvGraphicFramePr>
          <p:nvPr/>
        </p:nvGraphicFramePr>
        <p:xfrm>
          <a:off x="684213" y="1125538"/>
          <a:ext cx="7456487" cy="158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54" name="公式" r:id="rId3" imgW="2273300" imgH="482600" progId="Equation.3">
                  <p:embed/>
                </p:oleObj>
              </mc:Choice>
              <mc:Fallback>
                <p:oleObj name="公式" r:id="rId3" imgW="2273300" imgH="482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125538"/>
                        <a:ext cx="7456487" cy="158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39" name="Object 3"/>
          <p:cNvGraphicFramePr>
            <a:graphicFrameLocks noChangeAspect="1"/>
          </p:cNvGraphicFramePr>
          <p:nvPr/>
        </p:nvGraphicFramePr>
        <p:xfrm>
          <a:off x="611188" y="2997200"/>
          <a:ext cx="3763962" cy="68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55" name="公式" r:id="rId5" imgW="1117115" imgH="203112" progId="Equation.3">
                  <p:embed/>
                </p:oleObj>
              </mc:Choice>
              <mc:Fallback>
                <p:oleObj name="公式" r:id="rId5" imgW="1117115" imgH="203112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2997200"/>
                        <a:ext cx="3763962" cy="684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0" name="Object 4"/>
          <p:cNvGraphicFramePr>
            <a:graphicFrameLocks noChangeAspect="1"/>
          </p:cNvGraphicFramePr>
          <p:nvPr/>
        </p:nvGraphicFramePr>
        <p:xfrm>
          <a:off x="468313" y="404813"/>
          <a:ext cx="1274762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56" name="公式" r:id="rId7" imgW="380835" imgH="190417" progId="Equation.3">
                  <p:embed/>
                </p:oleObj>
              </mc:Choice>
              <mc:Fallback>
                <p:oleObj name="公式" r:id="rId7" imgW="380835" imgH="190417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04813"/>
                        <a:ext cx="1274762" cy="636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1" name="Object 5"/>
          <p:cNvGraphicFramePr>
            <a:graphicFrameLocks noChangeAspect="1"/>
          </p:cNvGraphicFramePr>
          <p:nvPr/>
        </p:nvGraphicFramePr>
        <p:xfrm>
          <a:off x="1258888" y="4005263"/>
          <a:ext cx="7264400" cy="162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57" name="公式" r:id="rId9" imgW="2159000" imgH="482600" progId="Equation.3">
                  <p:embed/>
                </p:oleObj>
              </mc:Choice>
              <mc:Fallback>
                <p:oleObj name="公式" r:id="rId9" imgW="2159000" imgH="482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4005263"/>
                        <a:ext cx="7264400" cy="162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 bwMode="auto">
          <a:xfrm>
            <a:off x="827584" y="548680"/>
            <a:ext cx="3384376" cy="1563056"/>
          </a:xfrm>
          <a:prstGeom prst="roundRect">
            <a:avLst/>
          </a:prstGeom>
          <a:solidFill>
            <a:srgbClr val="FF00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" name="圆角矩形 12"/>
          <p:cNvSpPr/>
          <p:nvPr/>
        </p:nvSpPr>
        <p:spPr bwMode="auto">
          <a:xfrm>
            <a:off x="1254572" y="4249333"/>
            <a:ext cx="2736304" cy="1563056"/>
          </a:xfrm>
          <a:prstGeom prst="roundRect">
            <a:avLst/>
          </a:prstGeom>
          <a:solidFill>
            <a:srgbClr val="FF00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4" name="圆角矩形 13"/>
          <p:cNvSpPr/>
          <p:nvPr/>
        </p:nvSpPr>
        <p:spPr bwMode="auto">
          <a:xfrm>
            <a:off x="4499992" y="2111736"/>
            <a:ext cx="3960440" cy="1563056"/>
          </a:xfrm>
          <a:prstGeom prst="roundRect">
            <a:avLst/>
          </a:prstGeom>
          <a:solidFill>
            <a:srgbClr val="00B0F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4476204" y="4249333"/>
            <a:ext cx="3960440" cy="1563056"/>
          </a:xfrm>
          <a:prstGeom prst="roundRect">
            <a:avLst/>
          </a:prstGeom>
          <a:solidFill>
            <a:srgbClr val="00B0F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67544" y="548680"/>
                <a:ext cx="8364533" cy="31261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𝒌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𝒌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𝒌𝒌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𝒌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𝒌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𝒌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𝒌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𝒌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𝒌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𝒌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𝒌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𝒏𝒏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548680"/>
                <a:ext cx="8364533" cy="312611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30060" y="4149080"/>
                <a:ext cx="8239500" cy="1657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= 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𝒌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𝒌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𝒌𝒌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  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𝒌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𝒌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𝒌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𝒌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𝒏𝒏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60" y="4149080"/>
                <a:ext cx="8239500" cy="165750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0854003"/>
              </p:ext>
            </p:extLst>
          </p:nvPr>
        </p:nvGraphicFramePr>
        <p:xfrm>
          <a:off x="1906203" y="716639"/>
          <a:ext cx="1227138" cy="1227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070" name="公式" r:id="rId5" imgW="164885" imgH="164885" progId="Equation.3">
                  <p:embed/>
                </p:oleObj>
              </mc:Choice>
              <mc:Fallback>
                <p:oleObj name="公式" r:id="rId5" imgW="164885" imgH="16488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6203" y="716639"/>
                        <a:ext cx="1227138" cy="1227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9740681"/>
              </p:ext>
            </p:extLst>
          </p:nvPr>
        </p:nvGraphicFramePr>
        <p:xfrm>
          <a:off x="6156176" y="2116052"/>
          <a:ext cx="1133475" cy="1227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071" name="公式" r:id="rId7" imgW="152268" imgH="164957" progId="Equation.3">
                  <p:embed/>
                </p:oleObj>
              </mc:Choice>
              <mc:Fallback>
                <p:oleObj name="公式" r:id="rId7" imgW="152268" imgH="16495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176" y="2116052"/>
                        <a:ext cx="1133475" cy="1227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4549405"/>
              </p:ext>
            </p:extLst>
          </p:nvPr>
        </p:nvGraphicFramePr>
        <p:xfrm>
          <a:off x="2009155" y="4364263"/>
          <a:ext cx="1227137" cy="1227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072" name="公式" r:id="rId9" imgW="164885" imgH="164885" progId="Equation.3">
                  <p:embed/>
                </p:oleObj>
              </mc:Choice>
              <mc:Fallback>
                <p:oleObj name="公式" r:id="rId9" imgW="164885" imgH="16488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9155" y="4364263"/>
                        <a:ext cx="1227137" cy="1227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4240382"/>
              </p:ext>
            </p:extLst>
          </p:nvPr>
        </p:nvGraphicFramePr>
        <p:xfrm>
          <a:off x="6084168" y="4364263"/>
          <a:ext cx="1133475" cy="1227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073" name="公式" r:id="rId10" imgW="152268" imgH="164957" progId="Equation.3">
                  <p:embed/>
                </p:oleObj>
              </mc:Choice>
              <mc:Fallback>
                <p:oleObj name="公式" r:id="rId10" imgW="152268" imgH="16495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168" y="4364263"/>
                        <a:ext cx="1133475" cy="1227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378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5" grpId="0" animBg="1"/>
      <p:bldP spid="17" grpId="0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 bwMode="auto">
          <a:xfrm>
            <a:off x="4067944" y="3068960"/>
            <a:ext cx="1224136" cy="648072"/>
          </a:xfrm>
          <a:prstGeom prst="roundRect">
            <a:avLst/>
          </a:prstGeom>
          <a:solidFill>
            <a:srgbClr val="FF00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013044" y="2348880"/>
                <a:ext cx="1272080" cy="584775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𝟏</m:t>
                      </m:r>
                      <m:r>
                        <a:rPr lang="en-US" altLang="zh-CN" b="1" i="1" smtClean="0">
                          <a:latin typeface="Cambria Math"/>
                        </a:rPr>
                        <m:t>⋯</m:t>
                      </m:r>
                      <m:r>
                        <a:rPr lang="en-US" altLang="zh-CN" b="1" i="1" smtClean="0">
                          <a:latin typeface="Cambria Math"/>
                        </a:rPr>
                        <m:t>𝒌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044" y="2348880"/>
                <a:ext cx="1272080" cy="5847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圆角矩形 10"/>
          <p:cNvSpPr/>
          <p:nvPr/>
        </p:nvSpPr>
        <p:spPr bwMode="auto">
          <a:xfrm>
            <a:off x="5383393" y="3068960"/>
            <a:ext cx="1649896" cy="648072"/>
          </a:xfrm>
          <a:prstGeom prst="roundRect">
            <a:avLst/>
          </a:prstGeom>
          <a:solidFill>
            <a:srgbClr val="00B0F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383393" y="2348879"/>
                <a:ext cx="2012282" cy="58477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𝒌</m:t>
                      </m:r>
                      <m:r>
                        <a:rPr lang="en-US" altLang="zh-CN" b="1" i="1" smtClean="0">
                          <a:latin typeface="Cambria Math"/>
                        </a:rPr>
                        <m:t>+</m:t>
                      </m:r>
                      <m:r>
                        <a:rPr lang="en-US" altLang="zh-CN" b="1" i="1" smtClean="0">
                          <a:latin typeface="Cambria Math"/>
                        </a:rPr>
                        <m:t>𝟏</m:t>
                      </m:r>
                      <m:r>
                        <a:rPr lang="en-US" altLang="zh-CN" b="1" i="1" smtClean="0">
                          <a:latin typeface="Cambria Math"/>
                        </a:rPr>
                        <m:t>⋯</m:t>
                      </m:r>
                      <m:r>
                        <a:rPr lang="en-US" altLang="zh-CN" b="1" i="1" smtClean="0">
                          <a:latin typeface="Cambria Math"/>
                        </a:rPr>
                        <m:t>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393" y="2348879"/>
                <a:ext cx="2012282" cy="5847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2"/>
              <p:cNvSpPr txBox="1">
                <a:spLocks noChangeArrowheads="1"/>
              </p:cNvSpPr>
              <p:nvPr/>
            </p:nvSpPr>
            <p:spPr bwMode="auto">
              <a:xfrm>
                <a:off x="457200" y="549275"/>
                <a:ext cx="8229600" cy="5832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:r>
                  <a:rPr kumimoji="0" lang="zh-CN" altLang="en-US" b="1" kern="0" dirty="0" smtClean="0">
                    <a:latin typeface="Times New Roman" pitchFamily="18" charset="0"/>
                  </a:rPr>
                  <a:t>证</a:t>
                </a:r>
                <a:r>
                  <a:rPr kumimoji="0" lang="en-US" altLang="zh-CN" b="1" kern="0" dirty="0" smtClean="0">
                    <a:latin typeface="Times New Roman" pitchFamily="18" charset="0"/>
                  </a:rPr>
                  <a:t>: </a:t>
                </a:r>
                <a:r>
                  <a:rPr kumimoji="0" lang="zh-CN" altLang="en-US" b="1" kern="0" dirty="0" smtClean="0">
                    <a:latin typeface="Times New Roman" pitchFamily="18" charset="0"/>
                  </a:rPr>
                  <a:t>设 </a:t>
                </a:r>
                <a:r>
                  <a:rPr kumimoji="0" lang="en-US" altLang="zh-CN" b="1" kern="0" dirty="0" smtClean="0">
                    <a:latin typeface="Times New Roman" pitchFamily="18" charset="0"/>
                  </a:rPr>
                  <a:t>A , B </a:t>
                </a:r>
                <a:r>
                  <a:rPr kumimoji="0" lang="zh-CN" altLang="en-US" b="1" kern="0" dirty="0" smtClean="0">
                    <a:latin typeface="Times New Roman" pitchFamily="18" charset="0"/>
                  </a:rPr>
                  <a:t>是 </a:t>
                </a:r>
                <a:r>
                  <a:rPr kumimoji="0" lang="en-US" altLang="zh-CN" b="1" kern="0" dirty="0" smtClean="0">
                    <a:latin typeface="Times New Roman" pitchFamily="18" charset="0"/>
                  </a:rPr>
                  <a:t>k </a:t>
                </a:r>
                <a:r>
                  <a:rPr kumimoji="0" lang="zh-CN" altLang="en-US" b="1" kern="0" dirty="0" smtClean="0">
                    <a:latin typeface="Times New Roman" pitchFamily="18" charset="0"/>
                  </a:rPr>
                  <a:t>与 </a:t>
                </a:r>
                <a:r>
                  <a:rPr kumimoji="0" lang="en-US" altLang="zh-CN" b="1" kern="0" dirty="0" smtClean="0">
                    <a:latin typeface="Times New Roman" pitchFamily="18" charset="0"/>
                  </a:rPr>
                  <a:t>n – k  </a:t>
                </a:r>
                <a:r>
                  <a:rPr kumimoji="0" lang="zh-CN" altLang="en-US" b="1" kern="0" dirty="0" smtClean="0">
                    <a:latin typeface="Times New Roman" pitchFamily="18" charset="0"/>
                  </a:rPr>
                  <a:t>阶方阵</a:t>
                </a:r>
                <a:r>
                  <a:rPr kumimoji="0" lang="en-US" altLang="zh-CN" b="1" kern="0" dirty="0" smtClean="0">
                    <a:latin typeface="Times New Roman" pitchFamily="18" charset="0"/>
                  </a:rPr>
                  <a:t>,  </a:t>
                </a:r>
                <a:r>
                  <a:rPr kumimoji="0" lang="zh-CN" altLang="en-US" b="1" kern="0" dirty="0" smtClean="0">
                    <a:latin typeface="Times New Roman" pitchFamily="18" charset="0"/>
                  </a:rPr>
                  <a:t>则</a:t>
                </a:r>
              </a:p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:r>
                  <a:rPr kumimoji="0" lang="en-US" altLang="zh-CN" b="0" kern="0" dirty="0" smtClean="0"/>
                  <a:t>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0" lang="en-US" altLang="zh-CN" sz="3600" b="0" i="1" kern="0">
                            <a:latin typeface="Cambria Math"/>
                          </a:rPr>
                        </m:ctrlPr>
                      </m:dPr>
                      <m:e>
                        <m:r>
                          <a:rPr kumimoji="0" lang="en-US" altLang="zh-CN" sz="3600" b="0" i="1" kern="0"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altLang="zh-CN" sz="3600" b="0" i="1" ker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altLang="zh-CN" sz="3600" b="0" kern="0">
                                  <a:latin typeface="Cambria Math"/>
                                </a:rPr>
                                <m:t>𝐀</m:t>
                              </m:r>
                            </m:e>
                            <m:e>
                              <m:r>
                                <a:rPr kumimoji="0" lang="en-US" altLang="zh-CN" sz="3600" b="0" kern="0">
                                  <a:latin typeface="Cambria Math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altLang="zh-CN" sz="3600" b="0" kern="0">
                                  <a:latin typeface="Cambria Math"/>
                                </a:rPr>
                                <m:t>𝐂</m:t>
                              </m:r>
                            </m:e>
                            <m:e>
                              <m:r>
                                <a:rPr kumimoji="0" lang="en-US" altLang="zh-CN" sz="3600" b="0" kern="0">
                                  <a:latin typeface="Cambria Math"/>
                                </a:rPr>
                                <m:t>𝐁</m:t>
                              </m:r>
                            </m:e>
                          </m:mr>
                        </m:m>
                        <m:r>
                          <a:rPr kumimoji="0" lang="en-US" altLang="zh-CN" sz="3600" b="0" i="1" ker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endParaRPr kumimoji="0" lang="en-US" altLang="zh-CN" sz="3600" b="0" kern="0" dirty="0" smtClean="0">
                  <a:latin typeface="Cambria Math"/>
                </a:endParaRPr>
              </a:p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b="0" i="1" kern="0" smtClean="0">
                          <a:latin typeface="Cambria Math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0" lang="en-US" altLang="zh-CN" b="0" i="1" ker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0" lang="en-US" altLang="zh-CN" b="1" kern="0">
                              <a:latin typeface="Cambria Math"/>
                            </a:rPr>
                            <m:t> </m:t>
                          </m:r>
                          <m:r>
                            <a:rPr kumimoji="0" lang="en-US" altLang="zh-CN" b="1" kern="0">
                              <a:latin typeface="Cambria Math"/>
                            </a:rPr>
                            <m:t>𝐬𝐠𝐧</m:t>
                          </m:r>
                          <m:r>
                            <a:rPr kumimoji="0" lang="en-US" altLang="zh-CN" b="1" i="1" kern="0">
                              <a:latin typeface="Cambria Math"/>
                            </a:rPr>
                            <m:t> </m:t>
                          </m:r>
                          <m:d>
                            <m:dPr>
                              <m:ctrlPr>
                                <a:rPr kumimoji="0" lang="en-US" altLang="zh-CN" b="1" i="1" ker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b="1" i="1" ker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1" i="1" kern="0" smtClean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kumimoji="0" lang="en-US" altLang="zh-CN" b="1" i="1" ker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kumimoji="0" lang="en-US" altLang="zh-CN" b="1" i="1" ker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kumimoji="0" lang="en-US" altLang="zh-CN" b="1" i="1" kern="0">
                                  <a:latin typeface="Cambria Math"/>
                                </a:rPr>
                                <m:t>⋯</m:t>
                              </m:r>
                              <m:sSub>
                                <m:sSubPr>
                                  <m:ctrlPr>
                                    <a:rPr kumimoji="0" lang="en-US" altLang="zh-CN" b="1" i="1" ker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1" i="1" ker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kumimoji="0" lang="en-US" altLang="zh-CN" b="1" i="1" kern="0">
                                      <a:latin typeface="Cambria Math"/>
                                    </a:rPr>
                                    <m:t>𝒌</m:t>
                                  </m:r>
                                  <m:r>
                                    <a:rPr kumimoji="0" lang="en-US" altLang="zh-CN" b="1" i="1" kern="0">
                                      <a:latin typeface="Cambria Math"/>
                                    </a:rPr>
                                    <m:t> 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US" altLang="zh-CN" b="1" i="1" ker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1" i="1" ker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kumimoji="0" lang="en-US" altLang="zh-CN" b="1" i="1" kern="0">
                                      <a:latin typeface="Cambria Math"/>
                                    </a:rPr>
                                    <m:t>𝒌</m:t>
                                  </m:r>
                                  <m:r>
                                    <a:rPr kumimoji="0" lang="en-US" altLang="zh-CN" b="1" i="1" kern="0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kumimoji="0" lang="en-US" altLang="zh-CN" b="1" i="1" ker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kumimoji="0" lang="en-US" altLang="zh-CN" b="1" i="1" kern="0">
                                  <a:latin typeface="Cambria Math"/>
                                </a:rPr>
                                <m:t>⋯</m:t>
                              </m:r>
                              <m:sSub>
                                <m:sSubPr>
                                  <m:ctrlPr>
                                    <a:rPr kumimoji="0" lang="en-US" altLang="zh-CN" b="1" i="1" ker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1" i="1" ker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kumimoji="0" lang="en-US" altLang="zh-CN" b="1" i="1" ker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0" lang="zh-CN" altLang="en-US" sz="3600" b="1" kern="0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:r>
                  <a:rPr kumimoji="0" lang="en-US" altLang="zh-CN" sz="3600" b="1" kern="0" dirty="0" smtClean="0">
                    <a:latin typeface="Times New Roman" pitchFamily="18" charset="0"/>
                  </a:rPr>
                  <a:t>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3600" b="1" i="1" kern="0" smtClean="0"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1" i="1" kern="0" smtClean="0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b="1" i="1" kern="0" smtClean="0">
                            <a:latin typeface="Cambria Math"/>
                          </a:rPr>
                          <m:t>𝟏</m:t>
                        </m:r>
                        <m:sSub>
                          <m:sSubPr>
                            <m:ctrlPr>
                              <a:rPr kumimoji="0" lang="en-US" altLang="zh-CN" sz="3600" b="1" i="1" kern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kumimoji="0" lang="en-US" altLang="zh-CN" sz="3600" b="1" i="1" kern="0" smtClean="0">
                                <a:latin typeface="Cambria Math"/>
                              </a:rPr>
                              <m:t>𝒋</m:t>
                            </m:r>
                          </m:e>
                          <m:sub>
                            <m:r>
                              <a:rPr kumimoji="0" lang="en-US" altLang="zh-CN" sz="3600" b="1" i="1" kern="0" smtClean="0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</m:sub>
                    </m:sSub>
                    <m:r>
                      <a:rPr kumimoji="0" lang="en-US" altLang="zh-CN" sz="3600" b="1" i="1" kern="0" smtClean="0">
                        <a:latin typeface="Cambria Math"/>
                      </a:rPr>
                      <m:t>⋯</m:t>
                    </m:r>
                    <m:sSub>
                      <m:sSubPr>
                        <m:ctrlPr>
                          <a:rPr kumimoji="0" lang="en-US" altLang="zh-CN" sz="3600" b="1" i="1" kern="0" smtClean="0"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1" i="1" kern="0" smtClean="0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b="1" i="1" kern="0" smtClean="0">
                            <a:latin typeface="Cambria Math"/>
                          </a:rPr>
                          <m:t>𝒌</m:t>
                        </m:r>
                        <m:sSub>
                          <m:sSubPr>
                            <m:ctrlPr>
                              <a:rPr kumimoji="0" lang="en-US" altLang="zh-CN" sz="3600" b="1" i="1" kern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kumimoji="0" lang="en-US" altLang="zh-CN" sz="3600" b="1" i="1" kern="0" smtClean="0">
                                <a:latin typeface="Cambria Math"/>
                              </a:rPr>
                              <m:t>𝒋</m:t>
                            </m:r>
                          </m:e>
                          <m:sub>
                            <m:r>
                              <a:rPr kumimoji="0" lang="en-US" altLang="zh-CN" sz="3600" b="1" i="1" kern="0" smtClean="0">
                                <a:latin typeface="Cambria Math"/>
                              </a:rPr>
                              <m:t>𝒌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kumimoji="0" lang="en-US" altLang="zh-CN" sz="3600" b="1" i="1" kern="0" smtClean="0"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1" i="1" kern="0" smtClean="0"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1" i="1" kern="0" smtClean="0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b="1" i="1" kern="0" smtClean="0">
                            <a:latin typeface="Cambria Math"/>
                          </a:rPr>
                          <m:t>𝒌</m:t>
                        </m:r>
                        <m:r>
                          <a:rPr kumimoji="0" lang="en-US" altLang="zh-CN" sz="3600" b="1" i="1" kern="0" smtClean="0">
                            <a:latin typeface="Cambria Math"/>
                          </a:rPr>
                          <m:t>+</m:t>
                        </m:r>
                        <m:r>
                          <a:rPr kumimoji="0" lang="en-US" altLang="zh-CN" sz="3600" b="1" i="1" kern="0" smtClean="0">
                            <a:latin typeface="Cambria Math"/>
                          </a:rPr>
                          <m:t>𝟏</m:t>
                        </m:r>
                        <m:r>
                          <a:rPr kumimoji="0" lang="en-US" altLang="zh-CN" sz="3600" b="1" i="1" kern="0" smtClean="0">
                            <a:latin typeface="Cambria Math"/>
                          </a:rPr>
                          <m:t> </m:t>
                        </m:r>
                        <m:sSub>
                          <m:sSubPr>
                            <m:ctrlPr>
                              <a:rPr kumimoji="0" lang="en-US" altLang="zh-CN" sz="3600" b="1" i="1" kern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kumimoji="0" lang="en-US" altLang="zh-CN" sz="3600" b="1" i="1" kern="0" smtClean="0">
                                <a:latin typeface="Cambria Math"/>
                              </a:rPr>
                              <m:t>𝒋</m:t>
                            </m:r>
                          </m:e>
                          <m:sub>
                            <m:r>
                              <a:rPr kumimoji="0" lang="en-US" altLang="zh-CN" sz="3600" b="1" i="1" kern="0" smtClean="0">
                                <a:latin typeface="Cambria Math"/>
                              </a:rPr>
                              <m:t>𝒌</m:t>
                            </m:r>
                            <m:r>
                              <a:rPr kumimoji="0" lang="en-US" altLang="zh-CN" sz="3600" b="1" i="1" kern="0" smtClean="0">
                                <a:latin typeface="Cambria Math"/>
                              </a:rPr>
                              <m:t>+</m:t>
                            </m:r>
                            <m:r>
                              <a:rPr kumimoji="0" lang="en-US" altLang="zh-CN" sz="3600" b="1" i="1" kern="0" smtClean="0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</m:sub>
                    </m:sSub>
                    <m:r>
                      <a:rPr kumimoji="0" lang="en-US" altLang="zh-CN" sz="3600" b="1" i="1" kern="0" smtClean="0">
                        <a:latin typeface="Cambria Math"/>
                      </a:rPr>
                      <m:t>⋯</m:t>
                    </m:r>
                    <m:sSub>
                      <m:sSubPr>
                        <m:ctrlPr>
                          <a:rPr kumimoji="0" lang="en-US" altLang="zh-CN" sz="3600" b="1" i="1" kern="0" smtClean="0"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1" i="1" kern="0" smtClean="0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b="1" i="1" kern="0" smtClean="0">
                            <a:latin typeface="Cambria Math"/>
                          </a:rPr>
                          <m:t>𝒏</m:t>
                        </m:r>
                        <m:sSub>
                          <m:sSubPr>
                            <m:ctrlPr>
                              <a:rPr kumimoji="0" lang="en-US" altLang="zh-CN" sz="3600" b="1" i="1" kern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kumimoji="0" lang="en-US" altLang="zh-CN" sz="3600" b="1" i="1" kern="0" smtClean="0">
                                <a:latin typeface="Cambria Math"/>
                              </a:rPr>
                              <m:t>𝒋</m:t>
                            </m:r>
                          </m:e>
                          <m:sub>
                            <m:r>
                              <a:rPr kumimoji="0" lang="en-US" altLang="zh-CN" sz="3600" b="1" i="1" kern="0" smtClean="0">
                                <a:latin typeface="Cambria Math"/>
                              </a:rPr>
                              <m:t>𝒏</m:t>
                            </m:r>
                          </m:sub>
                        </m:sSub>
                      </m:sub>
                    </m:sSub>
                  </m:oMath>
                </a14:m>
                <a:endParaRPr kumimoji="0" lang="zh-CN" altLang="en-US" sz="3600" b="1" kern="0" dirty="0" smtClean="0"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549275"/>
                <a:ext cx="8229600" cy="5832475"/>
              </a:xfrm>
              <a:prstGeom prst="rect">
                <a:avLst/>
              </a:prstGeom>
              <a:blipFill rotWithShape="1">
                <a:blip r:embed="rId4"/>
                <a:stretch>
                  <a:fillRect l="-1852" t="-73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547664" y="5796975"/>
                <a:ext cx="70235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𝒋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i="1" smtClean="0">
                        <a:latin typeface="Cambria Math"/>
                      </a:rPr>
                      <m:t>⋯</m:t>
                    </m:r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𝒋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dirty="0" smtClean="0"/>
                  <a:t> </a:t>
                </a:r>
                <a:r>
                  <a:rPr lang="zh-CN" altLang="en-US" dirty="0" smtClean="0">
                    <a:latin typeface="+mn-ea"/>
                    <a:ea typeface="+mn-ea"/>
                  </a:rPr>
                  <a:t>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  <a:ea typeface="+mn-ea"/>
                          </a:rPr>
                          <m:t>𝒋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  <a:ea typeface="+mn-ea"/>
                          </a:rPr>
                          <m:t>𝒌</m:t>
                        </m:r>
                        <m:r>
                          <a:rPr lang="en-US" altLang="zh-CN" b="1" i="1" smtClean="0">
                            <a:latin typeface="Cambria Math"/>
                            <a:ea typeface="+mn-ea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i="1" smtClean="0">
                        <a:latin typeface="Cambria Math"/>
                        <a:ea typeface="+mn-ea"/>
                      </a:rPr>
                      <m:t>⋯</m:t>
                    </m:r>
                    <m:sSub>
                      <m:sSubPr>
                        <m:ctrlPr>
                          <a:rPr lang="en-US" altLang="zh-CN" i="1" smtClean="0">
                            <a:latin typeface="Cambria Math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  <a:ea typeface="+mn-ea"/>
                          </a:rPr>
                          <m:t>𝒋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  <a:ea typeface="+mn-ea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的逆序对个数的和</a:t>
                </a:r>
                <a:endParaRPr lang="zh-CN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5796975"/>
                <a:ext cx="7023526" cy="584775"/>
              </a:xfrm>
              <a:prstGeom prst="rect">
                <a:avLst/>
              </a:prstGeom>
              <a:blipFill rotWithShape="1">
                <a:blip r:embed="rId5"/>
                <a:stretch>
                  <a:fillRect t="-17708" r="-1823" b="-29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11560" y="5052268"/>
                <a:ext cx="65701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𝒋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i="1" smtClean="0">
                        <a:latin typeface="Cambria Math"/>
                      </a:rPr>
                      <m:t>⋯</m:t>
                    </m:r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𝒋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  <a:ea typeface="+mn-ea"/>
                          </a:rPr>
                          <m:t>𝒋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  <a:ea typeface="+mn-ea"/>
                          </a:rPr>
                          <m:t>𝒌</m:t>
                        </m:r>
                        <m:r>
                          <a:rPr lang="en-US" altLang="zh-CN" b="1" i="1" smtClean="0">
                            <a:latin typeface="Cambria Math"/>
                            <a:ea typeface="+mn-ea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i="1" smtClean="0">
                        <a:latin typeface="Cambria Math"/>
                        <a:ea typeface="+mn-ea"/>
                      </a:rPr>
                      <m:t>⋯</m:t>
                    </m:r>
                    <m:sSub>
                      <m:sSubPr>
                        <m:ctrlPr>
                          <a:rPr lang="en-US" altLang="zh-CN" i="1" smtClean="0">
                            <a:latin typeface="Cambria Math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  <a:ea typeface="+mn-ea"/>
                          </a:rPr>
                          <m:t>𝒋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  <a:ea typeface="+mn-ea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的逆序对个数等于</a:t>
                </a:r>
                <a:endParaRPr lang="zh-CN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5052268"/>
                <a:ext cx="6570130" cy="584775"/>
              </a:xfrm>
              <a:prstGeom prst="rect">
                <a:avLst/>
              </a:prstGeom>
              <a:blipFill rotWithShape="1">
                <a:blip r:embed="rId6"/>
                <a:stretch>
                  <a:fillRect t="-17708" r="-835" b="-29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637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1" grpId="0" animBg="1"/>
      <p:bldP spid="12" grpId="0" animBg="1"/>
      <p:bldP spid="2" grpId="0"/>
      <p:bldP spid="9" grpId="0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 bwMode="auto">
          <a:xfrm>
            <a:off x="3475245" y="3068960"/>
            <a:ext cx="1296144" cy="648072"/>
          </a:xfrm>
          <a:prstGeom prst="roundRect">
            <a:avLst/>
          </a:prstGeom>
          <a:solidFill>
            <a:srgbClr val="FF00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475273" y="2348880"/>
                <a:ext cx="1272080" cy="584775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𝟏</m:t>
                      </m:r>
                      <m:r>
                        <a:rPr lang="en-US" altLang="zh-CN" b="1" i="1" smtClean="0">
                          <a:latin typeface="Cambria Math"/>
                        </a:rPr>
                        <m:t>⋯</m:t>
                      </m:r>
                      <m:r>
                        <a:rPr lang="en-US" altLang="zh-CN" b="1" i="1" smtClean="0">
                          <a:latin typeface="Cambria Math"/>
                        </a:rPr>
                        <m:t>𝒌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5273" y="2348880"/>
                <a:ext cx="1272080" cy="5847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圆角矩形 10"/>
          <p:cNvSpPr/>
          <p:nvPr/>
        </p:nvSpPr>
        <p:spPr bwMode="auto">
          <a:xfrm>
            <a:off x="5868144" y="3068960"/>
            <a:ext cx="1777305" cy="648072"/>
          </a:xfrm>
          <a:prstGeom prst="roundRect">
            <a:avLst/>
          </a:prstGeom>
          <a:solidFill>
            <a:srgbClr val="00B0F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750655" y="2336180"/>
                <a:ext cx="2012282" cy="58477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𝒌</m:t>
                      </m:r>
                      <m:r>
                        <a:rPr lang="en-US" altLang="zh-CN" b="1" i="1" smtClean="0">
                          <a:latin typeface="Cambria Math"/>
                        </a:rPr>
                        <m:t>+</m:t>
                      </m:r>
                      <m:r>
                        <a:rPr lang="en-US" altLang="zh-CN" b="1" i="1" smtClean="0">
                          <a:latin typeface="Cambria Math"/>
                        </a:rPr>
                        <m:t>𝟏</m:t>
                      </m:r>
                      <m:r>
                        <a:rPr lang="en-US" altLang="zh-CN" b="1" i="1" smtClean="0">
                          <a:latin typeface="Cambria Math"/>
                        </a:rPr>
                        <m:t>⋯</m:t>
                      </m:r>
                      <m:r>
                        <a:rPr lang="en-US" altLang="zh-CN" b="1" i="1" smtClean="0">
                          <a:latin typeface="Cambria Math"/>
                        </a:rPr>
                        <m:t>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655" y="2336180"/>
                <a:ext cx="2012282" cy="5847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547664" y="5796975"/>
                <a:ext cx="70235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𝒋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i="1" smtClean="0">
                        <a:latin typeface="Cambria Math"/>
                      </a:rPr>
                      <m:t>⋯</m:t>
                    </m:r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𝒋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dirty="0" smtClean="0"/>
                  <a:t> </a:t>
                </a:r>
                <a:r>
                  <a:rPr lang="zh-CN" altLang="en-US" dirty="0" smtClean="0">
                    <a:latin typeface="+mn-ea"/>
                    <a:ea typeface="+mn-ea"/>
                  </a:rPr>
                  <a:t>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  <a:ea typeface="+mn-ea"/>
                          </a:rPr>
                          <m:t>𝒋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  <a:ea typeface="+mn-ea"/>
                          </a:rPr>
                          <m:t>𝒌</m:t>
                        </m:r>
                        <m:r>
                          <a:rPr lang="en-US" altLang="zh-CN" b="1" i="1" smtClean="0">
                            <a:latin typeface="Cambria Math"/>
                            <a:ea typeface="+mn-ea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i="1" smtClean="0">
                        <a:latin typeface="Cambria Math"/>
                        <a:ea typeface="+mn-ea"/>
                      </a:rPr>
                      <m:t>⋯</m:t>
                    </m:r>
                    <m:sSub>
                      <m:sSubPr>
                        <m:ctrlPr>
                          <a:rPr lang="en-US" altLang="zh-CN" i="1" smtClean="0">
                            <a:latin typeface="Cambria Math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  <a:ea typeface="+mn-ea"/>
                          </a:rPr>
                          <m:t>𝒋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  <a:ea typeface="+mn-ea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的逆序对个数的和</a:t>
                </a:r>
                <a:endParaRPr lang="zh-CN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5796975"/>
                <a:ext cx="7023526" cy="584775"/>
              </a:xfrm>
              <a:prstGeom prst="rect">
                <a:avLst/>
              </a:prstGeom>
              <a:blipFill rotWithShape="1">
                <a:blip r:embed="rId4"/>
                <a:stretch>
                  <a:fillRect t="-17708" r="-1823" b="-29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11560" y="5052268"/>
                <a:ext cx="65701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𝒋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i="1" smtClean="0">
                        <a:latin typeface="Cambria Math"/>
                      </a:rPr>
                      <m:t>⋯</m:t>
                    </m:r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𝒋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  <a:ea typeface="+mn-ea"/>
                          </a:rPr>
                          <m:t>𝒋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  <a:ea typeface="+mn-ea"/>
                          </a:rPr>
                          <m:t>𝒌</m:t>
                        </m:r>
                        <m:r>
                          <a:rPr lang="en-US" altLang="zh-CN" b="1" i="1" smtClean="0">
                            <a:latin typeface="Cambria Math"/>
                            <a:ea typeface="+mn-ea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i="1" smtClean="0">
                        <a:latin typeface="Cambria Math"/>
                        <a:ea typeface="+mn-ea"/>
                      </a:rPr>
                      <m:t>⋯</m:t>
                    </m:r>
                    <m:sSub>
                      <m:sSubPr>
                        <m:ctrlPr>
                          <a:rPr lang="en-US" altLang="zh-CN" i="1" smtClean="0">
                            <a:latin typeface="Cambria Math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  <a:ea typeface="+mn-ea"/>
                          </a:rPr>
                          <m:t>𝒋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  <a:ea typeface="+mn-ea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的逆序对个数等于</a:t>
                </a:r>
                <a:endParaRPr lang="zh-CN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5052268"/>
                <a:ext cx="6570130" cy="584775"/>
              </a:xfrm>
              <a:prstGeom prst="rect">
                <a:avLst/>
              </a:prstGeom>
              <a:blipFill rotWithShape="1">
                <a:blip r:embed="rId5"/>
                <a:stretch>
                  <a:fillRect t="-17708" r="-835" b="-29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2"/>
              <p:cNvSpPr txBox="1">
                <a:spLocks noChangeArrowheads="1"/>
              </p:cNvSpPr>
              <p:nvPr/>
            </p:nvSpPr>
            <p:spPr bwMode="auto">
              <a:xfrm>
                <a:off x="457200" y="549275"/>
                <a:ext cx="8229600" cy="5832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:r>
                  <a:rPr kumimoji="0" lang="zh-CN" altLang="en-US" b="1" kern="0" dirty="0" smtClean="0">
                    <a:latin typeface="Times New Roman" pitchFamily="18" charset="0"/>
                  </a:rPr>
                  <a:t>证</a:t>
                </a:r>
                <a:r>
                  <a:rPr kumimoji="0" lang="en-US" altLang="zh-CN" b="1" kern="0" dirty="0" smtClean="0">
                    <a:latin typeface="Times New Roman" pitchFamily="18" charset="0"/>
                  </a:rPr>
                  <a:t>: </a:t>
                </a:r>
                <a:r>
                  <a:rPr kumimoji="0" lang="zh-CN" altLang="en-US" b="1" kern="0" dirty="0" smtClean="0">
                    <a:latin typeface="Times New Roman" pitchFamily="18" charset="0"/>
                  </a:rPr>
                  <a:t>设 </a:t>
                </a:r>
                <a:r>
                  <a:rPr kumimoji="0" lang="en-US" altLang="zh-CN" b="1" kern="0" dirty="0" smtClean="0">
                    <a:latin typeface="Times New Roman" pitchFamily="18" charset="0"/>
                  </a:rPr>
                  <a:t>A , B </a:t>
                </a:r>
                <a:r>
                  <a:rPr kumimoji="0" lang="zh-CN" altLang="en-US" b="1" kern="0" dirty="0" smtClean="0">
                    <a:latin typeface="Times New Roman" pitchFamily="18" charset="0"/>
                  </a:rPr>
                  <a:t>是 </a:t>
                </a:r>
                <a:r>
                  <a:rPr kumimoji="0" lang="en-US" altLang="zh-CN" b="1" kern="0" dirty="0" smtClean="0">
                    <a:latin typeface="Times New Roman" pitchFamily="18" charset="0"/>
                  </a:rPr>
                  <a:t>k </a:t>
                </a:r>
                <a:r>
                  <a:rPr kumimoji="0" lang="zh-CN" altLang="en-US" b="1" kern="0" dirty="0" smtClean="0">
                    <a:latin typeface="Times New Roman" pitchFamily="18" charset="0"/>
                  </a:rPr>
                  <a:t>与 </a:t>
                </a:r>
                <a:r>
                  <a:rPr kumimoji="0" lang="en-US" altLang="zh-CN" b="1" kern="0" dirty="0" smtClean="0">
                    <a:latin typeface="Times New Roman" pitchFamily="18" charset="0"/>
                  </a:rPr>
                  <a:t>n – k  </a:t>
                </a:r>
                <a:r>
                  <a:rPr kumimoji="0" lang="zh-CN" altLang="en-US" b="1" kern="0" dirty="0" smtClean="0">
                    <a:latin typeface="Times New Roman" pitchFamily="18" charset="0"/>
                  </a:rPr>
                  <a:t>阶方阵</a:t>
                </a:r>
                <a:r>
                  <a:rPr kumimoji="0" lang="en-US" altLang="zh-CN" b="1" kern="0" dirty="0" smtClean="0">
                    <a:latin typeface="Times New Roman" pitchFamily="18" charset="0"/>
                  </a:rPr>
                  <a:t>,  </a:t>
                </a:r>
                <a:r>
                  <a:rPr kumimoji="0" lang="zh-CN" altLang="en-US" b="1" kern="0" dirty="0" smtClean="0">
                    <a:latin typeface="Times New Roman" pitchFamily="18" charset="0"/>
                  </a:rPr>
                  <a:t>则</a:t>
                </a:r>
              </a:p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:r>
                  <a:rPr kumimoji="0" lang="en-US" altLang="zh-CN" b="0" kern="0" dirty="0" smtClean="0"/>
                  <a:t>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0" lang="en-US" altLang="zh-CN" sz="3600" b="0" i="1" kern="0">
                            <a:latin typeface="Cambria Math"/>
                          </a:rPr>
                        </m:ctrlPr>
                      </m:dPr>
                      <m:e>
                        <m:r>
                          <a:rPr kumimoji="0" lang="en-US" altLang="zh-CN" sz="3600" b="0" i="1" kern="0"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altLang="zh-CN" sz="3600" b="0" i="1" ker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altLang="zh-CN" sz="3600" b="0" kern="0">
                                  <a:latin typeface="Cambria Math"/>
                                </a:rPr>
                                <m:t>𝐀</m:t>
                              </m:r>
                            </m:e>
                            <m:e>
                              <m:r>
                                <a:rPr kumimoji="0" lang="en-US" altLang="zh-CN" sz="3600" b="0" kern="0">
                                  <a:latin typeface="Cambria Math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altLang="zh-CN" sz="3600" b="0" kern="0">
                                  <a:latin typeface="Cambria Math"/>
                                </a:rPr>
                                <m:t>𝐂</m:t>
                              </m:r>
                            </m:e>
                            <m:e>
                              <m:r>
                                <a:rPr kumimoji="0" lang="en-US" altLang="zh-CN" sz="3600" b="0" kern="0">
                                  <a:latin typeface="Cambria Math"/>
                                </a:rPr>
                                <m:t>𝐁</m:t>
                              </m:r>
                            </m:e>
                          </m:mr>
                        </m:m>
                        <m:r>
                          <a:rPr kumimoji="0" lang="en-US" altLang="zh-CN" sz="3600" b="0" i="1" ker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endParaRPr kumimoji="0" lang="en-US" altLang="zh-CN" sz="3600" b="0" kern="0" dirty="0" smtClean="0">
                  <a:latin typeface="Cambria Math"/>
                </a:endParaRPr>
              </a:p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b="0" i="1" kern="0" smtClean="0">
                          <a:latin typeface="Cambria Math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0" lang="en-US" altLang="zh-CN" b="0" i="1" ker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0" lang="en-US" altLang="zh-CN" b="1" kern="0">
                              <a:latin typeface="Cambria Math"/>
                            </a:rPr>
                            <m:t> </m:t>
                          </m:r>
                          <m:r>
                            <a:rPr kumimoji="0" lang="en-US" altLang="zh-CN" b="1" kern="0">
                              <a:latin typeface="Cambria Math"/>
                            </a:rPr>
                            <m:t>𝐬𝐠𝐧</m:t>
                          </m:r>
                          <m:r>
                            <a:rPr kumimoji="0" lang="en-US" altLang="zh-CN" b="1" i="1" kern="0">
                              <a:latin typeface="Cambria Math"/>
                            </a:rPr>
                            <m:t> </m:t>
                          </m:r>
                          <m:d>
                            <m:dPr>
                              <m:ctrlPr>
                                <a:rPr kumimoji="0" lang="en-US" altLang="zh-CN" b="1" i="1" ker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b="1" i="1" ker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1" i="1" kern="0" smtClean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kumimoji="0" lang="en-US" altLang="zh-CN" b="1" i="1" ker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kumimoji="0" lang="en-US" altLang="zh-CN" b="1" i="1" ker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kumimoji="0" lang="en-US" altLang="zh-CN" b="1" i="1" kern="0">
                                  <a:latin typeface="Cambria Math"/>
                                </a:rPr>
                                <m:t>⋯</m:t>
                              </m:r>
                              <m:sSub>
                                <m:sSubPr>
                                  <m:ctrlPr>
                                    <a:rPr kumimoji="0" lang="en-US" altLang="zh-CN" b="1" i="1" ker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1" i="1" ker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kumimoji="0" lang="en-US" altLang="zh-CN" b="1" i="1" kern="0">
                                      <a:latin typeface="Cambria Math"/>
                                    </a:rPr>
                                    <m:t>𝒌</m:t>
                                  </m:r>
                                  <m:r>
                                    <a:rPr kumimoji="0" lang="en-US" altLang="zh-CN" b="1" i="1" kern="0" smtClean="0">
                                      <a:latin typeface="Cambria Math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altLang="zh-CN" b="1" i="0" kern="0" smtClean="0">
                              <a:latin typeface="Cambria Math"/>
                            </a:rPr>
                            <m:t>  </m:t>
                          </m:r>
                          <m:r>
                            <a:rPr kumimoji="0" lang="en-US" altLang="zh-CN" kern="0">
                              <a:latin typeface="Cambria Math"/>
                            </a:rPr>
                            <m:t>𝐬𝐠𝐧</m:t>
                          </m:r>
                          <m:r>
                            <a:rPr kumimoji="0" lang="en-US" altLang="zh-CN" b="1" i="1" kern="0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n-US" altLang="zh-CN" b="1" i="1" kern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kumimoji="0" lang="en-US" altLang="zh-CN" b="1" i="1" kern="0" smtClean="0">
                                  <a:latin typeface="Cambria Math"/>
                                </a:rPr>
                                <m:t>𝒋</m:t>
                              </m:r>
                            </m:e>
                            <m:sub>
                              <m:r>
                                <a:rPr kumimoji="0" lang="en-US" altLang="zh-CN" b="1" i="1" kern="0" smtClean="0">
                                  <a:latin typeface="Cambria Math"/>
                                </a:rPr>
                                <m:t>𝒌</m:t>
                              </m:r>
                              <m:r>
                                <a:rPr kumimoji="0" lang="en-US" altLang="zh-CN" b="1" i="1" kern="0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kumimoji="0" lang="en-US" altLang="zh-CN" b="1" i="1" kern="0" smtClean="0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altLang="zh-CN" b="1" i="1" kern="0" smtClean="0">
                              <a:latin typeface="Cambria Math"/>
                            </a:rPr>
                            <m:t>⋯</m:t>
                          </m:r>
                          <m:sSub>
                            <m:sSubPr>
                              <m:ctrlPr>
                                <a:rPr kumimoji="0" lang="en-US" altLang="zh-CN" b="1" i="1" kern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kumimoji="0" lang="en-US" altLang="zh-CN" b="1" i="1" kern="0" smtClean="0">
                                  <a:latin typeface="Cambria Math"/>
                                </a:rPr>
                                <m:t>𝒋</m:t>
                              </m:r>
                            </m:e>
                            <m:sub>
                              <m:r>
                                <a:rPr kumimoji="0" lang="en-US" altLang="zh-CN" b="1" i="1" kern="0" smtClean="0">
                                  <a:latin typeface="Cambria Math"/>
                                </a:rPr>
                                <m:t>𝒏</m:t>
                              </m:r>
                            </m:sub>
                          </m:sSub>
                          <m:r>
                            <a:rPr kumimoji="0" lang="en-US" altLang="zh-CN" b="1" i="1" kern="0" smtClean="0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0" lang="zh-CN" altLang="en-US" sz="3600" b="1" kern="0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:r>
                  <a:rPr kumimoji="0" lang="en-US" altLang="zh-CN" sz="3600" b="1" kern="0" dirty="0" smtClean="0">
                    <a:latin typeface="Times New Roman" pitchFamily="18" charset="0"/>
                  </a:rPr>
                  <a:t>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3600" b="1" i="1" kern="0" smtClean="0"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1" i="1" kern="0" smtClean="0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b="1" i="1" kern="0" smtClean="0">
                            <a:latin typeface="Cambria Math"/>
                          </a:rPr>
                          <m:t>𝟏</m:t>
                        </m:r>
                        <m:sSub>
                          <m:sSubPr>
                            <m:ctrlPr>
                              <a:rPr kumimoji="0" lang="en-US" altLang="zh-CN" sz="3600" b="1" i="1" kern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kumimoji="0" lang="en-US" altLang="zh-CN" sz="3600" b="1" i="1" kern="0" smtClean="0">
                                <a:latin typeface="Cambria Math"/>
                              </a:rPr>
                              <m:t>𝒋</m:t>
                            </m:r>
                          </m:e>
                          <m:sub>
                            <m:r>
                              <a:rPr kumimoji="0" lang="en-US" altLang="zh-CN" sz="3600" b="1" i="1" kern="0" smtClean="0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</m:sub>
                    </m:sSub>
                    <m:r>
                      <a:rPr kumimoji="0" lang="en-US" altLang="zh-CN" sz="3600" b="1" i="1" kern="0" smtClean="0">
                        <a:latin typeface="Cambria Math"/>
                      </a:rPr>
                      <m:t>⋯</m:t>
                    </m:r>
                    <m:sSub>
                      <m:sSubPr>
                        <m:ctrlPr>
                          <a:rPr kumimoji="0" lang="en-US" altLang="zh-CN" sz="3600" b="1" i="1" kern="0" smtClean="0"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1" i="1" kern="0" smtClean="0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b="1" i="1" kern="0" smtClean="0">
                            <a:latin typeface="Cambria Math"/>
                          </a:rPr>
                          <m:t>𝒌</m:t>
                        </m:r>
                        <m:sSub>
                          <m:sSubPr>
                            <m:ctrlPr>
                              <a:rPr kumimoji="0" lang="en-US" altLang="zh-CN" sz="3600" b="1" i="1" kern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kumimoji="0" lang="en-US" altLang="zh-CN" sz="3600" b="1" i="1" kern="0" smtClean="0">
                                <a:latin typeface="Cambria Math"/>
                              </a:rPr>
                              <m:t>𝒋</m:t>
                            </m:r>
                          </m:e>
                          <m:sub>
                            <m:r>
                              <a:rPr kumimoji="0" lang="en-US" altLang="zh-CN" sz="3600" b="1" i="1" kern="0" smtClean="0">
                                <a:latin typeface="Cambria Math"/>
                              </a:rPr>
                              <m:t>𝒌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kumimoji="0" lang="en-US" altLang="zh-CN" sz="3600" b="1" i="1" kern="0" smtClean="0"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1" i="1" kern="0" smtClean="0">
                            <a:latin typeface="Cambria Math"/>
                          </a:rPr>
                          <m:t> </m:t>
                        </m:r>
                        <m:r>
                          <a:rPr kumimoji="0" lang="en-US" altLang="zh-CN" sz="3600" b="1" i="1" kern="0" smtClean="0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b="1" i="1" kern="0" smtClean="0">
                            <a:latin typeface="Cambria Math"/>
                          </a:rPr>
                          <m:t>𝒌</m:t>
                        </m:r>
                        <m:r>
                          <a:rPr kumimoji="0" lang="en-US" altLang="zh-CN" sz="3600" b="1" i="1" kern="0" smtClean="0">
                            <a:latin typeface="Cambria Math"/>
                          </a:rPr>
                          <m:t>+</m:t>
                        </m:r>
                        <m:r>
                          <a:rPr kumimoji="0" lang="en-US" altLang="zh-CN" sz="3600" b="1" i="1" kern="0" smtClean="0">
                            <a:latin typeface="Cambria Math"/>
                          </a:rPr>
                          <m:t>𝟏</m:t>
                        </m:r>
                        <m:r>
                          <a:rPr kumimoji="0" lang="en-US" altLang="zh-CN" sz="3600" b="1" i="1" kern="0" smtClean="0">
                            <a:latin typeface="Cambria Math"/>
                          </a:rPr>
                          <m:t> </m:t>
                        </m:r>
                        <m:sSub>
                          <m:sSubPr>
                            <m:ctrlPr>
                              <a:rPr kumimoji="0" lang="en-US" altLang="zh-CN" sz="3600" b="1" i="1" kern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kumimoji="0" lang="en-US" altLang="zh-CN" sz="3600" b="1" i="1" kern="0" smtClean="0">
                                <a:latin typeface="Cambria Math"/>
                              </a:rPr>
                              <m:t>𝒋</m:t>
                            </m:r>
                          </m:e>
                          <m:sub>
                            <m:r>
                              <a:rPr kumimoji="0" lang="en-US" altLang="zh-CN" sz="3600" b="1" i="1" kern="0" smtClean="0">
                                <a:latin typeface="Cambria Math"/>
                              </a:rPr>
                              <m:t>𝒌</m:t>
                            </m:r>
                            <m:r>
                              <a:rPr kumimoji="0" lang="en-US" altLang="zh-CN" sz="3600" b="1" i="1" kern="0" smtClean="0">
                                <a:latin typeface="Cambria Math"/>
                              </a:rPr>
                              <m:t>+</m:t>
                            </m:r>
                            <m:r>
                              <a:rPr kumimoji="0" lang="en-US" altLang="zh-CN" sz="3600" b="1" i="1" kern="0" smtClean="0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</m:sub>
                    </m:sSub>
                    <m:r>
                      <a:rPr kumimoji="0" lang="en-US" altLang="zh-CN" sz="3600" b="1" i="1" kern="0" smtClean="0">
                        <a:latin typeface="Cambria Math"/>
                      </a:rPr>
                      <m:t>⋯</m:t>
                    </m:r>
                    <m:sSub>
                      <m:sSubPr>
                        <m:ctrlPr>
                          <a:rPr kumimoji="0" lang="en-US" altLang="zh-CN" sz="3600" b="1" i="1" kern="0" smtClean="0">
                            <a:latin typeface="Cambria Math"/>
                          </a:rPr>
                        </m:ctrlPr>
                      </m:sSubPr>
                      <m:e>
                        <m:r>
                          <a:rPr kumimoji="0" lang="en-US" altLang="zh-CN" sz="3600" b="1" i="1" kern="0" smtClean="0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3600" b="1" i="1" kern="0" smtClean="0">
                            <a:latin typeface="Cambria Math"/>
                          </a:rPr>
                          <m:t>𝒏</m:t>
                        </m:r>
                        <m:sSub>
                          <m:sSubPr>
                            <m:ctrlPr>
                              <a:rPr kumimoji="0" lang="en-US" altLang="zh-CN" sz="3600" b="1" i="1" kern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kumimoji="0" lang="en-US" altLang="zh-CN" sz="3600" b="1" i="1" kern="0" smtClean="0">
                                <a:latin typeface="Cambria Math"/>
                              </a:rPr>
                              <m:t>𝒋</m:t>
                            </m:r>
                          </m:e>
                          <m:sub>
                            <m:r>
                              <a:rPr kumimoji="0" lang="en-US" altLang="zh-CN" sz="3600" b="1" i="1" kern="0" smtClean="0">
                                <a:latin typeface="Cambria Math"/>
                              </a:rPr>
                              <m:t>𝒏</m:t>
                            </m:r>
                          </m:sub>
                        </m:sSub>
                      </m:sub>
                    </m:sSub>
                  </m:oMath>
                </a14:m>
                <a:endParaRPr kumimoji="0" lang="zh-CN" altLang="en-US" sz="3600" b="1" kern="0" dirty="0" smtClean="0"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10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549275"/>
                <a:ext cx="8229600" cy="5832475"/>
              </a:xfrm>
              <a:prstGeom prst="rect">
                <a:avLst/>
              </a:prstGeom>
              <a:blipFill rotWithShape="1">
                <a:blip r:embed="rId6"/>
                <a:stretch>
                  <a:fillRect l="-1852" t="-73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284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 bwMode="auto">
          <a:xfrm>
            <a:off x="3851920" y="3068960"/>
            <a:ext cx="1296144" cy="648072"/>
          </a:xfrm>
          <a:prstGeom prst="roundRect">
            <a:avLst/>
          </a:prstGeom>
          <a:solidFill>
            <a:srgbClr val="FF00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875984" y="2348880"/>
                <a:ext cx="1272080" cy="584775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𝟏</m:t>
                      </m:r>
                      <m:r>
                        <a:rPr lang="en-US" altLang="zh-CN" b="1" i="1" smtClean="0">
                          <a:latin typeface="Cambria Math"/>
                        </a:rPr>
                        <m:t>⋯</m:t>
                      </m:r>
                      <m:r>
                        <a:rPr lang="en-US" altLang="zh-CN" b="1" i="1" smtClean="0">
                          <a:latin typeface="Cambria Math"/>
                        </a:rPr>
                        <m:t>𝒌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984" y="2348880"/>
                <a:ext cx="1272080" cy="5847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圆角矩形 10"/>
          <p:cNvSpPr/>
          <p:nvPr/>
        </p:nvSpPr>
        <p:spPr bwMode="auto">
          <a:xfrm>
            <a:off x="3840956" y="4509120"/>
            <a:ext cx="1777305" cy="648072"/>
          </a:xfrm>
          <a:prstGeom prst="roundRect">
            <a:avLst/>
          </a:prstGeom>
          <a:solidFill>
            <a:srgbClr val="00B0F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723467" y="3789040"/>
                <a:ext cx="2012282" cy="58477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𝒌</m:t>
                      </m:r>
                      <m:r>
                        <a:rPr lang="en-US" altLang="zh-CN" b="1" i="1" smtClean="0">
                          <a:latin typeface="Cambria Math"/>
                        </a:rPr>
                        <m:t>+</m:t>
                      </m:r>
                      <m:r>
                        <a:rPr lang="en-US" altLang="zh-CN" b="1" i="1" smtClean="0">
                          <a:latin typeface="Cambria Math"/>
                        </a:rPr>
                        <m:t>𝟏</m:t>
                      </m:r>
                      <m:r>
                        <a:rPr lang="en-US" altLang="zh-CN" b="1" i="1" smtClean="0">
                          <a:latin typeface="Cambria Math"/>
                        </a:rPr>
                        <m:t>⋯</m:t>
                      </m:r>
                      <m:r>
                        <a:rPr lang="en-US" altLang="zh-CN" b="1" i="1" smtClean="0">
                          <a:latin typeface="Cambria Math"/>
                        </a:rPr>
                        <m:t>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467" y="3789040"/>
                <a:ext cx="2012282" cy="5847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2"/>
              <p:cNvSpPr txBox="1">
                <a:spLocks noChangeArrowheads="1"/>
              </p:cNvSpPr>
              <p:nvPr/>
            </p:nvSpPr>
            <p:spPr bwMode="auto">
              <a:xfrm>
                <a:off x="457200" y="549275"/>
                <a:ext cx="8229600" cy="5832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:r>
                  <a:rPr kumimoji="0" lang="zh-CN" altLang="en-US" b="1" kern="0" dirty="0" smtClean="0">
                    <a:latin typeface="Times New Roman" pitchFamily="18" charset="0"/>
                  </a:rPr>
                  <a:t>证</a:t>
                </a:r>
                <a:r>
                  <a:rPr kumimoji="0" lang="en-US" altLang="zh-CN" b="1" kern="0" dirty="0" smtClean="0">
                    <a:latin typeface="Times New Roman" pitchFamily="18" charset="0"/>
                  </a:rPr>
                  <a:t>: </a:t>
                </a:r>
                <a:r>
                  <a:rPr kumimoji="0" lang="zh-CN" altLang="en-US" b="1" kern="0" dirty="0" smtClean="0">
                    <a:latin typeface="Times New Roman" pitchFamily="18" charset="0"/>
                  </a:rPr>
                  <a:t>设 </a:t>
                </a:r>
                <a:r>
                  <a:rPr kumimoji="0" lang="en-US" altLang="zh-CN" b="1" kern="0" dirty="0" smtClean="0">
                    <a:latin typeface="Times New Roman" pitchFamily="18" charset="0"/>
                  </a:rPr>
                  <a:t>A , B </a:t>
                </a:r>
                <a:r>
                  <a:rPr kumimoji="0" lang="zh-CN" altLang="en-US" b="1" kern="0" dirty="0" smtClean="0">
                    <a:latin typeface="Times New Roman" pitchFamily="18" charset="0"/>
                  </a:rPr>
                  <a:t>是 </a:t>
                </a:r>
                <a:r>
                  <a:rPr kumimoji="0" lang="en-US" altLang="zh-CN" b="1" kern="0" dirty="0" smtClean="0">
                    <a:latin typeface="Times New Roman" pitchFamily="18" charset="0"/>
                  </a:rPr>
                  <a:t>k </a:t>
                </a:r>
                <a:r>
                  <a:rPr kumimoji="0" lang="zh-CN" altLang="en-US" b="1" kern="0" dirty="0" smtClean="0">
                    <a:latin typeface="Times New Roman" pitchFamily="18" charset="0"/>
                  </a:rPr>
                  <a:t>与 </a:t>
                </a:r>
                <a:r>
                  <a:rPr kumimoji="0" lang="en-US" altLang="zh-CN" b="1" kern="0" dirty="0" smtClean="0">
                    <a:latin typeface="Times New Roman" pitchFamily="18" charset="0"/>
                  </a:rPr>
                  <a:t>n – k  </a:t>
                </a:r>
                <a:r>
                  <a:rPr kumimoji="0" lang="zh-CN" altLang="en-US" b="1" kern="0" dirty="0" smtClean="0">
                    <a:latin typeface="Times New Roman" pitchFamily="18" charset="0"/>
                  </a:rPr>
                  <a:t>阶方阵</a:t>
                </a:r>
                <a:r>
                  <a:rPr kumimoji="0" lang="en-US" altLang="zh-CN" b="1" kern="0" dirty="0" smtClean="0">
                    <a:latin typeface="Times New Roman" pitchFamily="18" charset="0"/>
                  </a:rPr>
                  <a:t>,  </a:t>
                </a:r>
                <a:r>
                  <a:rPr kumimoji="0" lang="zh-CN" altLang="en-US" b="1" kern="0" dirty="0" smtClean="0">
                    <a:latin typeface="Times New Roman" pitchFamily="18" charset="0"/>
                  </a:rPr>
                  <a:t>则</a:t>
                </a:r>
              </a:p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:r>
                  <a:rPr kumimoji="0" lang="en-US" altLang="zh-CN" b="0" kern="0" dirty="0" smtClean="0"/>
                  <a:t>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0" lang="en-US" altLang="zh-CN" sz="3600" b="0" i="1" kern="0">
                            <a:latin typeface="Cambria Math"/>
                          </a:rPr>
                        </m:ctrlPr>
                      </m:dPr>
                      <m:e>
                        <m:r>
                          <a:rPr kumimoji="0" lang="en-US" altLang="zh-CN" sz="3600" b="0" i="1" kern="0"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altLang="zh-CN" sz="3600" b="0" i="1" ker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altLang="zh-CN" sz="3600" b="0" kern="0">
                                  <a:latin typeface="Cambria Math"/>
                                </a:rPr>
                                <m:t>𝐀</m:t>
                              </m:r>
                            </m:e>
                            <m:e>
                              <m:r>
                                <a:rPr kumimoji="0" lang="en-US" altLang="zh-CN" sz="3600" b="0" kern="0">
                                  <a:latin typeface="Cambria Math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altLang="zh-CN" sz="3600" b="0" kern="0">
                                  <a:latin typeface="Cambria Math"/>
                                </a:rPr>
                                <m:t>𝐂</m:t>
                              </m:r>
                            </m:e>
                            <m:e>
                              <m:r>
                                <a:rPr kumimoji="0" lang="en-US" altLang="zh-CN" sz="3600" b="0" kern="0">
                                  <a:latin typeface="Cambria Math"/>
                                </a:rPr>
                                <m:t>𝐁</m:t>
                              </m:r>
                            </m:e>
                          </m:mr>
                        </m:m>
                        <m:r>
                          <a:rPr kumimoji="0" lang="en-US" altLang="zh-CN" sz="3600" b="0" i="1" ker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endParaRPr kumimoji="0" lang="en-US" altLang="zh-CN" sz="3600" b="0" i="1" kern="0" dirty="0" smtClean="0">
                  <a:latin typeface="Cambria Math"/>
                </a:endParaRPr>
              </a:p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b="0" i="1" kern="0" smtClean="0">
                          <a:latin typeface="Cambria Math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0" lang="en-US" altLang="zh-CN" b="0" i="1" ker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0" lang="en-US" altLang="zh-CN" b="1" kern="0">
                              <a:latin typeface="Cambria Math"/>
                            </a:rPr>
                            <m:t> </m:t>
                          </m:r>
                          <m:r>
                            <a:rPr kumimoji="0" lang="en-US" altLang="zh-CN" b="1" kern="0">
                              <a:latin typeface="Cambria Math"/>
                            </a:rPr>
                            <m:t>𝐬𝐠𝐧</m:t>
                          </m:r>
                          <m:r>
                            <a:rPr kumimoji="0" lang="en-US" altLang="zh-CN" b="1" i="1" kern="0">
                              <a:latin typeface="Cambria Math"/>
                            </a:rPr>
                            <m:t> </m:t>
                          </m:r>
                          <m:d>
                            <m:dPr>
                              <m:ctrlPr>
                                <a:rPr kumimoji="0" lang="en-US" altLang="zh-CN" b="1" i="1" ker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b="1" i="1" ker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1" i="1" kern="0" smtClean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kumimoji="0" lang="en-US" altLang="zh-CN" b="1" i="1" ker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kumimoji="0" lang="en-US" altLang="zh-CN" b="1" i="1" ker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kumimoji="0" lang="en-US" altLang="zh-CN" b="1" i="1" kern="0">
                                  <a:latin typeface="Cambria Math"/>
                                </a:rPr>
                                <m:t>⋯</m:t>
                              </m:r>
                              <m:sSub>
                                <m:sSubPr>
                                  <m:ctrlPr>
                                    <a:rPr kumimoji="0" lang="en-US" altLang="zh-CN" b="1" i="1" ker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1" i="1" ker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kumimoji="0" lang="en-US" altLang="zh-CN" b="1" i="1" kern="0">
                                      <a:latin typeface="Cambria Math"/>
                                    </a:rPr>
                                    <m:t>𝒌</m:t>
                                  </m:r>
                                  <m:r>
                                    <a:rPr kumimoji="0" lang="en-US" altLang="zh-CN" b="1" i="1" kern="0" smtClean="0">
                                      <a:latin typeface="Cambria Math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kumimoji="0" lang="en-US" altLang="zh-CN" i="1" ker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kumimoji="0" lang="en-US" altLang="zh-CN" b="1" i="1" kern="0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kumimoji="0" lang="en-US" altLang="zh-CN" i="1" kern="0">
                                  <a:latin typeface="Cambria Math"/>
                                </a:rPr>
                                <m:t>𝒂</m:t>
                              </m:r>
                            </m:e>
                            <m:sub>
                              <m:r>
                                <a:rPr kumimoji="0" lang="en-US" altLang="zh-CN" i="1" kern="0">
                                  <a:latin typeface="Cambria Math"/>
                                </a:rPr>
                                <m:t>𝟏</m:t>
                              </m:r>
                              <m:sSub>
                                <m:sSubPr>
                                  <m:ctrlPr>
                                    <a:rPr kumimoji="0" lang="en-US" altLang="zh-CN" i="1" ker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i="1" ker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kumimoji="0" lang="en-US" altLang="zh-CN" i="1" ker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sub>
                          </m:sSub>
                          <m:r>
                            <a:rPr kumimoji="0" lang="en-US" altLang="zh-CN" i="1" kern="0">
                              <a:latin typeface="Cambria Math"/>
                            </a:rPr>
                            <m:t>⋯</m:t>
                          </m:r>
                          <m:sSub>
                            <m:sSubPr>
                              <m:ctrlPr>
                                <a:rPr kumimoji="0" lang="en-US" altLang="zh-CN" i="1" ker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kumimoji="0" lang="en-US" altLang="zh-CN" i="1" kern="0">
                                  <a:latin typeface="Cambria Math"/>
                                </a:rPr>
                                <m:t>𝒂</m:t>
                              </m:r>
                            </m:e>
                            <m:sub>
                              <m:r>
                                <a:rPr kumimoji="0" lang="en-US" altLang="zh-CN" i="1" kern="0">
                                  <a:latin typeface="Cambria Math"/>
                                </a:rPr>
                                <m:t>𝒌</m:t>
                              </m:r>
                              <m:sSub>
                                <m:sSubPr>
                                  <m:ctrlPr>
                                    <a:rPr kumimoji="0" lang="en-US" altLang="zh-CN" i="1" ker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i="1" ker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kumimoji="0" lang="en-US" altLang="zh-CN" i="1" kern="0">
                                      <a:latin typeface="Cambria Math"/>
                                    </a:rPr>
                                    <m:t>𝒌</m:t>
                                  </m:r>
                                </m:sub>
                              </m:sSub>
                            </m:sub>
                          </m:sSub>
                          <m:r>
                            <a:rPr kumimoji="0" lang="en-US" altLang="zh-CN" b="1" i="0" kern="0" smtClean="0">
                              <a:latin typeface="Cambria Math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0" lang="zh-CN" altLang="en-US" sz="3600" b="1" kern="0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b="1" i="1" kern="0" smtClean="0">
                          <a:latin typeface="Cambria Math"/>
                        </a:rPr>
                        <m:t>              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0" lang="en-US" altLang="zh-CN" b="1" i="1" kern="0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kumimoji="0" lang="en-US" altLang="zh-CN" i="1" ker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kumimoji="0" lang="en-US" altLang="zh-CN" kern="0">
                                  <a:latin typeface="Cambria Math"/>
                                </a:rPr>
                                <m:t> </m:t>
                              </m:r>
                              <m:r>
                                <a:rPr kumimoji="0" lang="en-US" altLang="zh-CN" kern="0">
                                  <a:latin typeface="Cambria Math"/>
                                </a:rPr>
                                <m:t>𝐬𝐠𝐧</m:t>
                              </m:r>
                              <m:d>
                                <m:dPr>
                                  <m:ctrlPr>
                                    <a:rPr kumimoji="0" lang="en-US" altLang="zh-CN" i="1" ker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altLang="zh-CN" i="1" ker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i="1" kern="0">
                                          <a:latin typeface="Cambria Math"/>
                                        </a:rPr>
                                        <m:t>𝒋</m:t>
                                      </m:r>
                                    </m:e>
                                    <m:sub>
                                      <m:r>
                                        <a:rPr kumimoji="0" lang="en-US" altLang="zh-CN" i="1" kern="0">
                                          <a:latin typeface="Cambria Math"/>
                                        </a:rPr>
                                        <m:t>𝒌</m:t>
                                      </m:r>
                                      <m:r>
                                        <a:rPr kumimoji="0" lang="en-US" altLang="zh-CN" i="1" kern="0"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kumimoji="0" lang="en-US" altLang="zh-CN" i="1" kern="0">
                                          <a:latin typeface="Cambria Math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kumimoji="0" lang="en-US" altLang="zh-CN" i="1" kern="0">
                                      <a:latin typeface="Cambria Math"/>
                                    </a:rPr>
                                    <m:t>⋯</m:t>
                                  </m:r>
                                  <m:sSub>
                                    <m:sSubPr>
                                      <m:ctrlPr>
                                        <a:rPr kumimoji="0" lang="en-US" altLang="zh-CN" i="1" ker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i="1" kern="0">
                                          <a:latin typeface="Cambria Math"/>
                                        </a:rPr>
                                        <m:t>𝒋</m:t>
                                      </m:r>
                                    </m:e>
                                    <m:sub>
                                      <m:r>
                                        <a:rPr kumimoji="0" lang="en-US" altLang="zh-CN" i="1" kern="0">
                                          <a:latin typeface="Cambria Math"/>
                                        </a:rPr>
                                        <m:t>𝒏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0" lang="en-US" altLang="zh-CN" i="1" kern="0">
                                  <a:latin typeface="Cambria Math"/>
                                </a:rPr>
                                <m:t>𝒂</m:t>
                              </m:r>
                            </m:e>
                            <m:sub>
                              <m:r>
                                <a:rPr kumimoji="0" lang="en-US" altLang="zh-CN" i="1" kern="0">
                                  <a:latin typeface="Cambria Math"/>
                                </a:rPr>
                                <m:t>𝒌</m:t>
                              </m:r>
                              <m:r>
                                <a:rPr kumimoji="0" lang="en-US" altLang="zh-CN" i="1" kern="0">
                                  <a:latin typeface="Cambria Math"/>
                                </a:rPr>
                                <m:t>+</m:t>
                              </m:r>
                              <m:r>
                                <a:rPr kumimoji="0" lang="en-US" altLang="zh-CN" i="1" kern="0">
                                  <a:latin typeface="Cambria Math"/>
                                </a:rPr>
                                <m:t>𝟏</m:t>
                              </m:r>
                              <m:r>
                                <a:rPr kumimoji="0" lang="en-US" altLang="zh-CN" i="1" kern="0">
                                  <a:latin typeface="Cambria Math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0" lang="en-US" altLang="zh-CN" i="1" ker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i="1" ker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kumimoji="0" lang="en-US" altLang="zh-CN" i="1" kern="0">
                                      <a:latin typeface="Cambria Math"/>
                                    </a:rPr>
                                    <m:t>𝒌</m:t>
                                  </m:r>
                                  <m:r>
                                    <a:rPr kumimoji="0" lang="en-US" altLang="zh-CN" i="1" kern="0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kumimoji="0" lang="en-US" altLang="zh-CN" i="1" ker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sub>
                          </m:sSub>
                          <m:r>
                            <a:rPr kumimoji="0" lang="en-US" altLang="zh-CN" i="1" kern="0">
                              <a:latin typeface="Cambria Math"/>
                            </a:rPr>
                            <m:t>⋯</m:t>
                          </m:r>
                          <m:sSub>
                            <m:sSubPr>
                              <m:ctrlPr>
                                <a:rPr kumimoji="0" lang="en-US" altLang="zh-CN" i="1" ker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kumimoji="0" lang="en-US" altLang="zh-CN" i="1" kern="0">
                                  <a:latin typeface="Cambria Math"/>
                                </a:rPr>
                                <m:t>𝒂</m:t>
                              </m:r>
                            </m:e>
                            <m:sub>
                              <m:r>
                                <a:rPr kumimoji="0" lang="en-US" altLang="zh-CN" i="1" kern="0">
                                  <a:latin typeface="Cambria Math"/>
                                </a:rPr>
                                <m:t>𝒏</m:t>
                              </m:r>
                              <m:sSub>
                                <m:sSubPr>
                                  <m:ctrlPr>
                                    <a:rPr kumimoji="0" lang="en-US" altLang="zh-CN" i="1" ker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i="1" ker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kumimoji="0" lang="en-US" altLang="zh-CN" i="1" ker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m:oMathPara>
                </a14:m>
                <a:endParaRPr kumimoji="0" lang="zh-CN" altLang="en-US" b="1" kern="0" dirty="0" smtClean="0"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13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549275"/>
                <a:ext cx="8229600" cy="5832475"/>
              </a:xfrm>
              <a:prstGeom prst="rect">
                <a:avLst/>
              </a:prstGeom>
              <a:blipFill rotWithShape="1">
                <a:blip r:embed="rId4"/>
                <a:stretch>
                  <a:fillRect l="-1852" t="-73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19672" y="5589240"/>
                <a:ext cx="25835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smtClean="0">
                          <a:latin typeface="Cambria Math"/>
                        </a:rPr>
                        <m:t>=</m:t>
                      </m:r>
                      <m:r>
                        <a:rPr lang="en-US" altLang="zh-CN" sz="3600" b="1" i="1" smtClean="0">
                          <a:latin typeface="Cambria Math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3600" b="1" i="0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zh-CN" sz="3600" b="1" i="0" smtClean="0">
                              <a:latin typeface="Cambria Math"/>
                            </a:rPr>
                            <m:t>𝐀</m:t>
                          </m:r>
                          <m:r>
                            <a:rPr lang="en-US" altLang="zh-CN" sz="3600" b="1" i="0" smtClean="0"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en-US" altLang="zh-CN" sz="3600" b="1" i="0" smtClean="0">
                          <a:latin typeface="Cambria Math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3600" b="1" i="0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zh-CN" sz="3600" b="1" i="0" smtClean="0">
                              <a:latin typeface="Cambria Math"/>
                            </a:rPr>
                            <m:t>𝐁</m:t>
                          </m:r>
                          <m:r>
                            <a:rPr lang="en-US" altLang="zh-CN" sz="3600" b="1" i="0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5589240"/>
                <a:ext cx="2583528" cy="64633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768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solidFill>
                  <a:schemeClr val="hlink"/>
                </a:solidFill>
                <a:latin typeface="Times New Roman" pitchFamily="18" charset="0"/>
              </a:rPr>
              <a:t>       </a:t>
            </a:r>
          </a:p>
        </p:txBody>
      </p:sp>
      <p:sp>
        <p:nvSpPr>
          <p:cNvPr id="340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29600" cy="3886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3600" smtClean="0">
                <a:solidFill>
                  <a:schemeClr val="hlink"/>
                </a:solidFill>
                <a:latin typeface="Times New Roman" pitchFamily="18" charset="0"/>
              </a:rPr>
              <a:t>        </a:t>
            </a:r>
          </a:p>
          <a:p>
            <a:pPr eaLnBrk="1" hangingPunct="1">
              <a:buFontTx/>
              <a:buNone/>
            </a:pPr>
            <a:r>
              <a:rPr lang="en-US" altLang="zh-CN" b="1" smtClean="0">
                <a:solidFill>
                  <a:schemeClr val="hlink"/>
                </a:solidFill>
                <a:latin typeface="Times New Roman" pitchFamily="18" charset="0"/>
              </a:rPr>
              <a:t>          </a:t>
            </a:r>
          </a:p>
          <a:p>
            <a:pPr eaLnBrk="1" hangingPunct="1">
              <a:buFontTx/>
              <a:buNone/>
            </a:pPr>
            <a:r>
              <a:rPr lang="en-US" altLang="zh-CN" b="1" smtClean="0">
                <a:solidFill>
                  <a:schemeClr val="hlink"/>
                </a:solidFill>
                <a:latin typeface="Times New Roman" pitchFamily="18" charset="0"/>
              </a:rPr>
              <a:t>            </a:t>
            </a:r>
            <a:r>
              <a:rPr lang="en-US" altLang="zh-CN" sz="4000" b="1" smtClean="0">
                <a:solidFill>
                  <a:schemeClr val="hlink"/>
                </a:solidFill>
                <a:latin typeface="Times New Roman" pitchFamily="18" charset="0"/>
              </a:rPr>
              <a:t>   </a:t>
            </a:r>
            <a:r>
              <a:rPr lang="en-US" altLang="zh-CN" sz="4400" b="1" i="1" smtClean="0">
                <a:latin typeface="Times New Roman" pitchFamily="18" charset="0"/>
              </a:rPr>
              <a:t>k</a:t>
            </a:r>
            <a:r>
              <a:rPr lang="en-US" altLang="zh-CN" sz="4400" b="1" smtClean="0">
                <a:latin typeface="Times New Roman" pitchFamily="18" charset="0"/>
              </a:rPr>
              <a:t> </a:t>
            </a:r>
            <a:r>
              <a:rPr lang="zh-CN" altLang="en-US" sz="4400" b="1" smtClean="0">
                <a:latin typeface="Times New Roman" pitchFamily="18" charset="0"/>
              </a:rPr>
              <a:t>阶子式与余子式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2018" name="Object 3"/>
          <p:cNvGraphicFramePr>
            <a:graphicFrameLocks noChangeAspect="1"/>
          </p:cNvGraphicFramePr>
          <p:nvPr/>
        </p:nvGraphicFramePr>
        <p:xfrm>
          <a:off x="323850" y="692150"/>
          <a:ext cx="322262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185" name="公式" r:id="rId3" imgW="1257300" imgH="241300" progId="Equation.3">
                  <p:embed/>
                </p:oleObj>
              </mc:Choice>
              <mc:Fallback>
                <p:oleObj name="公式" r:id="rId3" imgW="1257300" imgH="2413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692150"/>
                        <a:ext cx="3222625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20740" name="Object 4"/>
          <p:cNvGraphicFramePr>
            <a:graphicFrameLocks noChangeAspect="1"/>
          </p:cNvGraphicFramePr>
          <p:nvPr/>
        </p:nvGraphicFramePr>
        <p:xfrm>
          <a:off x="3995738" y="333375"/>
          <a:ext cx="4527550" cy="144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186" name="公式" r:id="rId5" imgW="1752600" imgH="558800" progId="Equation.3">
                  <p:embed/>
                </p:oleObj>
              </mc:Choice>
              <mc:Fallback>
                <p:oleObj name="公式" r:id="rId5" imgW="1752600" imgH="558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333375"/>
                        <a:ext cx="4527550" cy="1446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20741" name="Rectangle 5"/>
          <p:cNvSpPr>
            <a:spLocks noChangeArrowheads="1"/>
          </p:cNvSpPr>
          <p:nvPr/>
        </p:nvSpPr>
        <p:spPr bwMode="auto">
          <a:xfrm>
            <a:off x="2987675" y="3213100"/>
            <a:ext cx="4752975" cy="720725"/>
          </a:xfrm>
          <a:prstGeom prst="rect">
            <a:avLst/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420742" name="Rectangle 6"/>
          <p:cNvSpPr>
            <a:spLocks noChangeArrowheads="1"/>
          </p:cNvSpPr>
          <p:nvPr/>
        </p:nvSpPr>
        <p:spPr bwMode="auto">
          <a:xfrm>
            <a:off x="2987675" y="4076700"/>
            <a:ext cx="4752975" cy="720725"/>
          </a:xfrm>
          <a:prstGeom prst="rect">
            <a:avLst/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420743" name="Rectangle 7"/>
          <p:cNvSpPr>
            <a:spLocks noChangeArrowheads="1"/>
          </p:cNvSpPr>
          <p:nvPr/>
        </p:nvSpPr>
        <p:spPr bwMode="auto">
          <a:xfrm>
            <a:off x="4284663" y="2276475"/>
            <a:ext cx="936625" cy="3457575"/>
          </a:xfrm>
          <a:prstGeom prst="rect">
            <a:avLst/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420744" name="Rectangle 8"/>
          <p:cNvSpPr>
            <a:spLocks noChangeArrowheads="1"/>
          </p:cNvSpPr>
          <p:nvPr/>
        </p:nvSpPr>
        <p:spPr bwMode="auto">
          <a:xfrm>
            <a:off x="6804025" y="2276475"/>
            <a:ext cx="936625" cy="3457575"/>
          </a:xfrm>
          <a:prstGeom prst="rect">
            <a:avLst/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420745" name="Rectangle 9"/>
          <p:cNvSpPr>
            <a:spLocks noChangeArrowheads="1"/>
          </p:cNvSpPr>
          <p:nvPr/>
        </p:nvSpPr>
        <p:spPr bwMode="auto">
          <a:xfrm>
            <a:off x="4284663" y="3213100"/>
            <a:ext cx="935037" cy="720725"/>
          </a:xfrm>
          <a:prstGeom prst="rect">
            <a:avLst/>
          </a:prstGeom>
          <a:solidFill>
            <a:srgbClr val="FF0000">
              <a:alpha val="0"/>
            </a:srgbClr>
          </a:solidFill>
          <a:ln w="4445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420746" name="Rectangle 10"/>
          <p:cNvSpPr>
            <a:spLocks noChangeArrowheads="1"/>
          </p:cNvSpPr>
          <p:nvPr/>
        </p:nvSpPr>
        <p:spPr bwMode="auto">
          <a:xfrm>
            <a:off x="6804025" y="3213100"/>
            <a:ext cx="935038" cy="720725"/>
          </a:xfrm>
          <a:prstGeom prst="rect">
            <a:avLst/>
          </a:prstGeom>
          <a:solidFill>
            <a:srgbClr val="FF0000">
              <a:alpha val="0"/>
            </a:srgbClr>
          </a:solidFill>
          <a:ln w="4445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420747" name="Rectangle 11"/>
          <p:cNvSpPr>
            <a:spLocks noChangeArrowheads="1"/>
          </p:cNvSpPr>
          <p:nvPr/>
        </p:nvSpPr>
        <p:spPr bwMode="auto">
          <a:xfrm>
            <a:off x="4284663" y="4076700"/>
            <a:ext cx="935037" cy="720725"/>
          </a:xfrm>
          <a:prstGeom prst="rect">
            <a:avLst/>
          </a:prstGeom>
          <a:solidFill>
            <a:srgbClr val="FF0000">
              <a:alpha val="0"/>
            </a:srgbClr>
          </a:solidFill>
          <a:ln w="4445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420748" name="Rectangle 12"/>
          <p:cNvSpPr>
            <a:spLocks noChangeArrowheads="1"/>
          </p:cNvSpPr>
          <p:nvPr/>
        </p:nvSpPr>
        <p:spPr bwMode="auto">
          <a:xfrm>
            <a:off x="6804025" y="4076700"/>
            <a:ext cx="935038" cy="720725"/>
          </a:xfrm>
          <a:prstGeom prst="rect">
            <a:avLst/>
          </a:prstGeom>
          <a:solidFill>
            <a:srgbClr val="FF0000">
              <a:alpha val="0"/>
            </a:srgbClr>
          </a:solidFill>
          <a:ln w="4445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342028" name="Object 14"/>
          <p:cNvGraphicFramePr>
            <a:graphicFrameLocks noGrp="1" noChangeAspect="1"/>
          </p:cNvGraphicFramePr>
          <p:nvPr>
            <p:ph type="body" idx="1"/>
          </p:nvPr>
        </p:nvGraphicFramePr>
        <p:xfrm>
          <a:off x="1444625" y="2205038"/>
          <a:ext cx="6538913" cy="350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187" name="公式" r:id="rId7" imgW="1752600" imgH="939800" progId="Equation.3">
                  <p:embed/>
                </p:oleObj>
              </mc:Choice>
              <mc:Fallback>
                <p:oleObj name="公式" r:id="rId7" imgW="1752600" imgH="9398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4625" y="2205038"/>
                        <a:ext cx="6538913" cy="3506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0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420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0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2420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0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0"/>
                                        <p:tgtEl>
                                          <p:spTgt spid="2420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0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000"/>
                                        <p:tgtEl>
                                          <p:spTgt spid="2420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0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207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207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0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207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207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0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207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207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0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207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207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0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207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207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420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0741" grpId="0" animBg="1"/>
      <p:bldP spid="2420742" grpId="0" animBg="1"/>
      <p:bldP spid="2420743" grpId="0" animBg="1"/>
      <p:bldP spid="2420744" grpId="0" animBg="1"/>
      <p:bldP spid="2420745" grpId="0" animBg="1"/>
      <p:bldP spid="2420746" grpId="0" animBg="1"/>
      <p:bldP spid="2420747" grpId="0" animBg="1"/>
      <p:bldP spid="2420748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042" name="Object 2"/>
          <p:cNvGraphicFramePr>
            <a:graphicFrameLocks noChangeAspect="1"/>
          </p:cNvGraphicFramePr>
          <p:nvPr/>
        </p:nvGraphicFramePr>
        <p:xfrm>
          <a:off x="755650" y="404813"/>
          <a:ext cx="3154363" cy="1370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163" name="公式" r:id="rId3" imgW="1054100" imgH="457200" progId="Equation.3">
                  <p:embed/>
                </p:oleObj>
              </mc:Choice>
              <mc:Fallback>
                <p:oleObj name="公式" r:id="rId3" imgW="1054100" imgH="457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404813"/>
                        <a:ext cx="3154363" cy="1370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21776" name="Rectangle 16"/>
          <p:cNvSpPr>
            <a:spLocks noChangeArrowheads="1"/>
          </p:cNvSpPr>
          <p:nvPr/>
        </p:nvSpPr>
        <p:spPr bwMode="auto">
          <a:xfrm>
            <a:off x="2987675" y="2349500"/>
            <a:ext cx="4752975" cy="720725"/>
          </a:xfrm>
          <a:prstGeom prst="rect">
            <a:avLst/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421777" name="Rectangle 17"/>
          <p:cNvSpPr>
            <a:spLocks noChangeArrowheads="1"/>
          </p:cNvSpPr>
          <p:nvPr/>
        </p:nvSpPr>
        <p:spPr bwMode="auto">
          <a:xfrm>
            <a:off x="2987675" y="3213100"/>
            <a:ext cx="4752975" cy="720725"/>
          </a:xfrm>
          <a:prstGeom prst="rect">
            <a:avLst/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421778" name="Rectangle 18"/>
          <p:cNvSpPr>
            <a:spLocks noChangeArrowheads="1"/>
          </p:cNvSpPr>
          <p:nvPr/>
        </p:nvSpPr>
        <p:spPr bwMode="auto">
          <a:xfrm>
            <a:off x="2987675" y="4941888"/>
            <a:ext cx="4752975" cy="720725"/>
          </a:xfrm>
          <a:prstGeom prst="rect">
            <a:avLst/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421799" name="Rectangle 39"/>
          <p:cNvSpPr>
            <a:spLocks noChangeArrowheads="1"/>
          </p:cNvSpPr>
          <p:nvPr/>
        </p:nvSpPr>
        <p:spPr bwMode="auto">
          <a:xfrm>
            <a:off x="4284663" y="2349500"/>
            <a:ext cx="936625" cy="3311525"/>
          </a:xfrm>
          <a:prstGeom prst="rect">
            <a:avLst/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421800" name="Rectangle 40"/>
          <p:cNvSpPr>
            <a:spLocks noChangeArrowheads="1"/>
          </p:cNvSpPr>
          <p:nvPr/>
        </p:nvSpPr>
        <p:spPr bwMode="auto">
          <a:xfrm>
            <a:off x="5580063" y="2349500"/>
            <a:ext cx="936625" cy="3311525"/>
          </a:xfrm>
          <a:prstGeom prst="rect">
            <a:avLst/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421801" name="Rectangle 41"/>
          <p:cNvSpPr>
            <a:spLocks noChangeArrowheads="1"/>
          </p:cNvSpPr>
          <p:nvPr/>
        </p:nvSpPr>
        <p:spPr bwMode="auto">
          <a:xfrm>
            <a:off x="6804025" y="2349500"/>
            <a:ext cx="936625" cy="3311525"/>
          </a:xfrm>
          <a:prstGeom prst="rect">
            <a:avLst/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421802" name="Rectangle 42"/>
          <p:cNvSpPr>
            <a:spLocks noChangeArrowheads="1"/>
          </p:cNvSpPr>
          <p:nvPr/>
        </p:nvSpPr>
        <p:spPr bwMode="auto">
          <a:xfrm>
            <a:off x="4284663" y="2349500"/>
            <a:ext cx="935037" cy="720725"/>
          </a:xfrm>
          <a:prstGeom prst="rect">
            <a:avLst/>
          </a:prstGeom>
          <a:solidFill>
            <a:srgbClr val="FF0000">
              <a:alpha val="0"/>
            </a:srgbClr>
          </a:solidFill>
          <a:ln w="4127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421803" name="Rectangle 43"/>
          <p:cNvSpPr>
            <a:spLocks noChangeArrowheads="1"/>
          </p:cNvSpPr>
          <p:nvPr/>
        </p:nvSpPr>
        <p:spPr bwMode="auto">
          <a:xfrm>
            <a:off x="4284663" y="3213100"/>
            <a:ext cx="935037" cy="720725"/>
          </a:xfrm>
          <a:prstGeom prst="rect">
            <a:avLst/>
          </a:prstGeom>
          <a:solidFill>
            <a:srgbClr val="FF0000">
              <a:alpha val="0"/>
            </a:srgbClr>
          </a:solidFill>
          <a:ln w="4127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421804" name="Rectangle 44"/>
          <p:cNvSpPr>
            <a:spLocks noChangeArrowheads="1"/>
          </p:cNvSpPr>
          <p:nvPr/>
        </p:nvSpPr>
        <p:spPr bwMode="auto">
          <a:xfrm>
            <a:off x="4284663" y="4941888"/>
            <a:ext cx="935037" cy="720725"/>
          </a:xfrm>
          <a:prstGeom prst="rect">
            <a:avLst/>
          </a:prstGeom>
          <a:solidFill>
            <a:srgbClr val="FF0000">
              <a:alpha val="0"/>
            </a:srgbClr>
          </a:solidFill>
          <a:ln w="4127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421805" name="Rectangle 45"/>
          <p:cNvSpPr>
            <a:spLocks noChangeArrowheads="1"/>
          </p:cNvSpPr>
          <p:nvPr/>
        </p:nvSpPr>
        <p:spPr bwMode="auto">
          <a:xfrm>
            <a:off x="5580063" y="2349500"/>
            <a:ext cx="935037" cy="720725"/>
          </a:xfrm>
          <a:prstGeom prst="rect">
            <a:avLst/>
          </a:prstGeom>
          <a:solidFill>
            <a:srgbClr val="FF0000">
              <a:alpha val="0"/>
            </a:srgbClr>
          </a:solidFill>
          <a:ln w="4127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421806" name="Rectangle 46"/>
          <p:cNvSpPr>
            <a:spLocks noChangeArrowheads="1"/>
          </p:cNvSpPr>
          <p:nvPr/>
        </p:nvSpPr>
        <p:spPr bwMode="auto">
          <a:xfrm>
            <a:off x="5580063" y="3213100"/>
            <a:ext cx="935037" cy="720725"/>
          </a:xfrm>
          <a:prstGeom prst="rect">
            <a:avLst/>
          </a:prstGeom>
          <a:solidFill>
            <a:srgbClr val="FF0000">
              <a:alpha val="0"/>
            </a:srgbClr>
          </a:solidFill>
          <a:ln w="4127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421807" name="Rectangle 47"/>
          <p:cNvSpPr>
            <a:spLocks noChangeArrowheads="1"/>
          </p:cNvSpPr>
          <p:nvPr/>
        </p:nvSpPr>
        <p:spPr bwMode="auto">
          <a:xfrm>
            <a:off x="5580063" y="4941888"/>
            <a:ext cx="935037" cy="720725"/>
          </a:xfrm>
          <a:prstGeom prst="rect">
            <a:avLst/>
          </a:prstGeom>
          <a:solidFill>
            <a:srgbClr val="FF0000">
              <a:alpha val="0"/>
            </a:srgbClr>
          </a:solidFill>
          <a:ln w="4127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421808" name="Rectangle 48"/>
          <p:cNvSpPr>
            <a:spLocks noChangeArrowheads="1"/>
          </p:cNvSpPr>
          <p:nvPr/>
        </p:nvSpPr>
        <p:spPr bwMode="auto">
          <a:xfrm>
            <a:off x="6804025" y="2349500"/>
            <a:ext cx="935038" cy="720725"/>
          </a:xfrm>
          <a:prstGeom prst="rect">
            <a:avLst/>
          </a:prstGeom>
          <a:solidFill>
            <a:srgbClr val="FF0000">
              <a:alpha val="0"/>
            </a:srgbClr>
          </a:solidFill>
          <a:ln w="4127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421809" name="Rectangle 49"/>
          <p:cNvSpPr>
            <a:spLocks noChangeArrowheads="1"/>
          </p:cNvSpPr>
          <p:nvPr/>
        </p:nvSpPr>
        <p:spPr bwMode="auto">
          <a:xfrm>
            <a:off x="6804025" y="3213100"/>
            <a:ext cx="935038" cy="720725"/>
          </a:xfrm>
          <a:prstGeom prst="rect">
            <a:avLst/>
          </a:prstGeom>
          <a:solidFill>
            <a:srgbClr val="FF0000">
              <a:alpha val="0"/>
            </a:srgbClr>
          </a:solidFill>
          <a:ln w="4127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421810" name="Rectangle 50"/>
          <p:cNvSpPr>
            <a:spLocks noChangeArrowheads="1"/>
          </p:cNvSpPr>
          <p:nvPr/>
        </p:nvSpPr>
        <p:spPr bwMode="auto">
          <a:xfrm>
            <a:off x="6804025" y="4941888"/>
            <a:ext cx="935038" cy="720725"/>
          </a:xfrm>
          <a:prstGeom prst="rect">
            <a:avLst/>
          </a:prstGeom>
          <a:solidFill>
            <a:srgbClr val="FF0000">
              <a:alpha val="0"/>
            </a:srgbClr>
          </a:solidFill>
          <a:ln w="4127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343058" name="Object 51"/>
          <p:cNvGraphicFramePr>
            <a:graphicFrameLocks noGrp="1" noChangeAspect="1"/>
          </p:cNvGraphicFramePr>
          <p:nvPr>
            <p:ph type="body" idx="1"/>
          </p:nvPr>
        </p:nvGraphicFramePr>
        <p:xfrm>
          <a:off x="1444625" y="2205038"/>
          <a:ext cx="6538913" cy="350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164" name="公式" r:id="rId5" imgW="1752600" imgH="939800" progId="Equation.3">
                  <p:embed/>
                </p:oleObj>
              </mc:Choice>
              <mc:Fallback>
                <p:oleObj name="公式" r:id="rId5" imgW="1752600" imgH="939800" progId="Equation.3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4625" y="2205038"/>
                        <a:ext cx="6538913" cy="3506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421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2421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2421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000"/>
                                        <p:tgtEl>
                                          <p:spTgt spid="2421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000"/>
                                        <p:tgtEl>
                                          <p:spTgt spid="2421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000"/>
                                        <p:tgtEl>
                                          <p:spTgt spid="2421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1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218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218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218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218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1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218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218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1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218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218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1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4218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218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1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218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218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1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218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218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218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218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218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218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1776" grpId="0" animBg="1"/>
      <p:bldP spid="2421777" grpId="0" animBg="1"/>
      <p:bldP spid="2421778" grpId="0" animBg="1"/>
      <p:bldP spid="2421799" grpId="0" animBg="1"/>
      <p:bldP spid="2421800" grpId="0" animBg="1"/>
      <p:bldP spid="2421801" grpId="0" animBg="1"/>
      <p:bldP spid="2421802" grpId="0" animBg="1"/>
      <p:bldP spid="2421803" grpId="0" animBg="1"/>
      <p:bldP spid="2421804" grpId="0" animBg="1"/>
      <p:bldP spid="2421805" grpId="0" animBg="1"/>
      <p:bldP spid="2421806" grpId="0" animBg="1"/>
      <p:bldP spid="2421807" grpId="0" animBg="1"/>
      <p:bldP spid="2421808" grpId="0" animBg="1"/>
      <p:bldP spid="2421809" grpId="0" animBg="1"/>
      <p:bldP spid="2421810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2278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476250"/>
                <a:ext cx="8229600" cy="5391150"/>
              </a:xfrm>
            </p:spPr>
            <p:txBody>
              <a:bodyPr/>
              <a:lstStyle/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sz="3600" b="1" dirty="0" smtClean="0">
                    <a:latin typeface="Times New Roman" pitchFamily="18" charset="0"/>
                  </a:rPr>
                  <a:t>  </a:t>
                </a:r>
                <a:r>
                  <a:rPr lang="zh-CN" altLang="en-US" sz="3600" b="1" dirty="0" smtClean="0">
                    <a:latin typeface="Times New Roman" pitchFamily="18" charset="0"/>
                  </a:rPr>
                  <a:t>行列式中取定 </a:t>
                </a:r>
                <a:r>
                  <a:rPr lang="en-US" altLang="zh-CN" sz="3600" b="1" i="1" dirty="0" smtClean="0">
                    <a:latin typeface="Times New Roman" pitchFamily="18" charset="0"/>
                  </a:rPr>
                  <a:t>k</a:t>
                </a:r>
                <a:r>
                  <a:rPr lang="en-US" altLang="zh-CN" sz="3600" b="1" dirty="0">
                    <a:latin typeface="Times New Roman" pitchFamily="18" charset="0"/>
                  </a:rPr>
                  <a:t> </a:t>
                </a:r>
                <a:r>
                  <a:rPr lang="zh-CN" altLang="en-US" sz="3600" b="1" dirty="0" smtClean="0">
                    <a:latin typeface="Times New Roman" pitchFamily="18" charset="0"/>
                  </a:rPr>
                  <a:t>行 </a:t>
                </a:r>
                <a:r>
                  <a:rPr lang="en-US" altLang="zh-CN" sz="3600" b="1" dirty="0" smtClean="0">
                    <a:latin typeface="Times New Roman" pitchFamily="18" charset="0"/>
                  </a:rPr>
                  <a:t>(</a:t>
                </a:r>
                <a:r>
                  <a:rPr lang="zh-CN" altLang="en-US" sz="3600" b="1" dirty="0" smtClean="0">
                    <a:latin typeface="Times New Roman" pitchFamily="18" charset="0"/>
                  </a:rPr>
                  <a:t>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b="1" i="1" smtClean="0">
                            <a:latin typeface="Cambria Math"/>
                          </a:rPr>
                          <m:t>𝒊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b="1" i="1" smtClean="0">
                            <a:latin typeface="Cambria Math"/>
                          </a:rPr>
                          <m:t>𝒊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sz="3600" b="1" i="1" smtClean="0">
                        <a:latin typeface="Cambria Math"/>
                      </a:rPr>
                      <m:t>,⋯,</m:t>
                    </m:r>
                    <m:sSub>
                      <m:sSubPr>
                        <m:ctrlPr>
                          <a:rPr lang="en-US" altLang="zh-CN" sz="36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b="1" i="1" smtClean="0">
                            <a:latin typeface="Cambria Math"/>
                          </a:rPr>
                          <m:t>𝒊</m:t>
                        </m:r>
                      </m:e>
                      <m:sub>
                        <m:r>
                          <a:rPr lang="en-US" altLang="zh-CN" sz="3600" b="1" i="1" smtClean="0">
                            <a:latin typeface="Cambria Math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sz="3600" b="1" dirty="0" smtClean="0">
                    <a:latin typeface="Times New Roman" pitchFamily="18" charset="0"/>
                  </a:rPr>
                  <a:t>行</a:t>
                </a:r>
                <a:r>
                  <a:rPr lang="en-US" altLang="zh-CN" sz="3600" b="1" dirty="0" smtClean="0">
                    <a:latin typeface="Times New Roman" pitchFamily="18" charset="0"/>
                  </a:rPr>
                  <a:t>) ,  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sz="3600" b="1" i="1" dirty="0">
                    <a:latin typeface="Times New Roman" pitchFamily="18" charset="0"/>
                  </a:rPr>
                  <a:t> </a:t>
                </a:r>
                <a:r>
                  <a:rPr lang="en-US" altLang="zh-CN" sz="3600" b="1" i="1" dirty="0" smtClean="0">
                    <a:latin typeface="Times New Roman" pitchFamily="18" charset="0"/>
                  </a:rPr>
                  <a:t>  k</a:t>
                </a:r>
                <a:r>
                  <a:rPr lang="en-US" altLang="zh-CN" sz="3600" b="1" dirty="0" smtClean="0">
                    <a:latin typeface="Times New Roman" pitchFamily="18" charset="0"/>
                  </a:rPr>
                  <a:t> </a:t>
                </a:r>
                <a:r>
                  <a:rPr lang="zh-CN" altLang="en-US" sz="3600" b="1" dirty="0" smtClean="0">
                    <a:latin typeface="Times New Roman" pitchFamily="18" charset="0"/>
                  </a:rPr>
                  <a:t>列 </a:t>
                </a:r>
                <a:r>
                  <a:rPr lang="en-US" altLang="zh-CN" sz="3600" b="1" dirty="0" smtClean="0">
                    <a:latin typeface="Times New Roman" pitchFamily="18" charset="0"/>
                  </a:rPr>
                  <a:t>(</a:t>
                </a:r>
                <a:r>
                  <a:rPr lang="zh-CN" altLang="en-US" sz="3600" b="1" dirty="0">
                    <a:latin typeface="Times New Roman" pitchFamily="18" charset="0"/>
                  </a:rPr>
                  <a:t>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b="1" i="1" smtClean="0">
                            <a:latin typeface="Cambria Math"/>
                          </a:rPr>
                          <m:t>𝒋</m:t>
                        </m:r>
                      </m:e>
                      <m:sub>
                        <m:r>
                          <a:rPr lang="en-US" altLang="zh-CN" sz="3600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3600" b="1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sz="36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b="1" i="1" smtClean="0">
                            <a:latin typeface="Cambria Math"/>
                          </a:rPr>
                          <m:t>𝒋</m:t>
                        </m:r>
                      </m:e>
                      <m:sub>
                        <m:r>
                          <a:rPr lang="en-US" altLang="zh-CN" sz="3600" b="1" i="1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sz="3600" b="1" i="1">
                        <a:latin typeface="Cambria Math"/>
                      </a:rPr>
                      <m:t>,⋯,</m:t>
                    </m:r>
                    <m:sSub>
                      <m:sSubPr>
                        <m:ctrlPr>
                          <a:rPr lang="en-US" altLang="zh-CN" sz="36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b="1" i="1" smtClean="0">
                            <a:latin typeface="Cambria Math"/>
                          </a:rPr>
                          <m:t>𝒋</m:t>
                        </m:r>
                      </m:e>
                      <m:sub>
                        <m:r>
                          <a:rPr lang="en-US" altLang="zh-CN" sz="3600" b="1" i="1">
                            <a:latin typeface="Cambria Math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sz="3600" b="1" dirty="0" smtClean="0">
                    <a:latin typeface="Times New Roman" pitchFamily="18" charset="0"/>
                  </a:rPr>
                  <a:t>列</a:t>
                </a:r>
                <a:r>
                  <a:rPr lang="en-US" altLang="zh-CN" sz="3600" b="1" dirty="0" smtClean="0">
                    <a:latin typeface="Times New Roman" pitchFamily="18" charset="0"/>
                  </a:rPr>
                  <a:t>) ,  </a:t>
                </a:r>
                <a:r>
                  <a:rPr lang="zh-CN" altLang="en-US" sz="3600" b="1" dirty="0" smtClean="0">
                    <a:latin typeface="Times New Roman" pitchFamily="18" charset="0"/>
                  </a:rPr>
                  <a:t>位于交叉</a:t>
                </a:r>
                <a:endParaRPr lang="en-US" altLang="zh-CN" sz="3600" b="1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sz="3600" b="1" dirty="0">
                    <a:latin typeface="Times New Roman" pitchFamily="18" charset="0"/>
                  </a:rPr>
                  <a:t> </a:t>
                </a:r>
                <a:r>
                  <a:rPr lang="en-US" altLang="zh-CN" sz="3600" b="1" dirty="0" smtClean="0">
                    <a:latin typeface="Times New Roman" pitchFamily="18" charset="0"/>
                  </a:rPr>
                  <a:t> </a:t>
                </a:r>
                <a:r>
                  <a:rPr lang="zh-CN" altLang="en-US" sz="3600" b="1" dirty="0" smtClean="0">
                    <a:latin typeface="Times New Roman" pitchFamily="18" charset="0"/>
                  </a:rPr>
                  <a:t>位置的 </a:t>
                </a:r>
                <a:r>
                  <a:rPr lang="en-US" altLang="zh-CN" sz="3600" b="1" i="1" dirty="0" err="1" smtClean="0">
                    <a:latin typeface="Times New Roman" pitchFamily="18" charset="0"/>
                  </a:rPr>
                  <a:t>k</a:t>
                </a:r>
                <a:r>
                  <a:rPr lang="en-US" altLang="zh-CN" sz="3600" b="1" dirty="0" err="1" smtClean="0"/>
                  <a:t>×</a:t>
                </a:r>
                <a:r>
                  <a:rPr lang="en-US" altLang="zh-CN" sz="3600" b="1" i="1" dirty="0" err="1" smtClean="0">
                    <a:latin typeface="Times New Roman" pitchFamily="18" charset="0"/>
                  </a:rPr>
                  <a:t>k</a:t>
                </a:r>
                <a:r>
                  <a:rPr lang="en-US" altLang="zh-CN" sz="3600" b="1" dirty="0" smtClean="0"/>
                  <a:t> </a:t>
                </a:r>
                <a:r>
                  <a:rPr lang="zh-CN" altLang="en-US" sz="3600" b="1" dirty="0" smtClean="0"/>
                  <a:t>个</a:t>
                </a:r>
                <a:r>
                  <a:rPr lang="zh-CN" altLang="en-US" sz="3600" b="1" dirty="0" smtClean="0">
                    <a:latin typeface="Times New Roman" pitchFamily="18" charset="0"/>
                  </a:rPr>
                  <a:t>元素按原次序排成的</a:t>
                </a:r>
                <a:endParaRPr lang="en-US" altLang="zh-CN" sz="3600" b="1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sz="3600" b="1" dirty="0">
                    <a:latin typeface="Times New Roman" pitchFamily="18" charset="0"/>
                  </a:rPr>
                  <a:t> </a:t>
                </a:r>
                <a:r>
                  <a:rPr lang="zh-CN" altLang="en-US" sz="3600" b="1" dirty="0" smtClean="0">
                    <a:latin typeface="Times New Roman" pitchFamily="18" charset="0"/>
                  </a:rPr>
                  <a:t>  </a:t>
                </a:r>
                <a:r>
                  <a:rPr lang="en-US" altLang="zh-CN" sz="3600" b="1" i="1" dirty="0" smtClean="0">
                    <a:latin typeface="Times New Roman" pitchFamily="18" charset="0"/>
                  </a:rPr>
                  <a:t>k</a:t>
                </a:r>
                <a:r>
                  <a:rPr lang="en-US" altLang="zh-CN" sz="3600" b="1" dirty="0" smtClean="0">
                    <a:latin typeface="Times New Roman" pitchFamily="18" charset="0"/>
                  </a:rPr>
                  <a:t> </a:t>
                </a:r>
                <a:r>
                  <a:rPr lang="zh-CN" altLang="en-US" sz="3600" b="1" dirty="0" smtClean="0">
                    <a:latin typeface="Times New Roman" pitchFamily="18" charset="0"/>
                  </a:rPr>
                  <a:t>阶行列式称为原行列式的 </a:t>
                </a:r>
                <a:r>
                  <a:rPr lang="en-US" altLang="zh-CN" sz="3600" b="1" i="1" dirty="0" smtClean="0">
                    <a:latin typeface="Times New Roman" pitchFamily="18" charset="0"/>
                  </a:rPr>
                  <a:t>k</a:t>
                </a:r>
                <a:r>
                  <a:rPr lang="en-US" altLang="zh-CN" sz="3600" b="1" dirty="0" smtClean="0">
                    <a:latin typeface="Times New Roman" pitchFamily="18" charset="0"/>
                  </a:rPr>
                  <a:t> </a:t>
                </a:r>
                <a:r>
                  <a:rPr lang="zh-CN" altLang="en-US" sz="3600" b="1" dirty="0" smtClean="0">
                    <a:latin typeface="Times New Roman" pitchFamily="18" charset="0"/>
                  </a:rPr>
                  <a:t>阶子式</a:t>
                </a:r>
                <a:r>
                  <a:rPr lang="en-US" altLang="zh-CN" sz="3600" b="1" dirty="0" smtClean="0">
                    <a:latin typeface="Times New Roman" pitchFamily="18" charset="0"/>
                  </a:rPr>
                  <a:t>,</a:t>
                </a:r>
                <a:r>
                  <a:rPr lang="zh-CN" altLang="en-US" sz="3600" b="1" dirty="0" smtClean="0">
                    <a:latin typeface="Times New Roman" pitchFamily="18" charset="0"/>
                  </a:rPr>
                  <a:t>  </a:t>
                </a:r>
                <a:endParaRPr lang="en-US" altLang="zh-CN" sz="3600" b="1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sz="3600" b="1" dirty="0">
                    <a:latin typeface="Times New Roman" pitchFamily="18" charset="0"/>
                  </a:rPr>
                  <a:t> </a:t>
                </a:r>
                <a:r>
                  <a:rPr lang="en-US" altLang="zh-CN" sz="3600" b="1" dirty="0" smtClean="0">
                    <a:latin typeface="Times New Roman" pitchFamily="18" charset="0"/>
                  </a:rPr>
                  <a:t>  </a:t>
                </a:r>
                <a:r>
                  <a:rPr lang="zh-CN" altLang="en-US" sz="3600" b="1" dirty="0" smtClean="0">
                    <a:latin typeface="Times New Roman" pitchFamily="18" charset="0"/>
                  </a:rPr>
                  <a:t>记为</a:t>
                </a:r>
              </a:p>
            </p:txBody>
          </p:sp>
        </mc:Choice>
        <mc:Fallback xmlns="">
          <p:sp>
            <p:nvSpPr>
              <p:cNvPr id="242278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476250"/>
                <a:ext cx="8229600" cy="5391150"/>
              </a:xfrm>
              <a:blipFill rotWithShape="1">
                <a:blip r:embed="rId2"/>
                <a:stretch>
                  <a:fillRect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699792" y="4437112"/>
                <a:ext cx="3590022" cy="13371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b="0" i="0" smtClean="0">
                          <a:latin typeface="Cambria Math"/>
                        </a:rPr>
                        <m:t>A</m:t>
                      </m:r>
                      <m:d>
                        <m:dPr>
                          <m:ctrlPr>
                            <a:rPr lang="en-US" altLang="zh-CN" sz="360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CN" sz="360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3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𝒊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𝒊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,⋯,</m:t>
                              </m:r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𝒊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𝒌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sz="3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,⋯,</m:t>
                              </m:r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𝒌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altLang="zh-CN" sz="3600" b="1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4437112"/>
                <a:ext cx="3590022" cy="133716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090" name="Object 3"/>
          <p:cNvGraphicFramePr>
            <a:graphicFrameLocks noChangeAspect="1"/>
          </p:cNvGraphicFramePr>
          <p:nvPr/>
        </p:nvGraphicFramePr>
        <p:xfrm>
          <a:off x="539750" y="404813"/>
          <a:ext cx="4003675" cy="1446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208" name="公式" r:id="rId3" imgW="1549400" imgH="558800" progId="Equation.3">
                  <p:embed/>
                </p:oleObj>
              </mc:Choice>
              <mc:Fallback>
                <p:oleObj name="公式" r:id="rId3" imgW="1549400" imgH="558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404813"/>
                        <a:ext cx="4003675" cy="1446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5091" name="Object 25"/>
          <p:cNvGraphicFramePr>
            <a:graphicFrameLocks noGrp="1" noChangeAspect="1"/>
          </p:cNvGraphicFramePr>
          <p:nvPr>
            <p:ph type="body" idx="1"/>
          </p:nvPr>
        </p:nvGraphicFramePr>
        <p:xfrm>
          <a:off x="1444625" y="2205038"/>
          <a:ext cx="6538913" cy="350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209" name="公式" r:id="rId5" imgW="1752600" imgH="939800" progId="Equation.3">
                  <p:embed/>
                </p:oleObj>
              </mc:Choice>
              <mc:Fallback>
                <p:oleObj name="公式" r:id="rId5" imgW="1752600" imgH="9398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4625" y="2205038"/>
                        <a:ext cx="6538913" cy="3506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24858" name="Rectangle 26"/>
          <p:cNvSpPr>
            <a:spLocks noChangeArrowheads="1"/>
          </p:cNvSpPr>
          <p:nvPr/>
        </p:nvSpPr>
        <p:spPr bwMode="auto">
          <a:xfrm>
            <a:off x="2987675" y="3213100"/>
            <a:ext cx="4752975" cy="720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424859" name="Rectangle 27"/>
          <p:cNvSpPr>
            <a:spLocks noChangeArrowheads="1"/>
          </p:cNvSpPr>
          <p:nvPr/>
        </p:nvSpPr>
        <p:spPr bwMode="auto">
          <a:xfrm>
            <a:off x="2987675" y="4076700"/>
            <a:ext cx="4752975" cy="720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424860" name="Rectangle 28"/>
          <p:cNvSpPr>
            <a:spLocks noChangeArrowheads="1"/>
          </p:cNvSpPr>
          <p:nvPr/>
        </p:nvSpPr>
        <p:spPr bwMode="auto">
          <a:xfrm>
            <a:off x="4284663" y="2349500"/>
            <a:ext cx="936625" cy="33115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424861" name="Rectangle 29"/>
          <p:cNvSpPr>
            <a:spLocks noChangeArrowheads="1"/>
          </p:cNvSpPr>
          <p:nvPr/>
        </p:nvSpPr>
        <p:spPr bwMode="auto">
          <a:xfrm>
            <a:off x="6804025" y="2349500"/>
            <a:ext cx="936625" cy="33115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45096" name="Rectangle 30"/>
          <p:cNvSpPr>
            <a:spLocks noChangeArrowheads="1"/>
          </p:cNvSpPr>
          <p:nvPr/>
        </p:nvSpPr>
        <p:spPr bwMode="auto">
          <a:xfrm>
            <a:off x="4284663" y="3213100"/>
            <a:ext cx="935037" cy="720725"/>
          </a:xfrm>
          <a:prstGeom prst="rect">
            <a:avLst/>
          </a:prstGeom>
          <a:solidFill>
            <a:srgbClr val="FF6600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444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45097" name="Rectangle 31"/>
          <p:cNvSpPr>
            <a:spLocks noChangeArrowheads="1"/>
          </p:cNvSpPr>
          <p:nvPr/>
        </p:nvSpPr>
        <p:spPr bwMode="auto">
          <a:xfrm>
            <a:off x="4284663" y="4076700"/>
            <a:ext cx="935037" cy="720725"/>
          </a:xfrm>
          <a:prstGeom prst="rect">
            <a:avLst/>
          </a:prstGeom>
          <a:solidFill>
            <a:srgbClr val="FF6600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444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45098" name="Rectangle 32"/>
          <p:cNvSpPr>
            <a:spLocks noChangeArrowheads="1"/>
          </p:cNvSpPr>
          <p:nvPr/>
        </p:nvSpPr>
        <p:spPr bwMode="auto">
          <a:xfrm>
            <a:off x="6804025" y="3213100"/>
            <a:ext cx="935038" cy="720725"/>
          </a:xfrm>
          <a:prstGeom prst="rect">
            <a:avLst/>
          </a:prstGeom>
          <a:solidFill>
            <a:srgbClr val="FF6600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444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45099" name="Rectangle 33"/>
          <p:cNvSpPr>
            <a:spLocks noChangeArrowheads="1"/>
          </p:cNvSpPr>
          <p:nvPr/>
        </p:nvSpPr>
        <p:spPr bwMode="auto">
          <a:xfrm>
            <a:off x="6804025" y="4076700"/>
            <a:ext cx="935038" cy="720725"/>
          </a:xfrm>
          <a:prstGeom prst="rect">
            <a:avLst/>
          </a:prstGeom>
          <a:solidFill>
            <a:srgbClr val="FF6600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444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424866" name="Rectangle 34"/>
          <p:cNvSpPr>
            <a:spLocks noChangeArrowheads="1"/>
          </p:cNvSpPr>
          <p:nvPr/>
        </p:nvSpPr>
        <p:spPr bwMode="auto">
          <a:xfrm>
            <a:off x="2987675" y="2349500"/>
            <a:ext cx="935038" cy="720725"/>
          </a:xfrm>
          <a:prstGeom prst="rect">
            <a:avLst/>
          </a:prstGeom>
          <a:solidFill>
            <a:srgbClr val="FF6600">
              <a:alpha val="59999"/>
            </a:srgbClr>
          </a:solidFill>
          <a:ln w="4445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424867" name="Rectangle 35"/>
          <p:cNvSpPr>
            <a:spLocks noChangeArrowheads="1"/>
          </p:cNvSpPr>
          <p:nvPr/>
        </p:nvSpPr>
        <p:spPr bwMode="auto">
          <a:xfrm>
            <a:off x="2987675" y="4941888"/>
            <a:ext cx="935038" cy="720725"/>
          </a:xfrm>
          <a:prstGeom prst="rect">
            <a:avLst/>
          </a:prstGeom>
          <a:solidFill>
            <a:srgbClr val="FF6600">
              <a:alpha val="59999"/>
            </a:srgbClr>
          </a:solidFill>
          <a:ln w="4445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424868" name="Rectangle 36"/>
          <p:cNvSpPr>
            <a:spLocks noChangeArrowheads="1"/>
          </p:cNvSpPr>
          <p:nvPr/>
        </p:nvSpPr>
        <p:spPr bwMode="auto">
          <a:xfrm>
            <a:off x="5508625" y="2349500"/>
            <a:ext cx="935038" cy="720725"/>
          </a:xfrm>
          <a:prstGeom prst="rect">
            <a:avLst/>
          </a:prstGeom>
          <a:solidFill>
            <a:srgbClr val="FF6600">
              <a:alpha val="59999"/>
            </a:srgbClr>
          </a:solidFill>
          <a:ln w="4445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424869" name="Rectangle 37"/>
          <p:cNvSpPr>
            <a:spLocks noChangeArrowheads="1"/>
          </p:cNvSpPr>
          <p:nvPr/>
        </p:nvSpPr>
        <p:spPr bwMode="auto">
          <a:xfrm>
            <a:off x="5508625" y="4941888"/>
            <a:ext cx="935038" cy="720725"/>
          </a:xfrm>
          <a:prstGeom prst="rect">
            <a:avLst/>
          </a:prstGeom>
          <a:solidFill>
            <a:srgbClr val="FF6600">
              <a:alpha val="59999"/>
            </a:srgbClr>
          </a:solidFill>
          <a:ln w="4445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4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424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4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2424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4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0"/>
                                        <p:tgtEl>
                                          <p:spTgt spid="2424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4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000"/>
                                        <p:tgtEl>
                                          <p:spTgt spid="2424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4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248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248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4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248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248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4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248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248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4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248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248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4858" grpId="0" animBg="1"/>
      <p:bldP spid="2424859" grpId="0" animBg="1"/>
      <p:bldP spid="2424860" grpId="0" animBg="1"/>
      <p:bldP spid="2424861" grpId="0" animBg="1"/>
      <p:bldP spid="2424866" grpId="0" animBg="1"/>
      <p:bldP spid="2424867" grpId="0" animBg="1"/>
      <p:bldP spid="2424868" grpId="0" animBg="1"/>
      <p:bldP spid="2424869" grpId="0" animBg="1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25858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404664"/>
                <a:ext cx="8229600" cy="5721499"/>
              </a:xfrm>
            </p:spPr>
            <p:txBody>
              <a:bodyPr/>
              <a:lstStyle/>
              <a:p>
                <a:pPr eaLnBrk="1" hangingPunct="1">
                  <a:lnSpc>
                    <a:spcPct val="200000"/>
                  </a:lnSpc>
                </a:pPr>
                <a:r>
                  <a:rPr lang="zh-CN" altLang="en-US" sz="3600" b="1" dirty="0" smtClean="0">
                    <a:latin typeface="Times New Roman" pitchFamily="18" charset="0"/>
                  </a:rPr>
                  <a:t>划去 </a:t>
                </a:r>
                <a:r>
                  <a:rPr lang="en-US" altLang="zh-CN" sz="3600" b="1" i="1" dirty="0" smtClean="0">
                    <a:latin typeface="Times New Roman" pitchFamily="18" charset="0"/>
                  </a:rPr>
                  <a:t>k</a:t>
                </a:r>
                <a:r>
                  <a:rPr lang="en-US" altLang="zh-CN" sz="3600" b="1" dirty="0" smtClean="0">
                    <a:latin typeface="Times New Roman" pitchFamily="18" charset="0"/>
                  </a:rPr>
                  <a:t>  </a:t>
                </a:r>
                <a:r>
                  <a:rPr lang="zh-CN" altLang="en-US" sz="3600" b="1" dirty="0" smtClean="0">
                    <a:latin typeface="Times New Roman" pitchFamily="18" charset="0"/>
                  </a:rPr>
                  <a:t>阶子式                          所在的行</a:t>
                </a:r>
                <a:endParaRPr lang="en-US" altLang="zh-CN" sz="3600" b="1" dirty="0" smtClean="0">
                  <a:latin typeface="Times New Roman" pitchFamily="18" charset="0"/>
                </a:endParaRPr>
              </a:p>
              <a:p>
                <a:pPr marL="0" indent="0" eaLnBrk="1" hangingPunct="1">
                  <a:lnSpc>
                    <a:spcPct val="200000"/>
                  </a:lnSpc>
                  <a:buNone/>
                </a:pPr>
                <a:r>
                  <a:rPr lang="en-US" altLang="zh-CN" sz="3600" b="1" dirty="0">
                    <a:latin typeface="Times New Roman" pitchFamily="18" charset="0"/>
                  </a:rPr>
                  <a:t> </a:t>
                </a:r>
                <a:r>
                  <a:rPr lang="en-US" altLang="zh-CN" sz="3600" b="1" dirty="0" smtClean="0">
                    <a:latin typeface="Times New Roman" pitchFamily="18" charset="0"/>
                  </a:rPr>
                  <a:t> </a:t>
                </a:r>
                <a:r>
                  <a:rPr lang="zh-CN" altLang="en-US" sz="3600" b="1" dirty="0" smtClean="0">
                    <a:latin typeface="Times New Roman" pitchFamily="18" charset="0"/>
                  </a:rPr>
                  <a:t>与列</a:t>
                </a:r>
                <a:r>
                  <a:rPr lang="en-US" altLang="zh-CN" sz="3600" b="1" dirty="0" smtClean="0">
                    <a:latin typeface="Times New Roman" pitchFamily="18" charset="0"/>
                  </a:rPr>
                  <a:t>,  </a:t>
                </a:r>
                <a:r>
                  <a:rPr lang="zh-CN" altLang="en-US" sz="3600" b="1" dirty="0" smtClean="0">
                    <a:latin typeface="Times New Roman" pitchFamily="18" charset="0"/>
                  </a:rPr>
                  <a:t>剩下的元素按原次序排成 </a:t>
                </a:r>
                <a14:m>
                  <m:oMath xmlns:m="http://schemas.openxmlformats.org/officeDocument/2006/math">
                    <m:r>
                      <a:rPr lang="en-US" altLang="zh-CN" sz="3600" b="1" i="1" dirty="0">
                        <a:latin typeface="Cambria Math"/>
                      </a:rPr>
                      <m:t>𝒏</m:t>
                    </m:r>
                    <m:r>
                      <a:rPr lang="en-US" altLang="zh-CN" sz="3600" b="1" i="1" dirty="0" smtClean="0">
                        <a:latin typeface="Cambria Math"/>
                      </a:rPr>
                      <m:t>−</m:t>
                    </m:r>
                    <m:r>
                      <a:rPr lang="en-US" altLang="zh-CN" sz="3600" b="1" i="1" dirty="0" smtClean="0">
                        <a:latin typeface="Cambria Math"/>
                      </a:rPr>
                      <m:t>𝒌</m:t>
                    </m:r>
                    <m:r>
                      <a:rPr lang="en-US" altLang="zh-CN" sz="3600" b="1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sz="3600" b="1" dirty="0" smtClean="0">
                    <a:latin typeface="Times New Roman" pitchFamily="18" charset="0"/>
                  </a:rPr>
                  <a:t>  </a:t>
                </a:r>
                <a:endParaRPr lang="en-US" altLang="zh-CN" sz="3600" b="1" dirty="0" smtClean="0">
                  <a:latin typeface="Times New Roman" pitchFamily="18" charset="0"/>
                </a:endParaRPr>
              </a:p>
              <a:p>
                <a:pPr marL="0" indent="0" eaLnBrk="1" hangingPunct="1">
                  <a:lnSpc>
                    <a:spcPct val="200000"/>
                  </a:lnSpc>
                  <a:buNone/>
                </a:pPr>
                <a:r>
                  <a:rPr lang="en-US" altLang="zh-CN" sz="3600" b="1" dirty="0">
                    <a:latin typeface="Times New Roman" pitchFamily="18" charset="0"/>
                  </a:rPr>
                  <a:t> </a:t>
                </a:r>
                <a:r>
                  <a:rPr lang="en-US" altLang="zh-CN" sz="3600" b="1" dirty="0" smtClean="0">
                    <a:latin typeface="Times New Roman" pitchFamily="18" charset="0"/>
                  </a:rPr>
                  <a:t>  </a:t>
                </a:r>
                <a:r>
                  <a:rPr lang="zh-CN" altLang="en-US" sz="3600" b="1" dirty="0" smtClean="0">
                    <a:latin typeface="Times New Roman" pitchFamily="18" charset="0"/>
                  </a:rPr>
                  <a:t>阶行列式称为  </a:t>
                </a:r>
                <a:r>
                  <a:rPr lang="en-US" altLang="zh-CN" sz="3600" b="1" i="1" dirty="0" smtClean="0">
                    <a:latin typeface="Times New Roman" pitchFamily="18" charset="0"/>
                  </a:rPr>
                  <a:t>k</a:t>
                </a:r>
                <a:r>
                  <a:rPr lang="en-US" altLang="zh-CN" sz="3600" b="1" dirty="0" smtClean="0">
                    <a:latin typeface="Times New Roman" pitchFamily="18" charset="0"/>
                  </a:rPr>
                  <a:t> </a:t>
                </a:r>
                <a:r>
                  <a:rPr lang="zh-CN" altLang="en-US" sz="3600" b="1" dirty="0" smtClean="0">
                    <a:latin typeface="Times New Roman" pitchFamily="18" charset="0"/>
                  </a:rPr>
                  <a:t>阶子式的余子式</a:t>
                </a:r>
                <a:r>
                  <a:rPr lang="en-US" altLang="zh-CN" sz="3600" b="1" dirty="0" smtClean="0">
                    <a:latin typeface="Times New Roman" pitchFamily="18" charset="0"/>
                  </a:rPr>
                  <a:t> </a:t>
                </a:r>
              </a:p>
              <a:p>
                <a:pPr eaLnBrk="1" hangingPunct="1">
                  <a:lnSpc>
                    <a:spcPct val="200000"/>
                  </a:lnSpc>
                </a:pPr>
                <a:r>
                  <a:rPr lang="zh-CN" altLang="en-US" sz="3600" b="1" dirty="0" smtClean="0">
                    <a:latin typeface="Times New Roman" pitchFamily="18" charset="0"/>
                  </a:rPr>
                  <a:t>余子式前添加符号</a:t>
                </a:r>
                <a:endParaRPr lang="en-US" altLang="zh-CN" sz="3600" b="1" dirty="0" smtClean="0">
                  <a:latin typeface="Times New Roman" pitchFamily="18" charset="0"/>
                </a:endParaRPr>
              </a:p>
              <a:p>
                <a:pPr marL="0" indent="0" eaLnBrk="1" hangingPunct="1">
                  <a:lnSpc>
                    <a:spcPct val="200000"/>
                  </a:lnSpc>
                  <a:buNone/>
                </a:pPr>
                <a:r>
                  <a:rPr lang="en-US" altLang="zh-CN" sz="3600" b="1" dirty="0">
                    <a:latin typeface="Times New Roman" pitchFamily="18" charset="0"/>
                  </a:rPr>
                  <a:t> </a:t>
                </a:r>
                <a:r>
                  <a:rPr lang="en-US" altLang="zh-CN" sz="3600" b="1" dirty="0" smtClean="0">
                    <a:latin typeface="Times New Roman" pitchFamily="18" charset="0"/>
                  </a:rPr>
                  <a:t>  </a:t>
                </a:r>
                <a:r>
                  <a:rPr lang="zh-CN" altLang="en-US" sz="3600" b="1" dirty="0" smtClean="0">
                    <a:latin typeface="Times New Roman" pitchFamily="18" charset="0"/>
                  </a:rPr>
                  <a:t>得到 </a:t>
                </a:r>
                <a:r>
                  <a:rPr lang="en-US" altLang="zh-CN" sz="3600" b="1" i="1" dirty="0" smtClean="0">
                    <a:latin typeface="Times New Roman" pitchFamily="18" charset="0"/>
                  </a:rPr>
                  <a:t>k</a:t>
                </a:r>
                <a:r>
                  <a:rPr lang="en-US" altLang="zh-CN" sz="3600" b="1" dirty="0" smtClean="0">
                    <a:latin typeface="Times New Roman" pitchFamily="18" charset="0"/>
                  </a:rPr>
                  <a:t> </a:t>
                </a:r>
                <a:r>
                  <a:rPr lang="zh-CN" altLang="en-US" sz="3600" b="1" dirty="0">
                    <a:latin typeface="Times New Roman" pitchFamily="18" charset="0"/>
                  </a:rPr>
                  <a:t>阶子式的代</a:t>
                </a:r>
                <a:r>
                  <a:rPr lang="zh-CN" altLang="en-US" sz="3600" b="1" dirty="0" smtClean="0">
                    <a:latin typeface="Times New Roman" pitchFamily="18" charset="0"/>
                  </a:rPr>
                  <a:t>数余子式  </a:t>
                </a:r>
              </a:p>
            </p:txBody>
          </p:sp>
        </mc:Choice>
        <mc:Fallback xmlns="">
          <p:sp>
            <p:nvSpPr>
              <p:cNvPr id="242585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404664"/>
                <a:ext cx="8229600" cy="5721499"/>
              </a:xfrm>
              <a:blipFill rotWithShape="1">
                <a:blip r:embed="rId2"/>
                <a:stretch>
                  <a:fillRect l="-1926" r="-2074" b="-61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25863" name="Rectangle 7"/>
          <p:cNvSpPr>
            <a:spLocks noChangeArrowheads="1"/>
          </p:cNvSpPr>
          <p:nvPr/>
        </p:nvSpPr>
        <p:spPr bwMode="auto">
          <a:xfrm>
            <a:off x="4443337" y="460151"/>
            <a:ext cx="1963391" cy="620688"/>
          </a:xfrm>
          <a:prstGeom prst="rect">
            <a:avLst/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425864" name="Rectangle 8"/>
          <p:cNvSpPr>
            <a:spLocks noChangeArrowheads="1"/>
          </p:cNvSpPr>
          <p:nvPr/>
        </p:nvSpPr>
        <p:spPr bwMode="auto">
          <a:xfrm>
            <a:off x="5652120" y="4293096"/>
            <a:ext cx="1512392" cy="548680"/>
          </a:xfrm>
          <a:prstGeom prst="rect">
            <a:avLst/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425865" name="Rectangle 9"/>
          <p:cNvSpPr>
            <a:spLocks noChangeArrowheads="1"/>
          </p:cNvSpPr>
          <p:nvPr/>
        </p:nvSpPr>
        <p:spPr bwMode="auto">
          <a:xfrm>
            <a:off x="4457996" y="1159990"/>
            <a:ext cx="1948732" cy="589430"/>
          </a:xfrm>
          <a:prstGeom prst="rect">
            <a:avLst/>
          </a:prstGeom>
          <a:solidFill>
            <a:srgbClr val="FF00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425866" name="Rectangle 10"/>
          <p:cNvSpPr>
            <a:spLocks noChangeArrowheads="1"/>
          </p:cNvSpPr>
          <p:nvPr/>
        </p:nvSpPr>
        <p:spPr bwMode="auto">
          <a:xfrm>
            <a:off x="7361336" y="4293096"/>
            <a:ext cx="1496781" cy="548680"/>
          </a:xfrm>
          <a:prstGeom prst="rect">
            <a:avLst/>
          </a:prstGeom>
          <a:solidFill>
            <a:srgbClr val="FF00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858442" y="412259"/>
                <a:ext cx="3017814" cy="13371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b="0" i="0" smtClean="0">
                          <a:latin typeface="Cambria Math"/>
                        </a:rPr>
                        <m:t>A</m:t>
                      </m:r>
                      <m:d>
                        <m:dPr>
                          <m:ctrlPr>
                            <a:rPr lang="en-US" altLang="zh-CN" sz="360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CN" sz="360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3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𝒊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, ⋯,</m:t>
                              </m:r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𝒊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𝒌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sz="3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, ⋯,</m:t>
                              </m:r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𝒌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altLang="zh-CN" sz="3600" b="1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8442" y="412259"/>
                <a:ext cx="3017814" cy="133716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672653" y="4365103"/>
                <a:ext cx="4366645" cy="6605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3600" b="1" i="1" smtClean="0">
                              <a:latin typeface="Cambria Math"/>
                            </a:rPr>
                            <m:t>(−</m:t>
                          </m:r>
                          <m:r>
                            <a:rPr lang="en-US" altLang="zh-CN" sz="3600" b="1" i="1" smtClean="0">
                              <a:latin typeface="Cambria Math"/>
                            </a:rPr>
                            <m:t>𝟏</m:t>
                          </m:r>
                          <m:r>
                            <a:rPr lang="en-US" altLang="zh-CN" sz="3600" b="1" i="1" smtClean="0">
                              <a:latin typeface="Cambria Math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sz="36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𝒊</m:t>
                              </m:r>
                            </m:e>
                            <m: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3600" b="1" i="1" smtClean="0">
                              <a:latin typeface="Cambria Math"/>
                            </a:rPr>
                            <m:t>+⋯+</m:t>
                          </m:r>
                          <m:sSub>
                            <m:sSubPr>
                              <m:ctrlPr>
                                <a:rPr lang="en-US" altLang="zh-CN" sz="36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𝒊</m:t>
                              </m:r>
                            </m:e>
                            <m: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zh-CN" sz="3600" b="1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6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𝒋</m:t>
                              </m:r>
                            </m:e>
                            <m: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3600" b="1" i="1" smtClean="0">
                              <a:latin typeface="Cambria Math"/>
                            </a:rPr>
                            <m:t>+⋯+</m:t>
                          </m:r>
                          <m:sSub>
                            <m:sSubPr>
                              <m:ctrlPr>
                                <a:rPr lang="en-US" altLang="zh-CN" sz="36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𝒋</m:t>
                              </m:r>
                            </m:e>
                            <m: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𝒌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653" y="4365103"/>
                <a:ext cx="4366645" cy="6605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58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258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258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258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58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258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258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258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5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258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258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5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258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258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5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258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258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5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258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258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5863" grpId="0" animBg="1"/>
      <p:bldP spid="2425864" grpId="0" animBg="1"/>
      <p:bldP spid="2425865" grpId="0" animBg="1"/>
      <p:bldP spid="2425866" grpId="0" animBg="1"/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88130" name="Object 2"/>
          <p:cNvGraphicFramePr>
            <a:graphicFrameLocks noChangeAspect="1"/>
          </p:cNvGraphicFramePr>
          <p:nvPr/>
        </p:nvGraphicFramePr>
        <p:xfrm>
          <a:off x="684213" y="4149725"/>
          <a:ext cx="4233862" cy="174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82" name="公式" r:id="rId3" imgW="1167893" imgH="482391" progId="Equation.3">
                  <p:embed/>
                </p:oleObj>
              </mc:Choice>
              <mc:Fallback>
                <p:oleObj name="公式" r:id="rId3" imgW="1167893" imgH="482391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4149725"/>
                        <a:ext cx="4233862" cy="174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88131" name="Line 3"/>
          <p:cNvSpPr>
            <a:spLocks noChangeShapeType="1"/>
          </p:cNvSpPr>
          <p:nvPr/>
        </p:nvSpPr>
        <p:spPr bwMode="auto">
          <a:xfrm>
            <a:off x="2195513" y="2492375"/>
            <a:ext cx="1512887" cy="1150938"/>
          </a:xfrm>
          <a:prstGeom prst="line">
            <a:avLst/>
          </a:prstGeom>
          <a:noFill/>
          <a:ln w="63500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88132" name="Line 4"/>
          <p:cNvSpPr>
            <a:spLocks noChangeShapeType="1"/>
          </p:cNvSpPr>
          <p:nvPr/>
        </p:nvSpPr>
        <p:spPr bwMode="auto">
          <a:xfrm flipH="1">
            <a:off x="2124075" y="2420938"/>
            <a:ext cx="1512888" cy="1223962"/>
          </a:xfrm>
          <a:prstGeom prst="line">
            <a:avLst/>
          </a:prstGeom>
          <a:noFill/>
          <a:ln w="63500">
            <a:solidFill>
              <a:srgbClr val="0000FF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92165" name="Picture 7" descr="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6" name="Rectangle 8"/>
          <p:cNvSpPr>
            <a:spLocks noGrp="1" noChangeArrowheads="1"/>
          </p:cNvSpPr>
          <p:nvPr>
            <p:ph type="title"/>
          </p:nvPr>
        </p:nvSpPr>
        <p:spPr>
          <a:xfrm>
            <a:off x="395288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altLang="zh-CN" b="1" smtClean="0">
                <a:solidFill>
                  <a:schemeClr val="bg1"/>
                </a:solidFill>
                <a:latin typeface="Times New Roman" pitchFamily="18" charset="0"/>
              </a:rPr>
              <a:t>2 </a:t>
            </a:r>
            <a:r>
              <a:rPr lang="zh-CN" altLang="en-US" b="1" smtClean="0">
                <a:solidFill>
                  <a:schemeClr val="bg1"/>
                </a:solidFill>
                <a:latin typeface="Times New Roman" pitchFamily="18" charset="0"/>
              </a:rPr>
              <a:t>级矩阵的行列式</a:t>
            </a:r>
          </a:p>
        </p:txBody>
      </p:sp>
      <p:graphicFrame>
        <p:nvGraphicFramePr>
          <p:cNvPr id="92167" name="Object 9"/>
          <p:cNvGraphicFramePr>
            <a:graphicFrameLocks noChangeAspect="1"/>
          </p:cNvGraphicFramePr>
          <p:nvPr/>
        </p:nvGraphicFramePr>
        <p:xfrm>
          <a:off x="4427538" y="2636838"/>
          <a:ext cx="3683000" cy="65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83" name="公式" r:id="rId6" imgW="1143000" imgH="203200" progId="Equation.3">
                  <p:embed/>
                </p:oleObj>
              </mc:Choice>
              <mc:Fallback>
                <p:oleObj name="公式" r:id="rId6" imgW="1143000" imgH="2032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2636838"/>
                        <a:ext cx="3683000" cy="652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68" name="Object 10"/>
          <p:cNvGraphicFramePr>
            <a:graphicFrameLocks noChangeAspect="1"/>
          </p:cNvGraphicFramePr>
          <p:nvPr/>
        </p:nvGraphicFramePr>
        <p:xfrm>
          <a:off x="755650" y="2133600"/>
          <a:ext cx="3549650" cy="170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84" name="公式" r:id="rId8" imgW="1002865" imgH="482391" progId="Equation.3">
                  <p:embed/>
                </p:oleObj>
              </mc:Choice>
              <mc:Fallback>
                <p:oleObj name="公式" r:id="rId8" imgW="1002865" imgH="482391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2133600"/>
                        <a:ext cx="3549650" cy="170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8139" name="Object 11"/>
          <p:cNvGraphicFramePr>
            <a:graphicFrameLocks noChangeAspect="1"/>
          </p:cNvGraphicFramePr>
          <p:nvPr/>
        </p:nvGraphicFramePr>
        <p:xfrm>
          <a:off x="4787900" y="4581525"/>
          <a:ext cx="3400425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85" name="公式" r:id="rId10" imgW="952087" imgH="215806" progId="Equation.3">
                  <p:embed/>
                </p:oleObj>
              </mc:Choice>
              <mc:Fallback>
                <p:oleObj name="公式" r:id="rId10" imgW="952087" imgH="215806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4581525"/>
                        <a:ext cx="3400425" cy="76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88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88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888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0"/>
                                        <p:tgtEl>
                                          <p:spTgt spid="3888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000"/>
                                        <p:tgtEl>
                                          <p:spTgt spid="3888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88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88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88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8131" grpId="0" animBg="1"/>
      <p:bldP spid="3888132" grpId="0" animBg="1"/>
    </p:bld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7138" name="Object 4"/>
          <p:cNvGraphicFramePr>
            <a:graphicFrameLocks noChangeAspect="1"/>
          </p:cNvGraphicFramePr>
          <p:nvPr/>
        </p:nvGraphicFramePr>
        <p:xfrm>
          <a:off x="900113" y="549275"/>
          <a:ext cx="4662487" cy="144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299" name="公式" r:id="rId3" imgW="1803400" imgH="558800" progId="Equation.3">
                  <p:embed/>
                </p:oleObj>
              </mc:Choice>
              <mc:Fallback>
                <p:oleObj name="公式" r:id="rId3" imgW="1803400" imgH="558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549275"/>
                        <a:ext cx="4662487" cy="1446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28934" name="Object 6"/>
          <p:cNvGraphicFramePr>
            <a:graphicFrameLocks noChangeAspect="1"/>
          </p:cNvGraphicFramePr>
          <p:nvPr/>
        </p:nvGraphicFramePr>
        <p:xfrm>
          <a:off x="5780088" y="549275"/>
          <a:ext cx="2200275" cy="144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300" name="公式" r:id="rId5" imgW="850900" imgH="558800" progId="Equation.3">
                  <p:embed/>
                </p:oleObj>
              </mc:Choice>
              <mc:Fallback>
                <p:oleObj name="公式" r:id="rId5" imgW="850900" imgH="558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0088" y="549275"/>
                        <a:ext cx="2200275" cy="1446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7140" name="Rectangle 9"/>
          <p:cNvSpPr>
            <a:spLocks noChangeArrowheads="1"/>
          </p:cNvSpPr>
          <p:nvPr/>
        </p:nvSpPr>
        <p:spPr bwMode="auto">
          <a:xfrm>
            <a:off x="5364163" y="2276475"/>
            <a:ext cx="2447925" cy="1728788"/>
          </a:xfrm>
          <a:prstGeom prst="rect">
            <a:avLst/>
          </a:prstGeom>
          <a:solidFill>
            <a:srgbClr val="00FF00">
              <a:alpha val="70195"/>
            </a:srgbClr>
          </a:solidFill>
          <a:ln w="508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428938" name="Rectangle 10"/>
          <p:cNvSpPr>
            <a:spLocks noChangeArrowheads="1"/>
          </p:cNvSpPr>
          <p:nvPr/>
        </p:nvSpPr>
        <p:spPr bwMode="auto">
          <a:xfrm>
            <a:off x="2916238" y="4005263"/>
            <a:ext cx="2447925" cy="1655762"/>
          </a:xfrm>
          <a:prstGeom prst="rect">
            <a:avLst/>
          </a:prstGeom>
          <a:solidFill>
            <a:srgbClr val="FF6600">
              <a:alpha val="70195"/>
            </a:srgbClr>
          </a:solidFill>
          <a:ln w="508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347142" name="Object 12"/>
          <p:cNvGraphicFramePr>
            <a:graphicFrameLocks noGrp="1" noChangeAspect="1"/>
          </p:cNvGraphicFramePr>
          <p:nvPr>
            <p:ph type="body" idx="1"/>
          </p:nvPr>
        </p:nvGraphicFramePr>
        <p:xfrm>
          <a:off x="1444625" y="2205038"/>
          <a:ext cx="6538913" cy="350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301" name="公式" r:id="rId7" imgW="1752600" imgH="939800" progId="Equation.3">
                  <p:embed/>
                </p:oleObj>
              </mc:Choice>
              <mc:Fallback>
                <p:oleObj name="公式" r:id="rId7" imgW="1752600" imgH="9398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4625" y="2205038"/>
                        <a:ext cx="6538913" cy="3506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8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289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289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8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289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289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8938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162" name="Object 2"/>
          <p:cNvGraphicFramePr>
            <a:graphicFrameLocks noChangeAspect="1"/>
          </p:cNvGraphicFramePr>
          <p:nvPr/>
        </p:nvGraphicFramePr>
        <p:xfrm>
          <a:off x="900113" y="2781300"/>
          <a:ext cx="5646737" cy="144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74" name="公式" r:id="rId3" imgW="2184400" imgH="558800" progId="Equation.3">
                  <p:embed/>
                </p:oleObj>
              </mc:Choice>
              <mc:Fallback>
                <p:oleObj name="公式" r:id="rId3" imgW="2184400" imgH="5588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781300"/>
                        <a:ext cx="5646737" cy="1446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29955" name="Object 3"/>
          <p:cNvGraphicFramePr>
            <a:graphicFrameLocks noChangeAspect="1"/>
          </p:cNvGraphicFramePr>
          <p:nvPr/>
        </p:nvGraphicFramePr>
        <p:xfrm>
          <a:off x="2411413" y="4581525"/>
          <a:ext cx="5500687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75" name="公式" r:id="rId5" imgW="1778000" imgH="558800" progId="Equation.3">
                  <p:embed/>
                </p:oleObj>
              </mc:Choice>
              <mc:Fallback>
                <p:oleObj name="公式" r:id="rId5" imgW="1778000" imgH="558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4581525"/>
                        <a:ext cx="5500687" cy="172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164" name="Object 4"/>
          <p:cNvGraphicFramePr>
            <a:graphicFrameLocks noChangeAspect="1"/>
          </p:cNvGraphicFramePr>
          <p:nvPr/>
        </p:nvGraphicFramePr>
        <p:xfrm>
          <a:off x="900113" y="549275"/>
          <a:ext cx="4662487" cy="144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76" name="公式" r:id="rId7" imgW="1803400" imgH="558800" progId="Equation.3">
                  <p:embed/>
                </p:oleObj>
              </mc:Choice>
              <mc:Fallback>
                <p:oleObj name="公式" r:id="rId7" imgW="1803400" imgH="558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549275"/>
                        <a:ext cx="4662487" cy="1446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165" name="Object 5"/>
          <p:cNvGraphicFramePr>
            <a:graphicFrameLocks noChangeAspect="1"/>
          </p:cNvGraphicFramePr>
          <p:nvPr/>
        </p:nvGraphicFramePr>
        <p:xfrm>
          <a:off x="5780088" y="549275"/>
          <a:ext cx="2200275" cy="144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77" name="公式" r:id="rId9" imgW="850900" imgH="558800" progId="Equation.3">
                  <p:embed/>
                </p:oleObj>
              </mc:Choice>
              <mc:Fallback>
                <p:oleObj name="公式" r:id="rId9" imgW="850900" imgH="558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0088" y="549275"/>
                        <a:ext cx="2200275" cy="1446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9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429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844675"/>
            <a:ext cx="8229600" cy="4022725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sz="4000" b="1" smtClean="0">
                <a:latin typeface="Times New Roman" pitchFamily="18" charset="0"/>
              </a:rPr>
              <a:t>定理 </a:t>
            </a:r>
            <a:r>
              <a:rPr lang="en-US" altLang="zh-CN" sz="4000" b="1" smtClean="0">
                <a:latin typeface="Times New Roman" pitchFamily="18" charset="0"/>
              </a:rPr>
              <a:t>( </a:t>
            </a:r>
            <a:r>
              <a:rPr lang="en-US" altLang="zh-CN" sz="4000" b="1" smtClean="0">
                <a:solidFill>
                  <a:srgbClr val="FF0D08"/>
                </a:solidFill>
              </a:rPr>
              <a:t>Laplace</a:t>
            </a:r>
            <a:r>
              <a:rPr lang="en-US" altLang="zh-CN" sz="4000" b="1" smtClean="0">
                <a:solidFill>
                  <a:srgbClr val="FF0D08"/>
                </a:solidFill>
                <a:latin typeface="Times New Roman" pitchFamily="18" charset="0"/>
              </a:rPr>
              <a:t> </a:t>
            </a:r>
            <a:r>
              <a:rPr lang="en-US" altLang="zh-CN" sz="4000" b="1" smtClean="0">
                <a:latin typeface="Times New Roman" pitchFamily="18" charset="0"/>
              </a:rPr>
              <a:t>):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sz="4000" b="1" smtClean="0">
                <a:latin typeface="Times New Roman" pitchFamily="18" charset="0"/>
              </a:rPr>
              <a:t>   </a:t>
            </a:r>
            <a:r>
              <a:rPr lang="zh-CN" altLang="en-US" sz="4000" b="1" smtClean="0">
                <a:latin typeface="Times New Roman" pitchFamily="18" charset="0"/>
              </a:rPr>
              <a:t>行列式等于其任意 </a:t>
            </a:r>
            <a:r>
              <a:rPr lang="en-US" altLang="zh-CN" sz="4000" b="1" i="1" smtClean="0">
                <a:latin typeface="Times New Roman" pitchFamily="18" charset="0"/>
              </a:rPr>
              <a:t>k</a:t>
            </a:r>
            <a:r>
              <a:rPr lang="en-US" altLang="zh-CN" sz="4000" b="1" smtClean="0">
                <a:latin typeface="Times New Roman" pitchFamily="18" charset="0"/>
              </a:rPr>
              <a:t> </a:t>
            </a:r>
            <a:r>
              <a:rPr lang="zh-CN" altLang="en-US" sz="4000" b="1" smtClean="0">
                <a:latin typeface="Times New Roman" pitchFamily="18" charset="0"/>
              </a:rPr>
              <a:t>行 </a:t>
            </a:r>
            <a:r>
              <a:rPr lang="en-US" altLang="zh-CN" sz="4000" b="1" smtClean="0">
                <a:latin typeface="Times New Roman" pitchFamily="18" charset="0"/>
              </a:rPr>
              <a:t>(</a:t>
            </a:r>
            <a:r>
              <a:rPr lang="zh-CN" altLang="en-US" sz="4000" b="1" smtClean="0">
                <a:latin typeface="Times New Roman" pitchFamily="18" charset="0"/>
              </a:rPr>
              <a:t>列</a:t>
            </a:r>
            <a:r>
              <a:rPr lang="en-US" altLang="zh-CN" sz="4000" b="1" smtClean="0">
                <a:latin typeface="Times New Roman" pitchFamily="18" charset="0"/>
              </a:rPr>
              <a:t>) </a:t>
            </a:r>
            <a:r>
              <a:rPr lang="zh-CN" altLang="en-US" sz="4000" b="1" smtClean="0">
                <a:latin typeface="Times New Roman" pitchFamily="18" charset="0"/>
              </a:rPr>
              <a:t>中的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sz="4000" b="1" smtClean="0">
                <a:latin typeface="Times New Roman" pitchFamily="18" charset="0"/>
              </a:rPr>
              <a:t> 各个 </a:t>
            </a:r>
            <a:r>
              <a:rPr lang="en-US" altLang="zh-CN" sz="4000" b="1" i="1" smtClean="0">
                <a:latin typeface="Times New Roman" pitchFamily="18" charset="0"/>
              </a:rPr>
              <a:t>k</a:t>
            </a:r>
            <a:r>
              <a:rPr lang="en-US" altLang="zh-CN" sz="4000" b="1" smtClean="0">
                <a:latin typeface="Times New Roman" pitchFamily="18" charset="0"/>
              </a:rPr>
              <a:t> </a:t>
            </a:r>
            <a:r>
              <a:rPr lang="zh-CN" altLang="en-US" sz="4000" b="1" smtClean="0">
                <a:latin typeface="Times New Roman" pitchFamily="18" charset="0"/>
              </a:rPr>
              <a:t>阶子式与各自的代数余子式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sz="4000" b="1" smtClean="0">
                <a:latin typeface="Times New Roman" pitchFamily="18" charset="0"/>
              </a:rPr>
              <a:t> 的乘积之和</a:t>
            </a:r>
            <a:r>
              <a:rPr lang="en-US" altLang="zh-CN" sz="4000" b="1" smtClean="0">
                <a:latin typeface="Times New Roman" pitchFamily="18" charset="0"/>
              </a:rPr>
              <a:t>.  </a:t>
            </a:r>
            <a:endParaRPr lang="en-US" altLang="zh-CN" sz="4000" smtClean="0"/>
          </a:p>
        </p:txBody>
      </p:sp>
      <p:pic>
        <p:nvPicPr>
          <p:cNvPr id="349187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9188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b="1" smtClean="0">
                <a:solidFill>
                  <a:schemeClr val="bg1"/>
                </a:solidFill>
                <a:latin typeface="Times New Roman" pitchFamily="18" charset="0"/>
              </a:rPr>
              <a:t>行列式按 </a:t>
            </a:r>
            <a:r>
              <a:rPr lang="en-US" altLang="zh-CN" b="1" i="1" smtClean="0">
                <a:solidFill>
                  <a:schemeClr val="bg1"/>
                </a:solidFill>
                <a:latin typeface="Times New Roman" pitchFamily="18" charset="0"/>
              </a:rPr>
              <a:t>k</a:t>
            </a:r>
            <a:r>
              <a:rPr lang="en-US" altLang="zh-CN" b="1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zh-CN" altLang="en-US" b="1" smtClean="0">
                <a:solidFill>
                  <a:schemeClr val="bg1"/>
                </a:solidFill>
                <a:latin typeface="Times New Roman" pitchFamily="18" charset="0"/>
              </a:rPr>
              <a:t>行展开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 bwMode="auto">
          <a:xfrm>
            <a:off x="2051720" y="397566"/>
            <a:ext cx="3960440" cy="1066766"/>
          </a:xfrm>
          <a:prstGeom prst="roundRect">
            <a:avLst/>
          </a:prstGeom>
          <a:solidFill>
            <a:srgbClr val="00FF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6230571" y="1124744"/>
            <a:ext cx="2696149" cy="221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n-US" dirty="0" smtClean="0">
                <a:latin typeface="Times New Roman" pitchFamily="18" charset="0"/>
              </a:rPr>
              <a:t>将第 </a:t>
            </a:r>
            <a:r>
              <a:rPr kumimoji="0" lang="en-US" altLang="zh-CN" dirty="0" smtClean="0">
                <a:latin typeface="Times New Roman" pitchFamily="18" charset="0"/>
              </a:rPr>
              <a:t>1, </a:t>
            </a:r>
            <a:r>
              <a:rPr kumimoji="0" lang="en-US" altLang="zh-CN" dirty="0">
                <a:latin typeface="Times New Roman" pitchFamily="18" charset="0"/>
              </a:rPr>
              <a:t>2 </a:t>
            </a:r>
            <a:r>
              <a:rPr kumimoji="0" lang="zh-CN" altLang="en-US" dirty="0" smtClean="0">
                <a:latin typeface="Times New Roman" pitchFamily="18" charset="0"/>
              </a:rPr>
              <a:t>行</a:t>
            </a:r>
            <a:endParaRPr kumimoji="0" lang="en-US" altLang="zh-CN" dirty="0" smtClean="0">
              <a:latin typeface="Times New Roman" pitchFamily="18" charset="0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n-US" dirty="0" smtClean="0">
                <a:latin typeface="Times New Roman" pitchFamily="18" charset="0"/>
              </a:rPr>
              <a:t>取自 </a:t>
            </a:r>
            <a:r>
              <a:rPr kumimoji="0" lang="en-US" altLang="zh-CN" dirty="0" smtClean="0">
                <a:latin typeface="Times New Roman" pitchFamily="18" charset="0"/>
              </a:rPr>
              <a:t>1, 2 </a:t>
            </a:r>
            <a:r>
              <a:rPr kumimoji="0" lang="zh-CN" altLang="en-US" dirty="0" smtClean="0">
                <a:latin typeface="Times New Roman" pitchFamily="18" charset="0"/>
              </a:rPr>
              <a:t>列的</a:t>
            </a:r>
            <a:endParaRPr kumimoji="0" lang="en-US" altLang="zh-CN" dirty="0" smtClean="0">
              <a:latin typeface="Times New Roman" pitchFamily="18" charset="0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n-US" dirty="0" smtClean="0">
                <a:latin typeface="Times New Roman" pitchFamily="18" charset="0"/>
              </a:rPr>
              <a:t>乘积项合</a:t>
            </a:r>
            <a:r>
              <a:rPr kumimoji="0" lang="zh-CN" altLang="en-US" dirty="0">
                <a:latin typeface="Times New Roman" pitchFamily="18" charset="0"/>
              </a:rPr>
              <a:t>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93605" y="4725144"/>
                <a:ext cx="8598875" cy="17713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latin typeface="Cambria Math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𝟏𝟑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i="1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𝟐𝟏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𝟐𝟑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i="1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𝟑𝟏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𝟑𝟐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𝟑𝟑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𝟑𝟒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𝟒𝟏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𝟒𝟐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𝟒𝟑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𝟒𝟒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sz="2800" i="1"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800" b="1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𝟏𝟑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1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𝟐𝟑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𝟑𝟏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𝟑𝟐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𝟑𝟑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𝟑𝟒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𝟒𝟏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𝟒𝟐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𝟒𝟑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𝟒𝟒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05" y="4725144"/>
                <a:ext cx="8598875" cy="177131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圆角矩形 12"/>
          <p:cNvSpPr/>
          <p:nvPr/>
        </p:nvSpPr>
        <p:spPr bwMode="auto">
          <a:xfrm>
            <a:off x="2060094" y="397566"/>
            <a:ext cx="1971846" cy="1066766"/>
          </a:xfrm>
          <a:prstGeom prst="roundRect">
            <a:avLst/>
          </a:prstGeom>
          <a:solidFill>
            <a:srgbClr val="FFFF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11560" y="397566"/>
                <a:ext cx="5758435" cy="19712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0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zh-CN" b="1" i="0" smtClean="0">
                              <a:latin typeface="Cambria Math"/>
                            </a:rPr>
                            <m:t>𝐀</m:t>
                          </m:r>
                          <m:r>
                            <a:rPr lang="en-US" altLang="zh-CN" b="1" i="0" smtClean="0"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𝟑𝟏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𝟑𝟐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𝟑𝟑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𝟑𝟒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𝟒𝟏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𝟒𝟐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𝟒𝟑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𝟒𝟒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97566"/>
                <a:ext cx="5758435" cy="197124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圆角矩形 14"/>
          <p:cNvSpPr/>
          <p:nvPr/>
        </p:nvSpPr>
        <p:spPr bwMode="auto">
          <a:xfrm>
            <a:off x="1979712" y="2544852"/>
            <a:ext cx="1971846" cy="1066766"/>
          </a:xfrm>
          <a:prstGeom prst="roundRect">
            <a:avLst/>
          </a:prstGeom>
          <a:solidFill>
            <a:srgbClr val="FFFF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1006251" y="2551708"/>
                <a:ext cx="6034631" cy="19688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𝟏𝟐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𝟐𝟏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𝟐𝟐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𝟑𝟏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𝟑𝟐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𝟑𝟑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𝟑𝟒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𝟒𝟏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𝟒𝟐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𝟒𝟑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𝟒𝟒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i="1"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251" y="2551708"/>
                <a:ext cx="6034631" cy="196887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/>
      <p:bldP spid="4" grpId="0"/>
      <p:bldP spid="13" grpId="0" animBg="1"/>
      <p:bldP spid="15" grpId="0" animBg="1"/>
      <p:bldP spid="16" grpId="0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22" name="Rectangle 2"/>
          <p:cNvSpPr>
            <a:spLocks noChangeArrowheads="1"/>
          </p:cNvSpPr>
          <p:nvPr/>
        </p:nvSpPr>
        <p:spPr bwMode="auto">
          <a:xfrm>
            <a:off x="2051050" y="1700213"/>
            <a:ext cx="4465638" cy="2376487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819523" name="Rectangle 3"/>
          <p:cNvSpPr>
            <a:spLocks noChangeArrowheads="1"/>
          </p:cNvSpPr>
          <p:nvPr/>
        </p:nvSpPr>
        <p:spPr bwMode="auto">
          <a:xfrm>
            <a:off x="2771775" y="1700213"/>
            <a:ext cx="792163" cy="2376487"/>
          </a:xfrm>
          <a:prstGeom prst="rect">
            <a:avLst/>
          </a:prstGeom>
          <a:solidFill>
            <a:srgbClr val="00FF00">
              <a:alpha val="70195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819524" name="Rectangle 4"/>
          <p:cNvSpPr>
            <a:spLocks noChangeArrowheads="1"/>
          </p:cNvSpPr>
          <p:nvPr/>
        </p:nvSpPr>
        <p:spPr bwMode="auto">
          <a:xfrm>
            <a:off x="2051050" y="4076700"/>
            <a:ext cx="720725" cy="2376488"/>
          </a:xfrm>
          <a:prstGeom prst="rect">
            <a:avLst/>
          </a:prstGeom>
          <a:solidFill>
            <a:srgbClr val="808080">
              <a:alpha val="70195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357381" name="Object 5"/>
          <p:cNvGraphicFramePr>
            <a:graphicFrameLocks noChangeAspect="1"/>
          </p:cNvGraphicFramePr>
          <p:nvPr/>
        </p:nvGraphicFramePr>
        <p:xfrm>
          <a:off x="6804025" y="3716338"/>
          <a:ext cx="928688" cy="67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508" name="公式" r:id="rId3" imgW="279279" imgH="203112" progId="Equation.3">
                  <p:embed/>
                </p:oleObj>
              </mc:Choice>
              <mc:Fallback>
                <p:oleObj name="公式" r:id="rId3" imgW="279279" imgH="20311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025" y="3716338"/>
                        <a:ext cx="928688" cy="674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4901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7382" name="Rectangle 6"/>
          <p:cNvSpPr>
            <a:spLocks noChangeArrowheads="1"/>
          </p:cNvSpPr>
          <p:nvPr/>
        </p:nvSpPr>
        <p:spPr bwMode="auto">
          <a:xfrm>
            <a:off x="179388" y="620713"/>
            <a:ext cx="9302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4400" dirty="0">
                <a:solidFill>
                  <a:schemeClr val="tx2"/>
                </a:solidFill>
                <a:latin typeface="Times New Roman" pitchFamily="18" charset="0"/>
              </a:rPr>
              <a:t>例</a:t>
            </a:r>
            <a:r>
              <a:rPr kumimoji="0" lang="en-US" altLang="zh-CN" sz="4400" dirty="0">
                <a:solidFill>
                  <a:schemeClr val="tx2"/>
                </a:solidFill>
                <a:latin typeface="Times New Roman" pitchFamily="18" charset="0"/>
              </a:rPr>
              <a:t>:</a:t>
            </a:r>
          </a:p>
        </p:txBody>
      </p:sp>
      <p:sp>
        <p:nvSpPr>
          <p:cNvPr id="3819527" name="Rectangle 7"/>
          <p:cNvSpPr>
            <a:spLocks noChangeArrowheads="1"/>
          </p:cNvSpPr>
          <p:nvPr/>
        </p:nvSpPr>
        <p:spPr bwMode="auto">
          <a:xfrm>
            <a:off x="4932363" y="1700213"/>
            <a:ext cx="1584325" cy="2376487"/>
          </a:xfrm>
          <a:prstGeom prst="rect">
            <a:avLst/>
          </a:prstGeom>
          <a:solidFill>
            <a:srgbClr val="00FF00">
              <a:alpha val="70195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819528" name="Rectangle 8"/>
          <p:cNvSpPr>
            <a:spLocks noChangeArrowheads="1"/>
          </p:cNvSpPr>
          <p:nvPr/>
        </p:nvSpPr>
        <p:spPr bwMode="auto">
          <a:xfrm>
            <a:off x="3563938" y="4076700"/>
            <a:ext cx="1368425" cy="2376488"/>
          </a:xfrm>
          <a:prstGeom prst="rect">
            <a:avLst/>
          </a:prstGeom>
          <a:solidFill>
            <a:srgbClr val="808080">
              <a:alpha val="70195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357385" name="Object 9"/>
          <p:cNvGraphicFramePr>
            <a:graphicFrameLocks noGrp="1" noChangeAspect="1"/>
          </p:cNvGraphicFramePr>
          <p:nvPr>
            <p:ph type="body" idx="1"/>
          </p:nvPr>
        </p:nvGraphicFramePr>
        <p:xfrm>
          <a:off x="1979613" y="1782763"/>
          <a:ext cx="4679950" cy="474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509" name="公式" r:id="rId5" imgW="1346200" imgH="1371600" progId="Equation.3">
                  <p:embed/>
                </p:oleObj>
              </mc:Choice>
              <mc:Fallback>
                <p:oleObj name="公式" r:id="rId5" imgW="1346200" imgH="1371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1782763"/>
                        <a:ext cx="4679950" cy="4741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19530" name="AutoShape 10"/>
          <p:cNvSpPr>
            <a:spLocks noChangeArrowheads="1"/>
          </p:cNvSpPr>
          <p:nvPr/>
        </p:nvSpPr>
        <p:spPr bwMode="auto">
          <a:xfrm rot="5400000">
            <a:off x="2549526" y="914400"/>
            <a:ext cx="373062" cy="1081087"/>
          </a:xfrm>
          <a:prstGeom prst="curvedRightArrow">
            <a:avLst>
              <a:gd name="adj1" fmla="val 57957"/>
              <a:gd name="adj2" fmla="val 115915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819531" name="AutoShape 11"/>
          <p:cNvSpPr>
            <a:spLocks noChangeArrowheads="1"/>
          </p:cNvSpPr>
          <p:nvPr/>
        </p:nvSpPr>
        <p:spPr bwMode="auto">
          <a:xfrm rot="5400000">
            <a:off x="4637881" y="770732"/>
            <a:ext cx="733425" cy="1008062"/>
          </a:xfrm>
          <a:prstGeom prst="curvedRightArrow">
            <a:avLst>
              <a:gd name="adj1" fmla="val 27489"/>
              <a:gd name="adj2" fmla="val 54978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819532" name="AutoShape 12"/>
          <p:cNvSpPr>
            <a:spLocks noChangeArrowheads="1"/>
          </p:cNvSpPr>
          <p:nvPr/>
        </p:nvSpPr>
        <p:spPr bwMode="auto">
          <a:xfrm rot="5400000">
            <a:off x="3845719" y="770731"/>
            <a:ext cx="733425" cy="1008063"/>
          </a:xfrm>
          <a:prstGeom prst="curvedRightArrow">
            <a:avLst>
              <a:gd name="adj1" fmla="val 27489"/>
              <a:gd name="adj2" fmla="val 54978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819533" name="AutoShape 13"/>
          <p:cNvSpPr>
            <a:spLocks noChangeArrowheads="1"/>
          </p:cNvSpPr>
          <p:nvPr/>
        </p:nvSpPr>
        <p:spPr bwMode="auto">
          <a:xfrm rot="5400000">
            <a:off x="3124994" y="770731"/>
            <a:ext cx="733425" cy="1008063"/>
          </a:xfrm>
          <a:prstGeom prst="curvedRightArrow">
            <a:avLst>
              <a:gd name="adj1" fmla="val 27489"/>
              <a:gd name="adj2" fmla="val 54978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819534" name="AutoShape 14"/>
          <p:cNvSpPr>
            <a:spLocks noChangeArrowheads="1"/>
          </p:cNvSpPr>
          <p:nvPr/>
        </p:nvSpPr>
        <p:spPr bwMode="auto">
          <a:xfrm rot="5400000">
            <a:off x="5250656" y="591343"/>
            <a:ext cx="1092200" cy="1008063"/>
          </a:xfrm>
          <a:prstGeom prst="curvedRightArrow">
            <a:avLst>
              <a:gd name="adj1" fmla="val 20000"/>
              <a:gd name="adj2" fmla="val 40000"/>
              <a:gd name="adj3" fmla="val 38530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819535" name="AutoShape 15"/>
          <p:cNvSpPr>
            <a:spLocks noChangeArrowheads="1"/>
          </p:cNvSpPr>
          <p:nvPr/>
        </p:nvSpPr>
        <p:spPr bwMode="auto">
          <a:xfrm rot="5400000">
            <a:off x="4458494" y="591346"/>
            <a:ext cx="1092199" cy="1008062"/>
          </a:xfrm>
          <a:prstGeom prst="curvedRightArrow">
            <a:avLst>
              <a:gd name="adj1" fmla="val 20000"/>
              <a:gd name="adj2" fmla="val 40000"/>
              <a:gd name="adj3" fmla="val 38530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819536" name="AutoShape 16"/>
          <p:cNvSpPr>
            <a:spLocks noChangeArrowheads="1"/>
          </p:cNvSpPr>
          <p:nvPr/>
        </p:nvSpPr>
        <p:spPr bwMode="auto">
          <a:xfrm rot="5400000">
            <a:off x="3672682" y="597694"/>
            <a:ext cx="1079498" cy="1008063"/>
          </a:xfrm>
          <a:prstGeom prst="curvedRightArrow">
            <a:avLst>
              <a:gd name="adj1" fmla="val 20000"/>
              <a:gd name="adj2" fmla="val 40000"/>
              <a:gd name="adj3" fmla="val 38530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403350" y="476250"/>
            <a:ext cx="2520950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kumimoji="0" lang="en-US" altLang="zh-CN" sz="2800" kern="0" dirty="0">
                <a:solidFill>
                  <a:srgbClr val="000000"/>
                </a:solidFill>
                <a:ea typeface="宋体"/>
              </a:rPr>
              <a:t>2 </a:t>
            </a:r>
            <a:r>
              <a:rPr lang="en-US" altLang="zh-CN" sz="2800" dirty="0"/>
              <a:t>–</a:t>
            </a:r>
            <a:r>
              <a:rPr kumimoji="0" lang="en-US" altLang="zh-CN" sz="2800" kern="0" dirty="0">
                <a:solidFill>
                  <a:srgbClr val="000000"/>
                </a:solidFill>
                <a:ea typeface="宋体"/>
              </a:rPr>
              <a:t> 1 </a:t>
            </a:r>
            <a:r>
              <a:rPr kumimoji="0" lang="zh-CN" altLang="en-US" sz="2800" kern="0" dirty="0">
                <a:solidFill>
                  <a:srgbClr val="000000"/>
                </a:solidFill>
                <a:ea typeface="宋体"/>
              </a:rPr>
              <a:t>次对换</a:t>
            </a:r>
            <a:endParaRPr lang="zh-CN" altLang="en-US" sz="2800" dirty="0"/>
          </a:p>
        </p:txBody>
      </p:sp>
      <p:sp>
        <p:nvSpPr>
          <p:cNvPr id="18" name="矩形 17"/>
          <p:cNvSpPr/>
          <p:nvPr/>
        </p:nvSpPr>
        <p:spPr>
          <a:xfrm>
            <a:off x="3312319" y="38100"/>
            <a:ext cx="1871662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kumimoji="0" lang="en-US" altLang="zh-CN" sz="2800" kern="0" dirty="0">
                <a:solidFill>
                  <a:srgbClr val="000000"/>
                </a:solidFill>
                <a:ea typeface="宋体"/>
              </a:rPr>
              <a:t>5 </a:t>
            </a:r>
            <a:r>
              <a:rPr lang="en-US" altLang="zh-CN" sz="2800" dirty="0"/>
              <a:t>–</a:t>
            </a:r>
            <a:r>
              <a:rPr kumimoji="0" lang="en-US" altLang="zh-CN" sz="2800" kern="0" dirty="0">
                <a:solidFill>
                  <a:srgbClr val="000000"/>
                </a:solidFill>
                <a:ea typeface="宋体"/>
              </a:rPr>
              <a:t> 2 </a:t>
            </a:r>
            <a:r>
              <a:rPr kumimoji="0" lang="zh-CN" altLang="en-US" sz="2800" kern="0" dirty="0">
                <a:solidFill>
                  <a:srgbClr val="000000"/>
                </a:solidFill>
                <a:ea typeface="宋体"/>
              </a:rPr>
              <a:t>次</a:t>
            </a:r>
            <a:endParaRPr lang="zh-CN" altLang="en-US" sz="2800" dirty="0"/>
          </a:p>
        </p:txBody>
      </p:sp>
      <p:sp>
        <p:nvSpPr>
          <p:cNvPr id="19" name="矩形 18"/>
          <p:cNvSpPr/>
          <p:nvPr/>
        </p:nvSpPr>
        <p:spPr>
          <a:xfrm>
            <a:off x="6227763" y="549275"/>
            <a:ext cx="1873250" cy="5222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kumimoji="0" lang="en-US" altLang="zh-CN" sz="2800" kern="0" dirty="0">
                <a:solidFill>
                  <a:srgbClr val="000000"/>
                </a:solidFill>
                <a:ea typeface="宋体"/>
              </a:rPr>
              <a:t>6 </a:t>
            </a:r>
            <a:r>
              <a:rPr lang="en-US" altLang="zh-CN" sz="2800" dirty="0"/>
              <a:t>–</a:t>
            </a:r>
            <a:r>
              <a:rPr kumimoji="0" lang="en-US" altLang="zh-CN" sz="2800" kern="0" dirty="0">
                <a:solidFill>
                  <a:srgbClr val="000000"/>
                </a:solidFill>
                <a:ea typeface="宋体"/>
              </a:rPr>
              <a:t> 3 </a:t>
            </a:r>
            <a:r>
              <a:rPr kumimoji="0" lang="zh-CN" altLang="en-US" sz="2800" kern="0" dirty="0">
                <a:solidFill>
                  <a:srgbClr val="000000"/>
                </a:solidFill>
                <a:ea typeface="宋体"/>
              </a:rPr>
              <a:t>次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672942" y="2060848"/>
                <a:ext cx="2464906" cy="13371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b="0" i="0" smtClean="0">
                          <a:latin typeface="Cambria Math"/>
                        </a:rPr>
                        <m:t>A</m:t>
                      </m:r>
                      <m:d>
                        <m:dPr>
                          <m:ctrlPr>
                            <a:rPr lang="en-US" altLang="zh-CN" sz="360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CN" sz="360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𝟏</m:t>
                              </m:r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𝟐</m:t>
                              </m:r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𝟑</m:t>
                              </m:r>
                            </m:num>
                            <m:den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𝟐</m:t>
                              </m:r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𝟓</m:t>
                              </m:r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𝟔</m:t>
                              </m:r>
                            </m:den>
                          </m:f>
                        </m:e>
                      </m:d>
                      <m:r>
                        <a:rPr lang="en-US" altLang="zh-CN" sz="3600" b="1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942" y="2060848"/>
                <a:ext cx="2464906" cy="133716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666790" y="4608026"/>
                <a:ext cx="2464906" cy="13371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b="0" i="0" smtClean="0">
                          <a:latin typeface="Cambria Math"/>
                        </a:rPr>
                        <m:t>A</m:t>
                      </m:r>
                      <m:d>
                        <m:dPr>
                          <m:ctrlPr>
                            <a:rPr lang="en-US" altLang="zh-CN" sz="360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CN" sz="360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𝟒</m:t>
                              </m:r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𝟓</m:t>
                              </m:r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𝟔</m:t>
                              </m:r>
                            </m:num>
                            <m:den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𝟏</m:t>
                              </m:r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𝟑</m:t>
                              </m:r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𝟒</m:t>
                              </m:r>
                            </m:den>
                          </m:f>
                        </m:e>
                      </m:d>
                      <m:r>
                        <a:rPr lang="en-US" altLang="zh-CN" sz="3600" b="1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790" y="4608026"/>
                <a:ext cx="2464906" cy="1337161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819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8195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195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195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195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195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8195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8195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8195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1000"/>
                                        <p:tgtEl>
                                          <p:spTgt spid="3819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1000"/>
                                        <p:tgtEl>
                                          <p:spTgt spid="3819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1000"/>
                                        <p:tgtEl>
                                          <p:spTgt spid="3819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1000"/>
                                        <p:tgtEl>
                                          <p:spTgt spid="3819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1000"/>
                                        <p:tgtEl>
                                          <p:spTgt spid="3819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1000"/>
                                        <p:tgtEl>
                                          <p:spTgt spid="3819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1000"/>
                                        <p:tgtEl>
                                          <p:spTgt spid="3819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19522" grpId="0" animBg="1"/>
      <p:bldP spid="3819523" grpId="0" animBg="1"/>
      <p:bldP spid="3819524" grpId="0" animBg="1"/>
      <p:bldP spid="3819527" grpId="0" animBg="1"/>
      <p:bldP spid="3819528" grpId="0" animBg="1"/>
      <p:bldP spid="3819530" grpId="0" animBg="1"/>
      <p:bldP spid="3819531" grpId="0" animBg="1"/>
      <p:bldP spid="3819532" grpId="0" animBg="1"/>
      <p:bldP spid="3819533" grpId="0" animBg="1"/>
      <p:bldP spid="3819534" grpId="0" animBg="1"/>
      <p:bldP spid="3819535" grpId="0" animBg="1"/>
      <p:bldP spid="3819536" grpId="0" animBg="1"/>
      <p:bldP spid="17" grpId="0"/>
      <p:bldP spid="18" grpId="0"/>
      <p:bldP spid="19" grpId="0"/>
      <p:bldP spid="20" grpId="0"/>
      <p:bldP spid="21" grpId="0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0547" name="Rectangle 3"/>
          <p:cNvSpPr>
            <a:spLocks noChangeArrowheads="1"/>
          </p:cNvSpPr>
          <p:nvPr/>
        </p:nvSpPr>
        <p:spPr bwMode="auto">
          <a:xfrm>
            <a:off x="4211960" y="124781"/>
            <a:ext cx="2232025" cy="2376488"/>
          </a:xfrm>
          <a:prstGeom prst="rect">
            <a:avLst/>
          </a:prstGeom>
          <a:solidFill>
            <a:srgbClr val="00FF00">
              <a:alpha val="70195"/>
            </a:srgbClr>
          </a:solidFill>
          <a:ln w="38100">
            <a:noFill/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820548" name="Rectangle 4"/>
          <p:cNvSpPr>
            <a:spLocks noChangeArrowheads="1"/>
          </p:cNvSpPr>
          <p:nvPr/>
        </p:nvSpPr>
        <p:spPr bwMode="auto">
          <a:xfrm>
            <a:off x="6429673" y="2501269"/>
            <a:ext cx="2232025" cy="2376487"/>
          </a:xfrm>
          <a:prstGeom prst="rect">
            <a:avLst/>
          </a:prstGeom>
          <a:solidFill>
            <a:srgbClr val="808080">
              <a:alpha val="70195"/>
            </a:srgbClr>
          </a:solidFill>
          <a:ln w="38100">
            <a:noFill/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35840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4993322"/>
              </p:ext>
            </p:extLst>
          </p:nvPr>
        </p:nvGraphicFramePr>
        <p:xfrm>
          <a:off x="4118242" y="148221"/>
          <a:ext cx="4679950" cy="474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55" name="公式" r:id="rId3" imgW="1346200" imgH="1371600" progId="Equation.3">
                  <p:embed/>
                </p:oleObj>
              </mc:Choice>
              <mc:Fallback>
                <p:oleObj name="公式" r:id="rId3" imgW="1346200" imgH="1371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8242" y="148221"/>
                        <a:ext cx="4679950" cy="4741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1520" y="5013176"/>
                <a:ext cx="8683659" cy="13371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3600" b="0">
                              <a:latin typeface="Cambria Math"/>
                            </a:rPr>
                            <m:t>A</m:t>
                          </m:r>
                          <m:d>
                            <m:dPr>
                              <m:ctrlPr>
                                <a:rPr lang="en-US" altLang="zh-CN" sz="3600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altLang="zh-CN" sz="36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3600" i="1">
                                      <a:latin typeface="Cambria Math"/>
                                    </a:rPr>
                                    <m:t>𝟏</m:t>
                                  </m:r>
                                  <m:r>
                                    <a:rPr lang="en-US" altLang="zh-CN" sz="36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zh-CN" sz="3600" i="1">
                                      <a:latin typeface="Cambria Math"/>
                                    </a:rPr>
                                    <m:t>𝟐</m:t>
                                  </m:r>
                                  <m:r>
                                    <a:rPr lang="en-US" altLang="zh-CN" sz="36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zh-CN" sz="3600" i="1">
                                      <a:latin typeface="Cambria Math"/>
                                    </a:rPr>
                                    <m:t>𝟑</m:t>
                                  </m:r>
                                </m:num>
                                <m:den>
                                  <m:r>
                                    <a:rPr lang="en-US" altLang="zh-CN" sz="3600" i="1">
                                      <a:latin typeface="Cambria Math"/>
                                    </a:rPr>
                                    <m:t>𝟐</m:t>
                                  </m:r>
                                  <m:r>
                                    <a:rPr lang="en-US" altLang="zh-CN" sz="36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zh-CN" sz="3600" i="1">
                                      <a:latin typeface="Cambria Math"/>
                                    </a:rPr>
                                    <m:t>𝟓</m:t>
                                  </m:r>
                                  <m:r>
                                    <a:rPr lang="en-US" altLang="zh-CN" sz="36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zh-CN" sz="3600" i="1">
                                      <a:latin typeface="Cambria Math"/>
                                    </a:rPr>
                                    <m:t>𝟔</m:t>
                                  </m:r>
                                </m:den>
                              </m:f>
                            </m:e>
                          </m:d>
                          <m:r>
                            <a:rPr lang="en-US" altLang="zh-CN" sz="3600" b="0" i="1" smtClean="0">
                              <a:latin typeface="Cambria Math"/>
                            </a:rPr>
                            <m:t> (−1)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/>
                            </a:rPr>
                            <m:t>2+5+6−1−2−3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zh-CN" sz="3600" b="0">
                          <a:latin typeface="Cambria Math"/>
                        </a:rPr>
                        <m:t>A</m:t>
                      </m:r>
                      <m:d>
                        <m:dPr>
                          <m:ctrlPr>
                            <a:rPr lang="en-US" altLang="zh-CN" sz="36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CN" sz="36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sz="3600" i="1">
                                  <a:latin typeface="Cambria Math"/>
                                </a:rPr>
                                <m:t>𝟒</m:t>
                              </m:r>
                              <m:r>
                                <a:rPr lang="en-US" altLang="zh-CN" sz="3600" i="1"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US" altLang="zh-CN" sz="3600" i="1">
                                  <a:latin typeface="Cambria Math"/>
                                </a:rPr>
                                <m:t>𝟓</m:t>
                              </m:r>
                              <m:r>
                                <a:rPr lang="en-US" altLang="zh-CN" sz="36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zh-CN" sz="3600" i="1">
                                  <a:latin typeface="Cambria Math"/>
                                </a:rPr>
                                <m:t>𝟔</m:t>
                              </m:r>
                            </m:num>
                            <m:den>
                              <m:r>
                                <a:rPr lang="en-US" altLang="zh-CN" sz="3600" i="1">
                                  <a:latin typeface="Cambria Math"/>
                                </a:rPr>
                                <m:t>𝟏</m:t>
                              </m:r>
                              <m:r>
                                <a:rPr lang="en-US" altLang="zh-CN" sz="3600" i="1"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US" altLang="zh-CN" sz="3600" i="1">
                                  <a:latin typeface="Cambria Math"/>
                                </a:rPr>
                                <m:t>𝟑</m:t>
                              </m:r>
                              <m:r>
                                <a:rPr lang="en-US" altLang="zh-CN" sz="36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zh-CN" sz="3600" i="1">
                                  <a:latin typeface="Cambria Math"/>
                                </a:rPr>
                                <m:t>𝟒</m:t>
                              </m:r>
                            </m:den>
                          </m:f>
                        </m:e>
                      </m:d>
                      <m:r>
                        <a:rPr lang="en-US" altLang="zh-CN" sz="3600" i="1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5013176"/>
                <a:ext cx="8683659" cy="133716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1353" y="2519153"/>
                <a:ext cx="4235390" cy="6671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3600" b="1" i="1" smtClean="0">
                              <a:latin typeface="Cambria Math"/>
                            </a:rPr>
                            <m:t>=(−</m:t>
                          </m:r>
                          <m:r>
                            <a:rPr lang="en-US" altLang="zh-CN" sz="3600" b="1" i="1" smtClean="0">
                              <a:latin typeface="Cambria Math"/>
                            </a:rPr>
                            <m:t>𝟏</m:t>
                          </m:r>
                          <m:r>
                            <a:rPr lang="en-US" altLang="zh-CN" sz="3600" b="1" i="1" smtClean="0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altLang="zh-CN" sz="3600" b="1" i="1" smtClean="0">
                              <a:latin typeface="Cambria Math"/>
                            </a:rPr>
                            <m:t>𝟐</m:t>
                          </m:r>
                          <m:r>
                            <a:rPr lang="en-US" altLang="zh-CN" sz="3600" b="1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sz="3600" b="1" i="1" smtClean="0">
                              <a:latin typeface="Cambria Math"/>
                            </a:rPr>
                            <m:t>𝟓</m:t>
                          </m:r>
                          <m:r>
                            <a:rPr lang="en-US" altLang="zh-CN" sz="3600" b="1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sz="3600" b="1" i="1" smtClean="0">
                              <a:latin typeface="Cambria Math"/>
                            </a:rPr>
                            <m:t>𝟔</m:t>
                          </m:r>
                          <m:r>
                            <a:rPr lang="en-US" altLang="zh-CN" sz="3600" i="1">
                              <a:latin typeface="Cambria Math"/>
                            </a:rPr>
                            <m:t>−</m:t>
                          </m:r>
                          <m:r>
                            <a:rPr lang="en-US" altLang="zh-CN" sz="3600" i="1">
                              <a:latin typeface="Cambria Math"/>
                            </a:rPr>
                            <m:t>𝟏</m:t>
                          </m:r>
                          <m:r>
                            <a:rPr lang="en-US" altLang="zh-CN" sz="3600" i="1">
                              <a:latin typeface="Cambria Math"/>
                            </a:rPr>
                            <m:t>−</m:t>
                          </m:r>
                          <m:r>
                            <a:rPr lang="en-US" altLang="zh-CN" sz="3600" i="1">
                              <a:latin typeface="Cambria Math"/>
                            </a:rPr>
                            <m:t>𝟐</m:t>
                          </m:r>
                          <m:r>
                            <a:rPr lang="en-US" altLang="zh-CN" sz="3600" b="1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CN" sz="3600" b="1" i="1" smtClean="0">
                              <a:latin typeface="Cambria Math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" y="2519153"/>
                <a:ext cx="4235390" cy="66717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0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205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205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0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205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205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0547" grpId="0" animBg="1"/>
      <p:bldP spid="3820548" grpId="0" animBg="1"/>
      <p:bldP spid="7" grpId="0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032514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692150"/>
                <a:ext cx="8229600" cy="5434013"/>
              </a:xfrm>
            </p:spPr>
            <p:txBody>
              <a:bodyPr/>
              <a:lstStyle/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</a:rPr>
                  <a:t>   </a:t>
                </a:r>
                <a:r>
                  <a:rPr lang="zh-CN" altLang="en-US" b="1" dirty="0" smtClean="0">
                    <a:latin typeface="Times New Roman" pitchFamily="18" charset="0"/>
                  </a:rPr>
                  <a:t>一般地</a:t>
                </a:r>
                <a:r>
                  <a:rPr lang="en-US" altLang="zh-CN" b="1" dirty="0" smtClean="0">
                    <a:latin typeface="Times New Roman" pitchFamily="18" charset="0"/>
                  </a:rPr>
                  <a:t>, </a:t>
                </a:r>
                <a:r>
                  <a:rPr lang="zh-CN" altLang="en-US" b="1" dirty="0" smtClean="0">
                    <a:latin typeface="Times New Roman" pitchFamily="18" charset="0"/>
                  </a:rPr>
                  <a:t>要将 </a:t>
                </a:r>
                <a:r>
                  <a:rPr lang="en-US" altLang="zh-CN" b="1" i="1" dirty="0" smtClean="0">
                    <a:latin typeface="Times New Roman" pitchFamily="18" charset="0"/>
                  </a:rPr>
                  <a:t>k</a:t>
                </a:r>
                <a:r>
                  <a:rPr lang="en-US" altLang="zh-CN" b="1" dirty="0" smtClean="0">
                    <a:latin typeface="Times New Roman" pitchFamily="18" charset="0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</a:rPr>
                  <a:t>级子式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</a:rPr>
                  <a:t> 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</a:rPr>
                  <a:t>  搬到左上角</a:t>
                </a:r>
                <a:r>
                  <a:rPr lang="zh-CN" altLang="en-US" b="1" dirty="0">
                    <a:latin typeface="Times New Roman" pitchFamily="18" charset="0"/>
                  </a:rPr>
                  <a:t>并</a:t>
                </a:r>
                <a:r>
                  <a:rPr lang="zh-CN" altLang="en-US" b="1" dirty="0" smtClean="0">
                    <a:latin typeface="Times New Roman" pitchFamily="18" charset="0"/>
                  </a:rPr>
                  <a:t>保持余子式不变</a:t>
                </a:r>
                <a:r>
                  <a:rPr lang="en-US" altLang="zh-CN" b="1" dirty="0" smtClean="0">
                    <a:latin typeface="Times New Roman" pitchFamily="18" charset="0"/>
                  </a:rPr>
                  <a:t>,   </a:t>
                </a:r>
                <a:r>
                  <a:rPr lang="zh-CN" altLang="en-US" b="1" dirty="0" smtClean="0">
                    <a:latin typeface="Times New Roman" pitchFamily="18" charset="0"/>
                  </a:rPr>
                  <a:t>需要作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/>
                          </a:rPr>
                          <m:t>𝒊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/>
                      </a:rPr>
                      <m:t>+⋯+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/>
                          </a:rPr>
                          <m:t>𝒊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𝒌</m:t>
                        </m:r>
                      </m:sub>
                    </m:sSub>
                    <m:r>
                      <a:rPr lang="en-US" altLang="zh-CN" b="1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/>
                          </a:rPr>
                          <m:t>𝒋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/>
                      </a:rPr>
                      <m:t>+⋯+</m:t>
                    </m:r>
                    <m:sSub>
                      <m:sSubPr>
                        <m:ctrlPr>
                          <a:rPr lang="en-US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/>
                          </a:rPr>
                          <m:t>𝒋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𝒌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−</m:t>
                    </m:r>
                    <m:r>
                      <a:rPr lang="en-US" altLang="zh-CN" b="1" i="1" smtClean="0">
                        <a:latin typeface="Cambria Math"/>
                      </a:rPr>
                      <m:t>𝟐</m:t>
                    </m:r>
                    <m:r>
                      <a:rPr lang="en-US" altLang="zh-CN" b="1" i="1" smtClean="0">
                        <a:latin typeface="Cambria Math"/>
                      </a:rPr>
                      <m:t>(</m:t>
                    </m:r>
                    <m:r>
                      <a:rPr lang="en-US" altLang="zh-CN" b="1" i="1" smtClean="0">
                        <a:latin typeface="Cambria Math"/>
                      </a:rPr>
                      <m:t>𝟏</m:t>
                    </m:r>
                    <m:r>
                      <a:rPr lang="en-US" altLang="zh-CN" b="1" i="1" smtClean="0">
                        <a:latin typeface="Cambria Math"/>
                      </a:rPr>
                      <m:t>+⋯+</m:t>
                    </m:r>
                    <m:r>
                      <a:rPr lang="en-US" altLang="zh-CN" b="1" i="1" smtClean="0">
                        <a:latin typeface="Cambria Math"/>
                      </a:rPr>
                      <m:t>𝒌</m:t>
                    </m:r>
                    <m:r>
                      <a:rPr lang="en-US" altLang="zh-CN" b="1" i="1" smtClean="0">
                        <a:latin typeface="Cambria Math"/>
                      </a:rPr>
                      <m:t>)</m:t>
                    </m:r>
                  </m:oMath>
                </a14:m>
                <a:endParaRPr lang="zh-CN" altLang="en-US" b="1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b="1" dirty="0" smtClean="0"/>
                  <a:t>  </a:t>
                </a:r>
                <a:r>
                  <a:rPr lang="zh-CN" altLang="en-US" b="1" dirty="0" smtClean="0">
                    <a:latin typeface="Times New Roman" pitchFamily="18" charset="0"/>
                  </a:rPr>
                  <a:t>次行</a:t>
                </a:r>
                <a:r>
                  <a:rPr lang="en-US" altLang="zh-CN" b="1" dirty="0" smtClean="0">
                    <a:latin typeface="Times New Roman" pitchFamily="18" charset="0"/>
                  </a:rPr>
                  <a:t>, </a:t>
                </a:r>
                <a:r>
                  <a:rPr lang="zh-CN" altLang="en-US" b="1" dirty="0" smtClean="0">
                    <a:latin typeface="Times New Roman" pitchFamily="18" charset="0"/>
                  </a:rPr>
                  <a:t>列对换</a:t>
                </a:r>
                <a:r>
                  <a:rPr lang="en-US" altLang="zh-CN" b="1" dirty="0" smtClean="0">
                    <a:latin typeface="Times New Roman" pitchFamily="18" charset="0"/>
                  </a:rPr>
                  <a:t>.</a:t>
                </a:r>
                <a:r>
                  <a:rPr lang="en-US" altLang="zh-CN" b="1" dirty="0" smtClean="0"/>
                  <a:t>  </a:t>
                </a:r>
                <a:r>
                  <a:rPr lang="zh-CN" altLang="en-US" b="1" dirty="0" smtClean="0"/>
                  <a:t>故代数余子式添加的符号为</a:t>
                </a:r>
              </a:p>
            </p:txBody>
          </p:sp>
        </mc:Choice>
        <mc:Fallback xmlns="">
          <p:sp>
            <p:nvSpPr>
              <p:cNvPr id="403251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692150"/>
                <a:ext cx="8229600" cy="5434013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861644" y="548680"/>
                <a:ext cx="3017814" cy="13371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b="0" i="0" smtClean="0">
                          <a:latin typeface="Cambria Math"/>
                        </a:rPr>
                        <m:t>A</m:t>
                      </m:r>
                      <m:d>
                        <m:dPr>
                          <m:ctrlPr>
                            <a:rPr lang="en-US" altLang="zh-CN" sz="360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CN" sz="360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3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𝒊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, ⋯,</m:t>
                              </m:r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𝒊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𝒌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sz="3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, ⋯,</m:t>
                              </m:r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𝒌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altLang="zh-CN" sz="3600" b="1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644" y="548680"/>
                <a:ext cx="3017814" cy="133716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835696" y="5013176"/>
                <a:ext cx="5704830" cy="733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0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4000" b="1" i="1" smtClean="0">
                              <a:latin typeface="Cambria Math"/>
                            </a:rPr>
                            <m:t>(−</m:t>
                          </m:r>
                          <m:r>
                            <a:rPr lang="en-US" altLang="zh-CN" sz="4000" b="1" i="1" smtClean="0">
                              <a:latin typeface="Cambria Math"/>
                            </a:rPr>
                            <m:t>𝟏</m:t>
                          </m:r>
                          <m:r>
                            <a:rPr lang="en-US" altLang="zh-CN" sz="4000" b="1" i="1" smtClean="0">
                              <a:latin typeface="Cambria Math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sz="40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4000" b="1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zh-CN" sz="4000" b="1" i="1" smtClean="0">
                                  <a:latin typeface="Cambria Math"/>
                                </a:rPr>
                                <m:t>𝒊</m:t>
                              </m:r>
                            </m:e>
                            <m:sub>
                              <m:r>
                                <a:rPr lang="en-US" altLang="zh-CN" sz="4000" b="1" i="1" smtClean="0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4000" b="1" i="1" smtClean="0">
                              <a:latin typeface="Cambria Math"/>
                            </a:rPr>
                            <m:t>+⋯+</m:t>
                          </m:r>
                          <m:sSub>
                            <m:sSubPr>
                              <m:ctrlPr>
                                <a:rPr lang="en-US" altLang="zh-CN" sz="40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4000" b="1" i="1" smtClean="0">
                                  <a:latin typeface="Cambria Math"/>
                                </a:rPr>
                                <m:t>𝒊</m:t>
                              </m:r>
                            </m:e>
                            <m:sub>
                              <m:r>
                                <a:rPr lang="en-US" altLang="zh-CN" sz="4000" b="1" i="1" smtClean="0">
                                  <a:latin typeface="Cambria Math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zh-CN" sz="4000" b="1" i="1" smtClean="0">
                              <a:latin typeface="Cambria Math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altLang="zh-CN" sz="40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4000" b="1" i="1" smtClean="0">
                                  <a:latin typeface="Cambria Math"/>
                                </a:rPr>
                                <m:t>( </m:t>
                              </m:r>
                              <m:r>
                                <a:rPr lang="en-US" altLang="zh-CN" sz="4000" b="1" i="1" smtClean="0">
                                  <a:latin typeface="Cambria Math"/>
                                </a:rPr>
                                <m:t>𝒋</m:t>
                              </m:r>
                            </m:e>
                            <m:sub>
                              <m:r>
                                <a:rPr lang="en-US" altLang="zh-CN" sz="4000" b="1" i="1" smtClean="0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4000" b="1" i="1" smtClean="0">
                              <a:latin typeface="Cambria Math"/>
                            </a:rPr>
                            <m:t>+⋯+</m:t>
                          </m:r>
                          <m:sSub>
                            <m:sSubPr>
                              <m:ctrlPr>
                                <a:rPr lang="en-US" altLang="zh-CN" sz="40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4000" b="1" i="1" smtClean="0">
                                  <a:latin typeface="Cambria Math"/>
                                </a:rPr>
                                <m:t>𝒋</m:t>
                              </m:r>
                            </m:e>
                            <m:sub>
                              <m:r>
                                <a:rPr lang="en-US" altLang="zh-CN" sz="4000" b="1" i="1" smtClean="0">
                                  <a:latin typeface="Cambria Math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zh-CN" sz="4000" b="1" i="1" smtClean="0">
                              <a:latin typeface="Cambria Math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5013176"/>
                <a:ext cx="5704830" cy="73353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899" name="Rectangle 3"/>
          <p:cNvSpPr>
            <a:spLocks noChangeArrowheads="1"/>
          </p:cNvSpPr>
          <p:nvPr/>
        </p:nvSpPr>
        <p:spPr bwMode="auto">
          <a:xfrm>
            <a:off x="2124075" y="1557338"/>
            <a:ext cx="4103688" cy="2808287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512900" name="Rectangle 4"/>
          <p:cNvSpPr>
            <a:spLocks noChangeArrowheads="1"/>
          </p:cNvSpPr>
          <p:nvPr/>
        </p:nvSpPr>
        <p:spPr bwMode="auto">
          <a:xfrm>
            <a:off x="2124075" y="1557338"/>
            <a:ext cx="2735263" cy="2808287"/>
          </a:xfrm>
          <a:prstGeom prst="rect">
            <a:avLst/>
          </a:prstGeom>
          <a:solidFill>
            <a:srgbClr val="FF0000">
              <a:alpha val="3999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2512901" name="Object 5"/>
          <p:cNvGraphicFramePr>
            <a:graphicFrameLocks noChangeAspect="1"/>
          </p:cNvGraphicFramePr>
          <p:nvPr/>
        </p:nvGraphicFramePr>
        <p:xfrm>
          <a:off x="6516688" y="3284538"/>
          <a:ext cx="1350962" cy="950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607" name="公式" r:id="rId3" imgW="342751" imgH="241195" progId="Equation.3">
                  <p:embed/>
                </p:oleObj>
              </mc:Choice>
              <mc:Fallback>
                <p:oleObj name="公式" r:id="rId3" imgW="342751" imgH="241195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688" y="3284538"/>
                        <a:ext cx="1350962" cy="950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2501" name="Rectangle 6"/>
          <p:cNvSpPr>
            <a:spLocks noGrp="1" noChangeArrowheads="1"/>
          </p:cNvSpPr>
          <p:nvPr>
            <p:ph type="title"/>
          </p:nvPr>
        </p:nvSpPr>
        <p:spPr>
          <a:xfrm>
            <a:off x="250825" y="404813"/>
            <a:ext cx="1655763" cy="935037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rgbClr val="000000"/>
                </a:solidFill>
                <a:latin typeface="Times New Roman" pitchFamily="18" charset="0"/>
              </a:rPr>
              <a:t>例 </a:t>
            </a:r>
            <a:r>
              <a:rPr lang="en-US" altLang="zh-CN" sz="4000" b="1" smtClean="0">
                <a:solidFill>
                  <a:srgbClr val="000000"/>
                </a:solidFill>
                <a:latin typeface="Times New Roman" pitchFamily="18" charset="0"/>
              </a:rPr>
              <a:t>1.</a:t>
            </a:r>
          </a:p>
        </p:txBody>
      </p:sp>
      <p:graphicFrame>
        <p:nvGraphicFramePr>
          <p:cNvPr id="362502" name="Object 8"/>
          <p:cNvGraphicFramePr>
            <a:graphicFrameLocks noGrp="1" noChangeAspect="1"/>
          </p:cNvGraphicFramePr>
          <p:nvPr>
            <p:ph type="body" idx="1"/>
          </p:nvPr>
        </p:nvGraphicFramePr>
        <p:xfrm>
          <a:off x="2051050" y="1557338"/>
          <a:ext cx="4230688" cy="436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608" name="公式" r:id="rId5" imgW="1651000" imgH="1701800" progId="Equation.3">
                  <p:embed/>
                </p:oleObj>
              </mc:Choice>
              <mc:Fallback>
                <p:oleObj name="公式" r:id="rId5" imgW="1651000" imgH="17018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1557338"/>
                        <a:ext cx="4230688" cy="4360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2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512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2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129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129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2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129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129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512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2899" grpId="0" animBg="1"/>
      <p:bldP spid="2512900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923" name="Rectangle 3"/>
          <p:cNvSpPr>
            <a:spLocks noChangeArrowheads="1"/>
          </p:cNvSpPr>
          <p:nvPr/>
        </p:nvSpPr>
        <p:spPr bwMode="auto">
          <a:xfrm>
            <a:off x="4211638" y="1557338"/>
            <a:ext cx="2016125" cy="4319587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513924" name="Rectangle 4"/>
          <p:cNvSpPr>
            <a:spLocks noChangeArrowheads="1"/>
          </p:cNvSpPr>
          <p:nvPr/>
        </p:nvSpPr>
        <p:spPr bwMode="auto">
          <a:xfrm>
            <a:off x="4211638" y="3716338"/>
            <a:ext cx="2016125" cy="2160587"/>
          </a:xfrm>
          <a:prstGeom prst="rect">
            <a:avLst/>
          </a:prstGeom>
          <a:solidFill>
            <a:srgbClr val="FF0000">
              <a:alpha val="3999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2513925" name="Object 5"/>
          <p:cNvGraphicFramePr>
            <a:graphicFrameLocks noChangeAspect="1"/>
          </p:cNvGraphicFramePr>
          <p:nvPr/>
        </p:nvGraphicFramePr>
        <p:xfrm>
          <a:off x="6516688" y="3284538"/>
          <a:ext cx="1350962" cy="950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630" name="公式" r:id="rId3" imgW="342751" imgH="241195" progId="Equation.3">
                  <p:embed/>
                </p:oleObj>
              </mc:Choice>
              <mc:Fallback>
                <p:oleObj name="公式" r:id="rId3" imgW="342751" imgH="241195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688" y="3284538"/>
                        <a:ext cx="1350962" cy="950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3525" name="Object 7"/>
          <p:cNvGraphicFramePr>
            <a:graphicFrameLocks noGrp="1" noChangeAspect="1"/>
          </p:cNvGraphicFramePr>
          <p:nvPr>
            <p:ph type="body" idx="1"/>
          </p:nvPr>
        </p:nvGraphicFramePr>
        <p:xfrm>
          <a:off x="2051050" y="1557338"/>
          <a:ext cx="4230688" cy="436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631" name="公式" r:id="rId5" imgW="1651000" imgH="1701800" progId="Equation.3">
                  <p:embed/>
                </p:oleObj>
              </mc:Choice>
              <mc:Fallback>
                <p:oleObj name="公式" r:id="rId5" imgW="1651000" imgH="17018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1557338"/>
                        <a:ext cx="4230688" cy="4360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3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2513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3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139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139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3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139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139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513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3923" grpId="0" animBg="1"/>
      <p:bldP spid="2513924" grpId="0" animBg="1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1219" name="Rectangle 3"/>
          <p:cNvSpPr>
            <a:spLocks noChangeArrowheads="1"/>
          </p:cNvSpPr>
          <p:nvPr/>
        </p:nvSpPr>
        <p:spPr bwMode="auto">
          <a:xfrm>
            <a:off x="2124075" y="2924175"/>
            <a:ext cx="4103688" cy="1512888"/>
          </a:xfrm>
          <a:prstGeom prst="rect">
            <a:avLst/>
          </a:prstGeom>
          <a:solidFill>
            <a:srgbClr val="FFCC99">
              <a:alpha val="2588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2441220" name="Object 4"/>
          <p:cNvGraphicFramePr>
            <a:graphicFrameLocks noChangeAspect="1"/>
          </p:cNvGraphicFramePr>
          <p:nvPr/>
        </p:nvGraphicFramePr>
        <p:xfrm>
          <a:off x="6372225" y="3357563"/>
          <a:ext cx="2336800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666" name="公式" r:id="rId3" imgW="660113" imgH="241195" progId="Equation.3">
                  <p:embed/>
                </p:oleObj>
              </mc:Choice>
              <mc:Fallback>
                <p:oleObj name="公式" r:id="rId3" imgW="660113" imgH="241195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3357563"/>
                        <a:ext cx="2336800" cy="85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41221" name="Rectangle 5"/>
          <p:cNvSpPr>
            <a:spLocks noChangeArrowheads="1"/>
          </p:cNvSpPr>
          <p:nvPr/>
        </p:nvSpPr>
        <p:spPr bwMode="auto">
          <a:xfrm>
            <a:off x="2051050" y="2924175"/>
            <a:ext cx="720725" cy="1512888"/>
          </a:xfrm>
          <a:prstGeom prst="rect">
            <a:avLst/>
          </a:prstGeom>
          <a:solidFill>
            <a:srgbClr val="FF0000">
              <a:alpha val="39999"/>
            </a:srgbClr>
          </a:solidFill>
          <a:ln w="317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441222" name="Rectangle 6"/>
          <p:cNvSpPr>
            <a:spLocks noChangeArrowheads="1"/>
          </p:cNvSpPr>
          <p:nvPr/>
        </p:nvSpPr>
        <p:spPr bwMode="auto">
          <a:xfrm>
            <a:off x="5508625" y="2924175"/>
            <a:ext cx="719138" cy="1512888"/>
          </a:xfrm>
          <a:prstGeom prst="rect">
            <a:avLst/>
          </a:prstGeom>
          <a:solidFill>
            <a:srgbClr val="FF0000">
              <a:alpha val="39999"/>
            </a:srgbClr>
          </a:solidFill>
          <a:ln w="317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441223" name="Rectangle 7"/>
          <p:cNvSpPr>
            <a:spLocks noChangeArrowheads="1"/>
          </p:cNvSpPr>
          <p:nvPr/>
        </p:nvSpPr>
        <p:spPr bwMode="auto">
          <a:xfrm>
            <a:off x="2771775" y="1557338"/>
            <a:ext cx="2736850" cy="1366837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441224" name="Rectangle 8"/>
          <p:cNvSpPr>
            <a:spLocks noChangeArrowheads="1"/>
          </p:cNvSpPr>
          <p:nvPr/>
        </p:nvSpPr>
        <p:spPr bwMode="auto">
          <a:xfrm>
            <a:off x="2771775" y="4437063"/>
            <a:ext cx="2736850" cy="1366837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441225" name="Rectangle 9"/>
          <p:cNvSpPr>
            <a:spLocks noChangeArrowheads="1"/>
          </p:cNvSpPr>
          <p:nvPr/>
        </p:nvSpPr>
        <p:spPr bwMode="auto">
          <a:xfrm>
            <a:off x="3492500" y="1557338"/>
            <a:ext cx="1295400" cy="647700"/>
          </a:xfrm>
          <a:prstGeom prst="rect">
            <a:avLst/>
          </a:prstGeom>
          <a:solidFill>
            <a:srgbClr val="FF00FF">
              <a:alpha val="39999"/>
            </a:srgbClr>
          </a:solidFill>
          <a:ln w="317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441226" name="Rectangle 10"/>
          <p:cNvSpPr>
            <a:spLocks noChangeArrowheads="1"/>
          </p:cNvSpPr>
          <p:nvPr/>
        </p:nvSpPr>
        <p:spPr bwMode="auto">
          <a:xfrm>
            <a:off x="3492500" y="5157788"/>
            <a:ext cx="1295400" cy="647700"/>
          </a:xfrm>
          <a:prstGeom prst="rect">
            <a:avLst/>
          </a:prstGeom>
          <a:solidFill>
            <a:srgbClr val="FF00FF">
              <a:alpha val="39999"/>
            </a:srgbClr>
          </a:solidFill>
          <a:ln w="317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441227" name="Rectangle 11"/>
          <p:cNvSpPr>
            <a:spLocks noChangeArrowheads="1"/>
          </p:cNvSpPr>
          <p:nvPr/>
        </p:nvSpPr>
        <p:spPr bwMode="auto">
          <a:xfrm>
            <a:off x="3492500" y="1557338"/>
            <a:ext cx="1295400" cy="1366837"/>
          </a:xfrm>
          <a:prstGeom prst="rect">
            <a:avLst/>
          </a:prstGeom>
          <a:solidFill>
            <a:srgbClr val="FFCC99">
              <a:alpha val="4313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441228" name="Rectangle 12"/>
          <p:cNvSpPr>
            <a:spLocks noChangeArrowheads="1"/>
          </p:cNvSpPr>
          <p:nvPr/>
        </p:nvSpPr>
        <p:spPr bwMode="auto">
          <a:xfrm>
            <a:off x="3492500" y="4437063"/>
            <a:ext cx="1295400" cy="1366837"/>
          </a:xfrm>
          <a:prstGeom prst="rect">
            <a:avLst/>
          </a:prstGeom>
          <a:solidFill>
            <a:srgbClr val="FFCC99">
              <a:alpha val="5294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441229" name="Rectangle 13"/>
          <p:cNvSpPr>
            <a:spLocks noChangeArrowheads="1"/>
          </p:cNvSpPr>
          <p:nvPr/>
        </p:nvSpPr>
        <p:spPr bwMode="auto">
          <a:xfrm>
            <a:off x="2771775" y="2205038"/>
            <a:ext cx="720725" cy="719137"/>
          </a:xfrm>
          <a:prstGeom prst="rect">
            <a:avLst/>
          </a:prstGeom>
          <a:solidFill>
            <a:srgbClr val="00CCFF">
              <a:alpha val="39999"/>
            </a:srgbClr>
          </a:solidFill>
          <a:ln w="317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441230" name="Rectangle 14"/>
          <p:cNvSpPr>
            <a:spLocks noChangeArrowheads="1"/>
          </p:cNvSpPr>
          <p:nvPr/>
        </p:nvSpPr>
        <p:spPr bwMode="auto">
          <a:xfrm>
            <a:off x="4787900" y="2205038"/>
            <a:ext cx="720725" cy="719137"/>
          </a:xfrm>
          <a:prstGeom prst="rect">
            <a:avLst/>
          </a:prstGeom>
          <a:solidFill>
            <a:srgbClr val="00CCFF">
              <a:alpha val="39999"/>
            </a:srgbClr>
          </a:solidFill>
          <a:ln w="317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441231" name="Rectangle 15"/>
          <p:cNvSpPr>
            <a:spLocks noChangeArrowheads="1"/>
          </p:cNvSpPr>
          <p:nvPr/>
        </p:nvSpPr>
        <p:spPr bwMode="auto">
          <a:xfrm>
            <a:off x="2771775" y="4437063"/>
            <a:ext cx="720725" cy="719137"/>
          </a:xfrm>
          <a:prstGeom prst="rect">
            <a:avLst/>
          </a:prstGeom>
          <a:solidFill>
            <a:srgbClr val="00CCFF">
              <a:alpha val="39999"/>
            </a:srgbClr>
          </a:solidFill>
          <a:ln w="317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441232" name="Rectangle 16"/>
          <p:cNvSpPr>
            <a:spLocks noChangeArrowheads="1"/>
          </p:cNvSpPr>
          <p:nvPr/>
        </p:nvSpPr>
        <p:spPr bwMode="auto">
          <a:xfrm>
            <a:off x="4787900" y="4437063"/>
            <a:ext cx="720725" cy="719137"/>
          </a:xfrm>
          <a:prstGeom prst="rect">
            <a:avLst/>
          </a:prstGeom>
          <a:solidFill>
            <a:srgbClr val="00CCFF">
              <a:alpha val="39999"/>
            </a:srgbClr>
          </a:solidFill>
          <a:ln w="317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64560" name="Rectangle 17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1377950" cy="1143000"/>
          </a:xfrm>
          <a:noFill/>
        </p:spPr>
        <p:txBody>
          <a:bodyPr/>
          <a:lstStyle/>
          <a:p>
            <a:pPr eaLnBrk="1" hangingPunct="1"/>
            <a:r>
              <a:rPr lang="zh-CN" altLang="en-US" b="1" smtClean="0"/>
              <a:t>例</a:t>
            </a:r>
            <a:r>
              <a:rPr lang="en-US" altLang="zh-CN" b="1" smtClean="0"/>
              <a:t>2</a:t>
            </a:r>
            <a:r>
              <a:rPr lang="zh-CN" altLang="en-US" b="1" smtClean="0"/>
              <a:t> </a:t>
            </a:r>
            <a:r>
              <a:rPr lang="en-US" altLang="zh-CN" b="1" smtClean="0">
                <a:latin typeface="Times New Roman" pitchFamily="18" charset="0"/>
              </a:rPr>
              <a:t>.</a:t>
            </a:r>
          </a:p>
        </p:txBody>
      </p:sp>
      <p:graphicFrame>
        <p:nvGraphicFramePr>
          <p:cNvPr id="364561" name="Object 19"/>
          <p:cNvGraphicFramePr>
            <a:graphicFrameLocks noGrp="1" noChangeAspect="1"/>
          </p:cNvGraphicFramePr>
          <p:nvPr>
            <p:ph type="body" idx="1"/>
          </p:nvPr>
        </p:nvGraphicFramePr>
        <p:xfrm>
          <a:off x="2051050" y="1573213"/>
          <a:ext cx="4230688" cy="432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667" name="公式" r:id="rId5" imgW="1663700" imgH="1701800" progId="Equation.3">
                  <p:embed/>
                </p:oleObj>
              </mc:Choice>
              <mc:Fallback>
                <p:oleObj name="公式" r:id="rId5" imgW="1663700" imgH="17018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1573213"/>
                        <a:ext cx="4230688" cy="432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44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41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41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41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441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41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41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41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41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000"/>
                                        <p:tgtEl>
                                          <p:spTgt spid="244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000"/>
                                        <p:tgtEl>
                                          <p:spTgt spid="244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41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41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41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41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41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41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441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441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441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441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441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441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441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441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44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1219" grpId="0" animBg="1"/>
      <p:bldP spid="2441221" grpId="0" animBg="1"/>
      <p:bldP spid="2441222" grpId="0" animBg="1"/>
      <p:bldP spid="2441223" grpId="0" animBg="1"/>
      <p:bldP spid="2441224" grpId="0" animBg="1"/>
      <p:bldP spid="2441225" grpId="0" animBg="1"/>
      <p:bldP spid="2441226" grpId="0" animBg="1"/>
      <p:bldP spid="2441227" grpId="0" animBg="1"/>
      <p:bldP spid="2441228" grpId="0" animBg="1"/>
      <p:bldP spid="2441229" grpId="0" animBg="1"/>
      <p:bldP spid="2441230" grpId="0" animBg="1"/>
      <p:bldP spid="2441231" grpId="0" animBg="1"/>
      <p:bldP spid="244123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186" name="Object 3"/>
          <p:cNvGraphicFramePr>
            <a:graphicFrameLocks noChangeAspect="1"/>
          </p:cNvGraphicFramePr>
          <p:nvPr/>
        </p:nvGraphicFramePr>
        <p:xfrm>
          <a:off x="323850" y="2420938"/>
          <a:ext cx="2449513" cy="169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05" name="公式" r:id="rId3" imgW="698197" imgH="482391" progId="Equation.3">
                  <p:embed/>
                </p:oleObj>
              </mc:Choice>
              <mc:Fallback>
                <p:oleObj name="公式" r:id="rId3" imgW="698197" imgH="482391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2420938"/>
                        <a:ext cx="2449513" cy="169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3187" name="Picture 6" descr="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8" name="Rectangle 7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altLang="zh-CN" sz="4000" b="1" smtClean="0">
                <a:solidFill>
                  <a:schemeClr val="bg1"/>
                </a:solidFill>
                <a:latin typeface="Times New Roman" pitchFamily="18" charset="0"/>
              </a:rPr>
              <a:t>2</a:t>
            </a:r>
            <a:r>
              <a:rPr lang="en-US" altLang="zh-CN" sz="4000" b="1" smtClean="0">
                <a:solidFill>
                  <a:schemeClr val="bg1"/>
                </a:solidFill>
              </a:rPr>
              <a:t> </a:t>
            </a:r>
            <a:r>
              <a:rPr lang="zh-CN" altLang="en-US" sz="4000" b="1" smtClean="0">
                <a:solidFill>
                  <a:schemeClr val="bg1"/>
                </a:solidFill>
              </a:rPr>
              <a:t>阶行列式的几何意义</a:t>
            </a:r>
          </a:p>
        </p:txBody>
      </p:sp>
      <p:graphicFrame>
        <p:nvGraphicFramePr>
          <p:cNvPr id="3909640" name="Object 8"/>
          <p:cNvGraphicFramePr>
            <a:graphicFrameLocks noChangeAspect="1"/>
          </p:cNvGraphicFramePr>
          <p:nvPr/>
        </p:nvGraphicFramePr>
        <p:xfrm>
          <a:off x="1116013" y="4868863"/>
          <a:ext cx="7043737" cy="159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06" name="公式" r:id="rId6" imgW="2235200" imgH="508000" progId="Equation.3">
                  <p:embed/>
                </p:oleObj>
              </mc:Choice>
              <mc:Fallback>
                <p:oleObj name="公式" r:id="rId6" imgW="2235200" imgH="5080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4868863"/>
                        <a:ext cx="7043737" cy="1598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190" name="AutoShape 9"/>
          <p:cNvSpPr>
            <a:spLocks noChangeArrowheads="1"/>
          </p:cNvSpPr>
          <p:nvPr/>
        </p:nvSpPr>
        <p:spPr bwMode="auto">
          <a:xfrm>
            <a:off x="2916238" y="1773238"/>
            <a:ext cx="5543550" cy="2808287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93191" name="Object 10"/>
          <p:cNvGraphicFramePr>
            <a:graphicFrameLocks noChangeAspect="1"/>
          </p:cNvGraphicFramePr>
          <p:nvPr/>
        </p:nvGraphicFramePr>
        <p:xfrm>
          <a:off x="3059113" y="1989138"/>
          <a:ext cx="5040312" cy="158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07" name="公式" r:id="rId8" imgW="1536700" imgH="482600" progId="Equation.3">
                  <p:embed/>
                </p:oleObj>
              </mc:Choice>
              <mc:Fallback>
                <p:oleObj name="公式" r:id="rId8" imgW="1536700" imgH="4826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1989138"/>
                        <a:ext cx="5040312" cy="158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192" name="Object 11"/>
          <p:cNvGraphicFramePr>
            <a:graphicFrameLocks noChangeAspect="1"/>
          </p:cNvGraphicFramePr>
          <p:nvPr/>
        </p:nvGraphicFramePr>
        <p:xfrm>
          <a:off x="3059113" y="3789363"/>
          <a:ext cx="5300662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08" name="公式" r:id="rId10" imgW="1574800" imgH="203200" progId="Equation.3">
                  <p:embed/>
                </p:oleObj>
              </mc:Choice>
              <mc:Fallback>
                <p:oleObj name="公式" r:id="rId10" imgW="1574800" imgH="2032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3789363"/>
                        <a:ext cx="5300662" cy="684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9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096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09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09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692150"/>
            <a:ext cx="8229600" cy="5434013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例 </a:t>
            </a:r>
            <a:r>
              <a:rPr lang="en-US" altLang="zh-CN" b="1" dirty="0" smtClean="0">
                <a:latin typeface="Times New Roman" pitchFamily="18" charset="0"/>
              </a:rPr>
              <a:t>3.  </a:t>
            </a:r>
            <a:r>
              <a:rPr lang="zh-CN" altLang="en-US" b="1" dirty="0" smtClean="0">
                <a:latin typeface="Times New Roman" pitchFamily="18" charset="0"/>
              </a:rPr>
              <a:t>求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zh-CN" altLang="en-US" b="1" dirty="0" smtClean="0"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zh-CN" altLang="en-US" b="1" dirty="0" smtClean="0"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zh-CN" altLang="en-US" b="1" dirty="0" smtClean="0"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zh-CN" altLang="en-US" b="1" dirty="0" smtClean="0"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提示</a:t>
            </a:r>
            <a:r>
              <a:rPr lang="en-US" altLang="zh-CN" b="1" dirty="0" smtClean="0">
                <a:latin typeface="Times New Roman" pitchFamily="18" charset="0"/>
              </a:rPr>
              <a:t>: </a:t>
            </a:r>
            <a:r>
              <a:rPr lang="zh-CN" altLang="en-US" b="1" dirty="0" smtClean="0">
                <a:latin typeface="Times New Roman" pitchFamily="18" charset="0"/>
              </a:rPr>
              <a:t>若 </a:t>
            </a:r>
            <a:r>
              <a:rPr lang="en-US" altLang="zh-CN" b="1" i="1" dirty="0" smtClean="0">
                <a:latin typeface="Times New Roman" pitchFamily="18" charset="0"/>
              </a:rPr>
              <a:t>a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=</a:t>
            </a:r>
            <a:r>
              <a:rPr lang="en-US" altLang="zh-CN" b="1" dirty="0" smtClean="0">
                <a:latin typeface="Times New Roman" pitchFamily="18" charset="0"/>
              </a:rPr>
              <a:t> 0,  </a:t>
            </a:r>
            <a:r>
              <a:rPr lang="zh-CN" altLang="en-US" b="1" dirty="0" smtClean="0">
                <a:latin typeface="Times New Roman" pitchFamily="18" charset="0"/>
              </a:rPr>
              <a:t>作 </a:t>
            </a:r>
            <a:r>
              <a:rPr lang="en-US" altLang="zh-CN" b="1" dirty="0" smtClean="0">
                <a:latin typeface="Times New Roman" pitchFamily="18" charset="0"/>
              </a:rPr>
              <a:t>Laplace </a:t>
            </a:r>
            <a:r>
              <a:rPr lang="zh-CN" altLang="en-US" b="1" dirty="0" smtClean="0">
                <a:latin typeface="Times New Roman" pitchFamily="18" charset="0"/>
              </a:rPr>
              <a:t>展开</a:t>
            </a:r>
            <a:r>
              <a:rPr lang="en-US" altLang="zh-CN" b="1" dirty="0" smtClean="0">
                <a:latin typeface="Times New Roman" pitchFamily="18" charset="0"/>
              </a:rPr>
              <a:t>;  </a:t>
            </a:r>
            <a:r>
              <a:rPr lang="zh-CN" altLang="en-US" b="1" dirty="0" smtClean="0">
                <a:latin typeface="Times New Roman" pitchFamily="18" charset="0"/>
              </a:rPr>
              <a:t>若 </a:t>
            </a:r>
            <a:r>
              <a:rPr lang="en-US" altLang="zh-CN" b="1" i="1" dirty="0" smtClean="0">
                <a:latin typeface="Times New Roman" pitchFamily="18" charset="0"/>
              </a:rPr>
              <a:t>a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</a:t>
            </a:r>
            <a:r>
              <a:rPr lang="en-US" altLang="zh-CN" b="1" dirty="0" smtClean="0">
                <a:latin typeface="Times New Roman" pitchFamily="18" charset="0"/>
              </a:rPr>
              <a:t> 0, 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</a:t>
            </a:r>
            <a:r>
              <a:rPr lang="zh-CN" altLang="en-US" b="1" dirty="0" smtClean="0">
                <a:latin typeface="Times New Roman" pitchFamily="18" charset="0"/>
              </a:rPr>
              <a:t>消去左下角的二阶块再作 </a:t>
            </a:r>
            <a:r>
              <a:rPr lang="en-US" altLang="zh-CN" b="1" dirty="0" smtClean="0">
                <a:latin typeface="Times New Roman" pitchFamily="18" charset="0"/>
              </a:rPr>
              <a:t>Laplace </a:t>
            </a:r>
            <a:r>
              <a:rPr lang="zh-CN" altLang="en-US" b="1" dirty="0" smtClean="0">
                <a:latin typeface="Times New Roman" pitchFamily="18" charset="0"/>
              </a:rPr>
              <a:t>展开</a:t>
            </a:r>
            <a:r>
              <a:rPr lang="en-US" altLang="zh-CN" b="1" dirty="0" smtClean="0">
                <a:latin typeface="Times New Roman" pitchFamily="18" charset="0"/>
              </a:rPr>
              <a:t>.</a:t>
            </a:r>
          </a:p>
        </p:txBody>
      </p:sp>
      <p:graphicFrame>
        <p:nvGraphicFramePr>
          <p:cNvPr id="366595" name="Object 3"/>
          <p:cNvGraphicFramePr>
            <a:graphicFrameLocks noChangeAspect="1"/>
          </p:cNvGraphicFramePr>
          <p:nvPr/>
        </p:nvGraphicFramePr>
        <p:xfrm>
          <a:off x="2411413" y="1484313"/>
          <a:ext cx="3862387" cy="257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649" name="公式" r:id="rId3" imgW="1371600" imgH="914400" progId="Equation.3">
                  <p:embed/>
                </p:oleObj>
              </mc:Choice>
              <mc:Fallback>
                <p:oleObj name="公式" r:id="rId3" imgW="1371600" imgH="9144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1484313"/>
                        <a:ext cx="3862387" cy="2578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7186" name="Rectangle 2"/>
          <p:cNvSpPr>
            <a:spLocks noChangeArrowheads="1"/>
          </p:cNvSpPr>
          <p:nvPr/>
        </p:nvSpPr>
        <p:spPr bwMode="auto">
          <a:xfrm>
            <a:off x="2916238" y="2349500"/>
            <a:ext cx="4968875" cy="1655763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677187" name="Rectangle 3"/>
          <p:cNvSpPr>
            <a:spLocks noChangeArrowheads="1"/>
          </p:cNvSpPr>
          <p:nvPr/>
        </p:nvSpPr>
        <p:spPr bwMode="auto">
          <a:xfrm>
            <a:off x="2916238" y="3141663"/>
            <a:ext cx="4968875" cy="1655762"/>
          </a:xfrm>
          <a:prstGeom prst="rect">
            <a:avLst/>
          </a:prstGeom>
          <a:solidFill>
            <a:srgbClr val="0000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677188" name="Rectangle 4"/>
          <p:cNvSpPr>
            <a:spLocks noChangeArrowheads="1"/>
          </p:cNvSpPr>
          <p:nvPr/>
        </p:nvSpPr>
        <p:spPr bwMode="auto">
          <a:xfrm>
            <a:off x="2914650" y="3141663"/>
            <a:ext cx="2303463" cy="1655762"/>
          </a:xfrm>
          <a:prstGeom prst="rect">
            <a:avLst/>
          </a:prstGeom>
          <a:solidFill>
            <a:srgbClr val="FF0000">
              <a:alpha val="39999"/>
            </a:srgbClr>
          </a:solidFill>
          <a:ln w="9525">
            <a:solidFill>
              <a:srgbClr val="0000FF"/>
            </a:solidFill>
            <a:prstDash val="dash"/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677189" name="Rectangle 5"/>
          <p:cNvSpPr>
            <a:spLocks noChangeArrowheads="1"/>
          </p:cNvSpPr>
          <p:nvPr/>
        </p:nvSpPr>
        <p:spPr bwMode="auto">
          <a:xfrm>
            <a:off x="2916238" y="2349500"/>
            <a:ext cx="2303462" cy="1655763"/>
          </a:xfrm>
          <a:prstGeom prst="rect">
            <a:avLst/>
          </a:prstGeom>
          <a:solidFill>
            <a:srgbClr val="FF0000">
              <a:alpha val="0"/>
            </a:srgbClr>
          </a:solidFill>
          <a:ln w="444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677190" name="Rectangle 6"/>
          <p:cNvSpPr>
            <a:spLocks noChangeArrowheads="1"/>
          </p:cNvSpPr>
          <p:nvPr/>
        </p:nvSpPr>
        <p:spPr bwMode="auto">
          <a:xfrm>
            <a:off x="5580063" y="4868863"/>
            <a:ext cx="2305050" cy="792162"/>
          </a:xfrm>
          <a:prstGeom prst="rect">
            <a:avLst/>
          </a:prstGeom>
          <a:solidFill>
            <a:srgbClr val="FF0000">
              <a:alpha val="0"/>
            </a:srgbClr>
          </a:solidFill>
          <a:ln w="4445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677191" name="Rectangle 7"/>
          <p:cNvSpPr>
            <a:spLocks noChangeArrowheads="1"/>
          </p:cNvSpPr>
          <p:nvPr/>
        </p:nvSpPr>
        <p:spPr bwMode="auto">
          <a:xfrm>
            <a:off x="5508625" y="2349500"/>
            <a:ext cx="2376488" cy="792163"/>
          </a:xfrm>
          <a:prstGeom prst="rect">
            <a:avLst/>
          </a:prstGeom>
          <a:solidFill>
            <a:srgbClr val="FF0000">
              <a:alpha val="0"/>
            </a:srgbClr>
          </a:solidFill>
          <a:ln w="4445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65576" name="Rectangle 8"/>
          <p:cNvSpPr>
            <a:spLocks noChangeArrowheads="1"/>
          </p:cNvSpPr>
          <p:nvPr/>
        </p:nvSpPr>
        <p:spPr bwMode="auto">
          <a:xfrm>
            <a:off x="395288" y="333375"/>
            <a:ext cx="822960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kumimoji="0" lang="en-US" altLang="zh-CN" sz="4000">
                <a:latin typeface="Times New Roman" pitchFamily="18" charset="0"/>
              </a:rPr>
              <a:t> </a:t>
            </a:r>
            <a:r>
              <a:rPr kumimoji="0" lang="zh-CN" altLang="en-US" sz="3600">
                <a:latin typeface="Times New Roman" pitchFamily="18" charset="0"/>
              </a:rPr>
              <a:t>例</a:t>
            </a:r>
            <a:r>
              <a:rPr kumimoji="0" lang="en-US" altLang="zh-CN" sz="3600">
                <a:latin typeface="Times New Roman" pitchFamily="18" charset="0"/>
              </a:rPr>
              <a:t>: </a:t>
            </a:r>
            <a:r>
              <a:rPr kumimoji="0" lang="zh-CN" altLang="en-US" sz="3600">
                <a:latin typeface="Times New Roman" pitchFamily="18" charset="0"/>
              </a:rPr>
              <a:t>求第 </a:t>
            </a:r>
            <a:r>
              <a:rPr kumimoji="0" lang="en-US" altLang="zh-CN" sz="3600">
                <a:latin typeface="Times New Roman" pitchFamily="18" charset="0"/>
              </a:rPr>
              <a:t>1, 2 </a:t>
            </a:r>
            <a:r>
              <a:rPr kumimoji="0" lang="zh-CN" altLang="en-US" sz="3600">
                <a:latin typeface="Times New Roman" pitchFamily="18" charset="0"/>
              </a:rPr>
              <a:t>行的全体子式与第 </a:t>
            </a:r>
            <a:r>
              <a:rPr kumimoji="0" lang="en-US" altLang="zh-CN" sz="3600">
                <a:latin typeface="Times New Roman" pitchFamily="18" charset="0"/>
              </a:rPr>
              <a:t>2, 3 </a:t>
            </a:r>
            <a:r>
              <a:rPr kumimoji="0" lang="zh-CN" altLang="en-US" sz="3600">
                <a:latin typeface="Times New Roman" pitchFamily="18" charset="0"/>
              </a:rPr>
              <a:t>行</a:t>
            </a:r>
          </a:p>
          <a:p>
            <a:pPr eaLnBrk="1" hangingPunct="1">
              <a:buFontTx/>
              <a:buNone/>
            </a:pPr>
            <a:r>
              <a:rPr kumimoji="0" lang="zh-CN" altLang="en-US" sz="3600">
                <a:latin typeface="Times New Roman" pitchFamily="18" charset="0"/>
              </a:rPr>
              <a:t>      对应子式的代数余子式的乘积之和 </a:t>
            </a:r>
          </a:p>
        </p:txBody>
      </p:sp>
      <p:graphicFrame>
        <p:nvGraphicFramePr>
          <p:cNvPr id="3677193" name="Object 9"/>
          <p:cNvGraphicFramePr>
            <a:graphicFrameLocks noChangeAspect="1"/>
          </p:cNvGraphicFramePr>
          <p:nvPr/>
        </p:nvGraphicFramePr>
        <p:xfrm>
          <a:off x="4787900" y="5805488"/>
          <a:ext cx="1135063" cy="79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282" name="公式" r:id="rId3" imgW="342751" imgH="241195" progId="Equation.3">
                  <p:embed/>
                </p:oleObj>
              </mc:Choice>
              <mc:Fallback>
                <p:oleObj name="公式" r:id="rId3" imgW="342751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5805488"/>
                        <a:ext cx="1135063" cy="798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5578" name="Object 10"/>
          <p:cNvGraphicFramePr>
            <a:graphicFrameLocks noGrp="1" noChangeAspect="1"/>
          </p:cNvGraphicFramePr>
          <p:nvPr>
            <p:ph type="body" idx="1"/>
          </p:nvPr>
        </p:nvGraphicFramePr>
        <p:xfrm>
          <a:off x="1468438" y="2205038"/>
          <a:ext cx="6492875" cy="350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283" name="公式" r:id="rId5" imgW="1739900" imgH="939800" progId="Equation.3">
                  <p:embed/>
                </p:oleObj>
              </mc:Choice>
              <mc:Fallback>
                <p:oleObj name="公式" r:id="rId5" imgW="1739900" imgH="93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8438" y="2205038"/>
                        <a:ext cx="6492875" cy="3506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77195" name="Rectangle 11"/>
          <p:cNvSpPr>
            <a:spLocks noChangeArrowheads="1"/>
          </p:cNvSpPr>
          <p:nvPr/>
        </p:nvSpPr>
        <p:spPr bwMode="auto">
          <a:xfrm>
            <a:off x="1258888" y="3357563"/>
            <a:ext cx="1584325" cy="10080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3677196" name="Object 12"/>
          <p:cNvGraphicFramePr>
            <a:graphicFrameLocks noChangeAspect="1"/>
          </p:cNvGraphicFramePr>
          <p:nvPr/>
        </p:nvGraphicFramePr>
        <p:xfrm>
          <a:off x="250825" y="4149725"/>
          <a:ext cx="2728913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284" name="公式" r:id="rId7" imgW="965200" imgH="203200" progId="Equation.3">
                  <p:embed/>
                </p:oleObj>
              </mc:Choice>
              <mc:Fallback>
                <p:oleObj name="公式" r:id="rId7" imgW="9652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4149725"/>
                        <a:ext cx="2728913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77197" name="Rectangle 13" descr="羊皮纸"/>
          <p:cNvSpPr>
            <a:spLocks noChangeArrowheads="1"/>
          </p:cNvSpPr>
          <p:nvPr/>
        </p:nvSpPr>
        <p:spPr bwMode="auto">
          <a:xfrm>
            <a:off x="2987675" y="4005263"/>
            <a:ext cx="4824413" cy="792162"/>
          </a:xfrm>
          <a:prstGeom prst="rect">
            <a:avLst/>
          </a:prstGeom>
          <a:blipFill dpi="0" rotWithShape="1">
            <a:blip r:embed="rId9">
              <a:alphaModFix amt="77000"/>
            </a:blip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3677198" name="Object 14"/>
          <p:cNvGraphicFramePr>
            <a:graphicFrameLocks noChangeAspect="1"/>
          </p:cNvGraphicFramePr>
          <p:nvPr/>
        </p:nvGraphicFramePr>
        <p:xfrm>
          <a:off x="3059113" y="3933825"/>
          <a:ext cx="4725987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285" name="公式" r:id="rId10" imgW="1231366" imgH="228501" progId="Equation.3">
                  <p:embed/>
                </p:oleObj>
              </mc:Choice>
              <mc:Fallback>
                <p:oleObj name="公式" r:id="rId10" imgW="1231366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3933825"/>
                        <a:ext cx="4725987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77199" name="Rectangle 15"/>
          <p:cNvSpPr>
            <a:spLocks noChangeArrowheads="1"/>
          </p:cNvSpPr>
          <p:nvPr/>
        </p:nvSpPr>
        <p:spPr bwMode="auto">
          <a:xfrm>
            <a:off x="2916238" y="3141663"/>
            <a:ext cx="2303462" cy="1655762"/>
          </a:xfrm>
          <a:prstGeom prst="rect">
            <a:avLst/>
          </a:prstGeom>
          <a:noFill/>
          <a:ln w="381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033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677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7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677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77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3677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77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677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677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677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77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677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677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677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677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677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3677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000"/>
                                        <p:tgtEl>
                                          <p:spTgt spid="3677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000"/>
                                        <p:tgtEl>
                                          <p:spTgt spid="3677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3677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3677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677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677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677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77186" grpId="0" animBg="1"/>
      <p:bldP spid="3677187" grpId="0" animBg="1"/>
      <p:bldP spid="3677188" grpId="0" animBg="1"/>
      <p:bldP spid="3677189" grpId="0" animBg="1"/>
      <p:bldP spid="3677190" grpId="0" animBg="1"/>
      <p:bldP spid="3677191" grpId="0" animBg="1"/>
      <p:bldP spid="3677195" grpId="0" animBg="1"/>
      <p:bldP spid="3677197" grpId="0" animBg="1"/>
      <p:bldP spid="3677199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8229600" cy="1439863"/>
          </a:xfrm>
        </p:spPr>
        <p:txBody>
          <a:bodyPr/>
          <a:lstStyle/>
          <a:p>
            <a:pPr eaLnBrk="1" hangingPunct="1">
              <a:lnSpc>
                <a:spcPct val="125000"/>
              </a:lnSpc>
            </a:pPr>
            <a:r>
              <a:rPr lang="zh-CN" altLang="en-US" sz="3600" b="1" smtClean="0"/>
              <a:t>离散 </a:t>
            </a:r>
            <a:r>
              <a:rPr lang="en-US" altLang="zh-CN" sz="3600" b="1" smtClean="0">
                <a:latin typeface="Times New Roman" pitchFamily="18" charset="0"/>
              </a:rPr>
              <a:t>Poisson</a:t>
            </a:r>
            <a:r>
              <a:rPr lang="en-US" altLang="zh-CN" sz="3600" b="1" smtClean="0"/>
              <a:t> </a:t>
            </a:r>
            <a:r>
              <a:rPr lang="zh-CN" altLang="en-US" sz="3600" b="1" smtClean="0"/>
              <a:t>方程</a:t>
            </a:r>
            <a:r>
              <a:rPr lang="en-US" altLang="zh-CN" sz="3600" b="1" smtClean="0">
                <a:latin typeface="Times New Roman" pitchFamily="18" charset="0"/>
              </a:rPr>
              <a:t>:   </a:t>
            </a:r>
            <a:r>
              <a:rPr lang="zh-CN" altLang="en-US" sz="3600" b="1" smtClean="0">
                <a:latin typeface="Times New Roman" pitchFamily="18" charset="0"/>
              </a:rPr>
              <a:t>在金属板的</a:t>
            </a:r>
            <a:br>
              <a:rPr lang="zh-CN" altLang="en-US" sz="3600" b="1" smtClean="0">
                <a:latin typeface="Times New Roman" pitchFamily="18" charset="0"/>
              </a:rPr>
            </a:br>
            <a:r>
              <a:rPr lang="zh-CN" altLang="en-US" sz="3600" b="1" smtClean="0">
                <a:latin typeface="Times New Roman" pitchFamily="18" charset="0"/>
              </a:rPr>
              <a:t>边界施以恒定温度</a:t>
            </a:r>
            <a:r>
              <a:rPr lang="en-US" altLang="zh-CN" sz="3600" b="1" smtClean="0">
                <a:latin typeface="Times New Roman" pitchFamily="18" charset="0"/>
              </a:rPr>
              <a:t>,  </a:t>
            </a:r>
            <a:r>
              <a:rPr lang="zh-CN" altLang="en-US" sz="3600" b="1" smtClean="0">
                <a:latin typeface="Times New Roman" pitchFamily="18" charset="0"/>
              </a:rPr>
              <a:t>求板内温度的分布</a:t>
            </a:r>
          </a:p>
        </p:txBody>
      </p:sp>
      <p:sp>
        <p:nvSpPr>
          <p:cNvPr id="282627" name="Rectangle 3"/>
          <p:cNvSpPr>
            <a:spLocks noChangeArrowheads="1"/>
          </p:cNvSpPr>
          <p:nvPr/>
        </p:nvSpPr>
        <p:spPr bwMode="auto">
          <a:xfrm>
            <a:off x="1835150" y="2205038"/>
            <a:ext cx="5329238" cy="3671887"/>
          </a:xfrm>
          <a:prstGeom prst="rect">
            <a:avLst/>
          </a:prstGeom>
          <a:gradFill rotWithShape="1">
            <a:gsLst>
              <a:gs pos="0">
                <a:srgbClr val="FFFF00">
                  <a:alpha val="81000"/>
                </a:srgbClr>
              </a:gs>
              <a:gs pos="100000">
                <a:srgbClr val="FF3300">
                  <a:alpha val="82999"/>
                </a:srgbClr>
              </a:gs>
            </a:gsLst>
            <a:lin ang="2700000" scaled="1"/>
          </a:gra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426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Line 2"/>
          <p:cNvSpPr>
            <a:spLocks noChangeShapeType="1"/>
          </p:cNvSpPr>
          <p:nvPr/>
        </p:nvSpPr>
        <p:spPr bwMode="auto">
          <a:xfrm flipV="1">
            <a:off x="1835150" y="1989138"/>
            <a:ext cx="5329238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83651" name="Line 3"/>
          <p:cNvSpPr>
            <a:spLocks noChangeShapeType="1"/>
          </p:cNvSpPr>
          <p:nvPr/>
        </p:nvSpPr>
        <p:spPr bwMode="auto">
          <a:xfrm flipV="1">
            <a:off x="1835150" y="4797425"/>
            <a:ext cx="5329238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83652" name="Line 4"/>
          <p:cNvSpPr>
            <a:spLocks noChangeShapeType="1"/>
          </p:cNvSpPr>
          <p:nvPr/>
        </p:nvSpPr>
        <p:spPr bwMode="auto">
          <a:xfrm flipH="1">
            <a:off x="1835150" y="1989138"/>
            <a:ext cx="0" cy="3671887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83653" name="Line 5"/>
          <p:cNvSpPr>
            <a:spLocks noChangeShapeType="1"/>
          </p:cNvSpPr>
          <p:nvPr/>
        </p:nvSpPr>
        <p:spPr bwMode="auto">
          <a:xfrm flipH="1">
            <a:off x="3924300" y="1989138"/>
            <a:ext cx="0" cy="3671887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83654" name="Line 6"/>
          <p:cNvSpPr>
            <a:spLocks noChangeShapeType="1"/>
          </p:cNvSpPr>
          <p:nvPr/>
        </p:nvSpPr>
        <p:spPr bwMode="auto">
          <a:xfrm flipH="1">
            <a:off x="5003800" y="1989138"/>
            <a:ext cx="0" cy="3671887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83655" name="Line 7"/>
          <p:cNvSpPr>
            <a:spLocks noChangeShapeType="1"/>
          </p:cNvSpPr>
          <p:nvPr/>
        </p:nvSpPr>
        <p:spPr bwMode="auto">
          <a:xfrm flipH="1">
            <a:off x="7164388" y="1989138"/>
            <a:ext cx="0" cy="3671887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83656" name="Rectangle 8"/>
          <p:cNvSpPr>
            <a:spLocks noChangeArrowheads="1"/>
          </p:cNvSpPr>
          <p:nvPr/>
        </p:nvSpPr>
        <p:spPr bwMode="auto">
          <a:xfrm>
            <a:off x="1187450" y="2492375"/>
            <a:ext cx="43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0</a:t>
            </a:r>
          </a:p>
        </p:txBody>
      </p:sp>
      <p:sp>
        <p:nvSpPr>
          <p:cNvPr id="283657" name="Rectangle 9"/>
          <p:cNvSpPr>
            <a:spLocks noChangeArrowheads="1"/>
          </p:cNvSpPr>
          <p:nvPr/>
        </p:nvSpPr>
        <p:spPr bwMode="auto">
          <a:xfrm>
            <a:off x="1187450" y="3429000"/>
            <a:ext cx="43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283658" name="Rectangle 10"/>
          <p:cNvSpPr>
            <a:spLocks noChangeArrowheads="1"/>
          </p:cNvSpPr>
          <p:nvPr/>
        </p:nvSpPr>
        <p:spPr bwMode="auto">
          <a:xfrm>
            <a:off x="2627313" y="1268413"/>
            <a:ext cx="43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0</a:t>
            </a:r>
          </a:p>
        </p:txBody>
      </p:sp>
      <p:sp>
        <p:nvSpPr>
          <p:cNvPr id="283659" name="Rectangle 11"/>
          <p:cNvSpPr>
            <a:spLocks noChangeArrowheads="1"/>
          </p:cNvSpPr>
          <p:nvPr/>
        </p:nvSpPr>
        <p:spPr bwMode="auto">
          <a:xfrm>
            <a:off x="3708400" y="1268413"/>
            <a:ext cx="43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0</a:t>
            </a:r>
          </a:p>
        </p:txBody>
      </p:sp>
      <p:sp>
        <p:nvSpPr>
          <p:cNvPr id="283660" name="Rectangle 12"/>
          <p:cNvSpPr>
            <a:spLocks noChangeArrowheads="1"/>
          </p:cNvSpPr>
          <p:nvPr/>
        </p:nvSpPr>
        <p:spPr bwMode="auto">
          <a:xfrm>
            <a:off x="4787900" y="1268413"/>
            <a:ext cx="43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283661" name="Rectangle 13"/>
          <p:cNvSpPr>
            <a:spLocks noChangeArrowheads="1"/>
          </p:cNvSpPr>
          <p:nvPr/>
        </p:nvSpPr>
        <p:spPr bwMode="auto">
          <a:xfrm>
            <a:off x="5940425" y="1268413"/>
            <a:ext cx="43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283662" name="Rectangle 14"/>
          <p:cNvSpPr>
            <a:spLocks noChangeArrowheads="1"/>
          </p:cNvSpPr>
          <p:nvPr/>
        </p:nvSpPr>
        <p:spPr bwMode="auto">
          <a:xfrm>
            <a:off x="7308850" y="2565400"/>
            <a:ext cx="43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283663" name="Rectangle 15"/>
          <p:cNvSpPr>
            <a:spLocks noChangeArrowheads="1"/>
          </p:cNvSpPr>
          <p:nvPr/>
        </p:nvSpPr>
        <p:spPr bwMode="auto">
          <a:xfrm>
            <a:off x="7308850" y="3429000"/>
            <a:ext cx="43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283664" name="Rectangle 16"/>
          <p:cNvSpPr>
            <a:spLocks noChangeArrowheads="1"/>
          </p:cNvSpPr>
          <p:nvPr/>
        </p:nvSpPr>
        <p:spPr bwMode="auto">
          <a:xfrm>
            <a:off x="5867400" y="5805488"/>
            <a:ext cx="43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283665" name="Rectangle 17"/>
          <p:cNvSpPr>
            <a:spLocks noChangeArrowheads="1"/>
          </p:cNvSpPr>
          <p:nvPr/>
        </p:nvSpPr>
        <p:spPr bwMode="auto">
          <a:xfrm>
            <a:off x="4787900" y="5805488"/>
            <a:ext cx="43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283666" name="Rectangle 18"/>
          <p:cNvSpPr>
            <a:spLocks noChangeArrowheads="1"/>
          </p:cNvSpPr>
          <p:nvPr/>
        </p:nvSpPr>
        <p:spPr bwMode="auto">
          <a:xfrm>
            <a:off x="3635375" y="5805488"/>
            <a:ext cx="43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283667" name="Rectangle 19"/>
          <p:cNvSpPr>
            <a:spLocks noChangeArrowheads="1"/>
          </p:cNvSpPr>
          <p:nvPr/>
        </p:nvSpPr>
        <p:spPr bwMode="auto">
          <a:xfrm>
            <a:off x="2627313" y="5805488"/>
            <a:ext cx="43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283668" name="Line 20"/>
          <p:cNvSpPr>
            <a:spLocks noChangeShapeType="1"/>
          </p:cNvSpPr>
          <p:nvPr/>
        </p:nvSpPr>
        <p:spPr bwMode="auto">
          <a:xfrm flipV="1">
            <a:off x="1835150" y="5661025"/>
            <a:ext cx="5329238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83669" name="Rectangle 21"/>
          <p:cNvSpPr>
            <a:spLocks noChangeArrowheads="1"/>
          </p:cNvSpPr>
          <p:nvPr/>
        </p:nvSpPr>
        <p:spPr bwMode="auto">
          <a:xfrm>
            <a:off x="1187450" y="4437063"/>
            <a:ext cx="43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283670" name="Rectangle 22"/>
          <p:cNvSpPr>
            <a:spLocks noChangeArrowheads="1"/>
          </p:cNvSpPr>
          <p:nvPr/>
        </p:nvSpPr>
        <p:spPr bwMode="auto">
          <a:xfrm>
            <a:off x="7308850" y="4365625"/>
            <a:ext cx="43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3</a:t>
            </a:r>
          </a:p>
        </p:txBody>
      </p:sp>
      <p:graphicFrame>
        <p:nvGraphicFramePr>
          <p:cNvPr id="283671" name="Object 23"/>
          <p:cNvGraphicFramePr>
            <a:graphicFrameLocks noChangeAspect="1"/>
          </p:cNvGraphicFramePr>
          <p:nvPr/>
        </p:nvGraphicFramePr>
        <p:xfrm>
          <a:off x="3943350" y="2276475"/>
          <a:ext cx="565150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868" name="公式" r:id="rId3" imgW="177569" imgH="215619" progId="Equation.3">
                  <p:embed/>
                </p:oleObj>
              </mc:Choice>
              <mc:Fallback>
                <p:oleObj name="公式" r:id="rId3" imgW="177569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3350" y="2276475"/>
                        <a:ext cx="565150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672" name="Object 24"/>
          <p:cNvGraphicFramePr>
            <a:graphicFrameLocks noChangeAspect="1"/>
          </p:cNvGraphicFramePr>
          <p:nvPr/>
        </p:nvGraphicFramePr>
        <p:xfrm>
          <a:off x="5024438" y="2276475"/>
          <a:ext cx="563562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869" name="公式" r:id="rId5" imgW="177646" imgH="228402" progId="Equation.3">
                  <p:embed/>
                </p:oleObj>
              </mc:Choice>
              <mc:Fallback>
                <p:oleObj name="公式" r:id="rId5" imgW="177646" imgH="22840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4438" y="2276475"/>
                        <a:ext cx="563562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673" name="Object 25"/>
          <p:cNvGraphicFramePr>
            <a:graphicFrameLocks noChangeAspect="1"/>
          </p:cNvGraphicFramePr>
          <p:nvPr/>
        </p:nvGraphicFramePr>
        <p:xfrm>
          <a:off x="6103938" y="2276475"/>
          <a:ext cx="565150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870" name="公式" r:id="rId7" imgW="177569" imgH="215619" progId="Equation.3">
                  <p:embed/>
                </p:oleObj>
              </mc:Choice>
              <mc:Fallback>
                <p:oleObj name="公式" r:id="rId7" imgW="177569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3938" y="2276475"/>
                        <a:ext cx="565150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674" name="Object 26"/>
          <p:cNvGraphicFramePr>
            <a:graphicFrameLocks noChangeAspect="1"/>
          </p:cNvGraphicFramePr>
          <p:nvPr/>
        </p:nvGraphicFramePr>
        <p:xfrm>
          <a:off x="3943350" y="3213100"/>
          <a:ext cx="56515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871" name="公式" r:id="rId9" imgW="177646" imgH="228402" progId="Equation.3">
                  <p:embed/>
                </p:oleObj>
              </mc:Choice>
              <mc:Fallback>
                <p:oleObj name="公式" r:id="rId9" imgW="177646" imgH="22840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3350" y="3213100"/>
                        <a:ext cx="565150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675" name="Object 27"/>
          <p:cNvGraphicFramePr>
            <a:graphicFrameLocks noChangeAspect="1"/>
          </p:cNvGraphicFramePr>
          <p:nvPr/>
        </p:nvGraphicFramePr>
        <p:xfrm>
          <a:off x="2863850" y="4149725"/>
          <a:ext cx="563563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872" name="公式" r:id="rId11" imgW="177646" imgH="228402" progId="Equation.3">
                  <p:embed/>
                </p:oleObj>
              </mc:Choice>
              <mc:Fallback>
                <p:oleObj name="公式" r:id="rId11" imgW="177646" imgH="22840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3850" y="4149725"/>
                        <a:ext cx="563563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676" name="Object 28"/>
          <p:cNvGraphicFramePr>
            <a:graphicFrameLocks noChangeAspect="1"/>
          </p:cNvGraphicFramePr>
          <p:nvPr/>
        </p:nvGraphicFramePr>
        <p:xfrm>
          <a:off x="6084888" y="4149725"/>
          <a:ext cx="685800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873" name="公式" r:id="rId13" imgW="215619" imgH="215619" progId="Equation.3">
                  <p:embed/>
                </p:oleObj>
              </mc:Choice>
              <mc:Fallback>
                <p:oleObj name="公式" r:id="rId13" imgW="215619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88" y="4149725"/>
                        <a:ext cx="685800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28093" name="Object 29"/>
          <p:cNvGraphicFramePr>
            <a:graphicFrameLocks noChangeAspect="1"/>
          </p:cNvGraphicFramePr>
          <p:nvPr/>
        </p:nvGraphicFramePr>
        <p:xfrm>
          <a:off x="395288" y="404813"/>
          <a:ext cx="2625725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874" name="公式" r:id="rId15" imgW="825500" imgH="228600" progId="Equation.3">
                  <p:embed/>
                </p:oleObj>
              </mc:Choice>
              <mc:Fallback>
                <p:oleObj name="公式" r:id="rId15" imgW="8255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404813"/>
                        <a:ext cx="2625725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28094" name="Object 30"/>
          <p:cNvGraphicFramePr>
            <a:graphicFrameLocks noChangeAspect="1"/>
          </p:cNvGraphicFramePr>
          <p:nvPr/>
        </p:nvGraphicFramePr>
        <p:xfrm>
          <a:off x="4356100" y="404813"/>
          <a:ext cx="4479925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875" name="公式" r:id="rId17" imgW="1409088" imgH="241195" progId="Equation.3">
                  <p:embed/>
                </p:oleObj>
              </mc:Choice>
              <mc:Fallback>
                <p:oleObj name="公式" r:id="rId17" imgW="1409088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404813"/>
                        <a:ext cx="4479925" cy="7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679" name="Object 31"/>
          <p:cNvGraphicFramePr>
            <a:graphicFrameLocks noChangeAspect="1"/>
          </p:cNvGraphicFramePr>
          <p:nvPr/>
        </p:nvGraphicFramePr>
        <p:xfrm>
          <a:off x="3863975" y="4149725"/>
          <a:ext cx="68580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876" name="公式" r:id="rId19" imgW="215806" imgH="228501" progId="Equation.3">
                  <p:embed/>
                </p:oleObj>
              </mc:Choice>
              <mc:Fallback>
                <p:oleObj name="公式" r:id="rId19" imgW="215806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3975" y="4149725"/>
                        <a:ext cx="685800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680" name="Object 32"/>
          <p:cNvGraphicFramePr>
            <a:graphicFrameLocks noChangeAspect="1"/>
          </p:cNvGraphicFramePr>
          <p:nvPr/>
        </p:nvGraphicFramePr>
        <p:xfrm>
          <a:off x="4943475" y="4170363"/>
          <a:ext cx="687388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877" name="公式" r:id="rId21" imgW="215619" imgH="215619" progId="Equation.3">
                  <p:embed/>
                </p:oleObj>
              </mc:Choice>
              <mc:Fallback>
                <p:oleObj name="公式" r:id="rId21" imgW="215619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3475" y="4170363"/>
                        <a:ext cx="687388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28097" name="AutoShape 33"/>
          <p:cNvSpPr>
            <a:spLocks noChangeArrowheads="1"/>
          </p:cNvSpPr>
          <p:nvPr/>
        </p:nvSpPr>
        <p:spPr bwMode="auto">
          <a:xfrm>
            <a:off x="1835150" y="1989138"/>
            <a:ext cx="2089150" cy="1873250"/>
          </a:xfrm>
          <a:prstGeom prst="plus">
            <a:avLst>
              <a:gd name="adj" fmla="val 41440"/>
            </a:avLst>
          </a:prstGeom>
          <a:solidFill>
            <a:srgbClr val="0000FF">
              <a:alpha val="70195"/>
            </a:srgbClr>
          </a:solidFill>
          <a:ln w="317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928098" name="AutoShape 34"/>
          <p:cNvSpPr>
            <a:spLocks noChangeArrowheads="1"/>
          </p:cNvSpPr>
          <p:nvPr/>
        </p:nvSpPr>
        <p:spPr bwMode="auto">
          <a:xfrm>
            <a:off x="5003800" y="2924175"/>
            <a:ext cx="2160588" cy="1873250"/>
          </a:xfrm>
          <a:prstGeom prst="plus">
            <a:avLst>
              <a:gd name="adj" fmla="val 45338"/>
            </a:avLst>
          </a:prstGeom>
          <a:solidFill>
            <a:srgbClr val="0000FF">
              <a:alpha val="70195"/>
            </a:srgbClr>
          </a:solidFill>
          <a:ln w="317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83683" name="Line 35"/>
          <p:cNvSpPr>
            <a:spLocks noChangeShapeType="1"/>
          </p:cNvSpPr>
          <p:nvPr/>
        </p:nvSpPr>
        <p:spPr bwMode="auto">
          <a:xfrm flipV="1">
            <a:off x="1835150" y="2924175"/>
            <a:ext cx="5329238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83684" name="Line 36"/>
          <p:cNvSpPr>
            <a:spLocks noChangeShapeType="1"/>
          </p:cNvSpPr>
          <p:nvPr/>
        </p:nvSpPr>
        <p:spPr bwMode="auto">
          <a:xfrm flipH="1">
            <a:off x="2843213" y="1989138"/>
            <a:ext cx="0" cy="3671887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83685" name="Line 37"/>
          <p:cNvSpPr>
            <a:spLocks noChangeShapeType="1"/>
          </p:cNvSpPr>
          <p:nvPr/>
        </p:nvSpPr>
        <p:spPr bwMode="auto">
          <a:xfrm flipV="1">
            <a:off x="1835150" y="3860800"/>
            <a:ext cx="525780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83686" name="Line 38"/>
          <p:cNvSpPr>
            <a:spLocks noChangeShapeType="1"/>
          </p:cNvSpPr>
          <p:nvPr/>
        </p:nvSpPr>
        <p:spPr bwMode="auto">
          <a:xfrm flipH="1">
            <a:off x="6084888" y="1989138"/>
            <a:ext cx="0" cy="3671887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283687" name="Object 39"/>
          <p:cNvGraphicFramePr>
            <a:graphicFrameLocks noChangeAspect="1"/>
          </p:cNvGraphicFramePr>
          <p:nvPr/>
        </p:nvGraphicFramePr>
        <p:xfrm>
          <a:off x="2862263" y="2276475"/>
          <a:ext cx="525462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878" name="公式" r:id="rId23" imgW="164885" imgH="215619" progId="Equation.3">
                  <p:embed/>
                </p:oleObj>
              </mc:Choice>
              <mc:Fallback>
                <p:oleObj name="公式" r:id="rId23" imgW="164885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2263" y="2276475"/>
                        <a:ext cx="525462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688" name="Object 40"/>
          <p:cNvGraphicFramePr>
            <a:graphicFrameLocks noChangeAspect="1"/>
          </p:cNvGraphicFramePr>
          <p:nvPr/>
        </p:nvGraphicFramePr>
        <p:xfrm>
          <a:off x="6084888" y="3213100"/>
          <a:ext cx="56515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879" name="公式" r:id="rId25" imgW="177646" imgH="228402" progId="Equation.3">
                  <p:embed/>
                </p:oleObj>
              </mc:Choice>
              <mc:Fallback>
                <p:oleObj name="公式" r:id="rId25" imgW="177646" imgH="22840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88" y="3213100"/>
                        <a:ext cx="565150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689" name="Object 41"/>
          <p:cNvGraphicFramePr>
            <a:graphicFrameLocks noChangeAspect="1"/>
          </p:cNvGraphicFramePr>
          <p:nvPr/>
        </p:nvGraphicFramePr>
        <p:xfrm>
          <a:off x="5003800" y="3233738"/>
          <a:ext cx="565150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880" name="公式" r:id="rId27" imgW="177569" imgH="215619" progId="Equation.3">
                  <p:embed/>
                </p:oleObj>
              </mc:Choice>
              <mc:Fallback>
                <p:oleObj name="公式" r:id="rId27" imgW="177569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3233738"/>
                        <a:ext cx="565150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690" name="Object 42"/>
          <p:cNvGraphicFramePr>
            <a:graphicFrameLocks noChangeAspect="1"/>
          </p:cNvGraphicFramePr>
          <p:nvPr/>
        </p:nvGraphicFramePr>
        <p:xfrm>
          <a:off x="2863850" y="3213100"/>
          <a:ext cx="563563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881" name="公式" r:id="rId29" imgW="177646" imgH="228402" progId="Equation.3">
                  <p:embed/>
                </p:oleObj>
              </mc:Choice>
              <mc:Fallback>
                <p:oleObj name="公式" r:id="rId29" imgW="177646" imgH="22840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3850" y="3213100"/>
                        <a:ext cx="563563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102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8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280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280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8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 decel="100000"/>
                                        <p:tgtEl>
                                          <p:spTgt spid="39280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39280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39280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3928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9280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928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8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928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928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8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800" decel="100000"/>
                                        <p:tgtEl>
                                          <p:spTgt spid="39280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800" decel="100000" fill="hold"/>
                                        <p:tgtEl>
                                          <p:spTgt spid="39280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00" decel="100000" fill="hold"/>
                                        <p:tgtEl>
                                          <p:spTgt spid="3928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3928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928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928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8097" grpId="0" animBg="1"/>
      <p:bldP spid="3928098" grpId="0" animBg="1"/>
    </p:bld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90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903913"/>
          </a:xfrm>
        </p:spPr>
        <p:txBody>
          <a:bodyPr/>
          <a:lstStyle/>
          <a:p>
            <a:pPr marL="609600" indent="-609600" eaLnBrk="1" hangingPunct="1">
              <a:lnSpc>
                <a:spcPct val="12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问题离散化后变为</a:t>
            </a:r>
            <a:r>
              <a:rPr lang="en-US" altLang="zh-CN" b="1" smtClean="0">
                <a:latin typeface="Times New Roman" pitchFamily="18" charset="0"/>
              </a:rPr>
              <a:t>: </a:t>
            </a:r>
          </a:p>
          <a:p>
            <a:pPr marL="609600" indent="-609600"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</a:t>
            </a:r>
            <a:r>
              <a:rPr lang="zh-CN" altLang="en-US" b="1" smtClean="0">
                <a:latin typeface="Times New Roman" pitchFamily="18" charset="0"/>
              </a:rPr>
              <a:t>在每个矩形内部的交叉点上放一个数 </a:t>
            </a:r>
          </a:p>
          <a:p>
            <a:pPr marL="609600" indent="-609600"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zh-CN" altLang="en-US" b="1" smtClean="0">
                <a:latin typeface="Times New Roman" pitchFamily="18" charset="0"/>
              </a:rPr>
              <a:t>用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…</a:t>
            </a:r>
            <a:r>
              <a:rPr lang="en-US" altLang="zh-CN" b="1" smtClean="0"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Euclid Math One"/>
              </a:rPr>
              <a:t>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mn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表示 </a:t>
            </a:r>
            <a:r>
              <a:rPr lang="en-US" altLang="zh-CN" b="1" smtClean="0">
                <a:latin typeface="Times New Roman" pitchFamily="18" charset="0"/>
              </a:rPr>
              <a:t>),  </a:t>
            </a:r>
            <a:r>
              <a:rPr lang="zh-CN" altLang="en-US" b="1" smtClean="0">
                <a:latin typeface="Times New Roman" pitchFamily="18" charset="0"/>
              </a:rPr>
              <a:t>使得每点的值都</a:t>
            </a:r>
          </a:p>
          <a:p>
            <a:pPr marL="609600" indent="-609600" eaLnBrk="1" hangingPunct="1">
              <a:lnSpc>
                <a:spcPct val="12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等于它上下左右四点的平均值</a:t>
            </a:r>
            <a:r>
              <a:rPr lang="en-US" altLang="zh-CN" b="1" smtClean="0">
                <a:latin typeface="Times New Roman" pitchFamily="18" charset="0"/>
              </a:rPr>
              <a:t>. </a:t>
            </a:r>
          </a:p>
          <a:p>
            <a:pPr marL="609600" indent="-609600" eaLnBrk="1" hangingPunct="1">
              <a:lnSpc>
                <a:spcPct val="120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1)   </a:t>
            </a:r>
            <a:r>
              <a:rPr lang="zh-CN" altLang="en-US" b="1" smtClean="0">
                <a:latin typeface="Times New Roman" pitchFamily="18" charset="0"/>
              </a:rPr>
              <a:t>列方程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输入增广矩阵</a:t>
            </a:r>
            <a:r>
              <a:rPr lang="en-US" altLang="zh-CN" b="1" smtClean="0">
                <a:latin typeface="Times New Roman" pitchFamily="18" charset="0"/>
              </a:rPr>
              <a:t>; </a:t>
            </a:r>
          </a:p>
          <a:p>
            <a:pPr marL="609600" indent="-609600" eaLnBrk="1" hangingPunct="1">
              <a:lnSpc>
                <a:spcPct val="120000"/>
              </a:lnSpc>
              <a:buFontTx/>
              <a:buAutoNum type="arabicParenR" startAt="2"/>
            </a:pPr>
            <a:r>
              <a:rPr lang="zh-CN" altLang="en-US" b="1" smtClean="0">
                <a:latin typeface="Times New Roman" pitchFamily="18" charset="0"/>
              </a:rPr>
              <a:t>自己给定几组边界值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用 </a:t>
            </a:r>
            <a:r>
              <a:rPr lang="en-US" altLang="zh-CN" b="1" smtClean="0">
                <a:latin typeface="Times New Roman" pitchFamily="18" charset="0"/>
              </a:rPr>
              <a:t>rref  </a:t>
            </a:r>
            <a:r>
              <a:rPr lang="zh-CN" altLang="en-US" b="1" smtClean="0">
                <a:latin typeface="Times New Roman" pitchFamily="18" charset="0"/>
              </a:rPr>
              <a:t>求解</a:t>
            </a:r>
            <a:r>
              <a:rPr lang="en-US" altLang="zh-CN" b="1" smtClean="0">
                <a:latin typeface="Times New Roman" pitchFamily="18" charset="0"/>
              </a:rPr>
              <a:t>; </a:t>
            </a:r>
          </a:p>
          <a:p>
            <a:pPr marL="609600" indent="-609600" eaLnBrk="1" hangingPunct="1">
              <a:lnSpc>
                <a:spcPct val="120000"/>
              </a:lnSpc>
              <a:buFontTx/>
              <a:buAutoNum type="arabicParenR" startAt="2"/>
            </a:pPr>
            <a:r>
              <a:rPr lang="zh-CN" altLang="en-US" b="1" smtClean="0">
                <a:latin typeface="Times New Roman" pitchFamily="18" charset="0"/>
              </a:rPr>
              <a:t>证明</a:t>
            </a:r>
            <a:r>
              <a:rPr lang="en-US" altLang="zh-CN" b="1" smtClean="0">
                <a:latin typeface="Times New Roman" pitchFamily="18" charset="0"/>
              </a:rPr>
              <a:t>: </a:t>
            </a:r>
            <a:r>
              <a:rPr lang="zh-CN" altLang="en-US" b="1" smtClean="0">
                <a:latin typeface="Times New Roman" pitchFamily="18" charset="0"/>
              </a:rPr>
              <a:t>对任意的边界值</a:t>
            </a:r>
            <a:r>
              <a:rPr lang="en-US" altLang="zh-CN" b="1" smtClean="0">
                <a:latin typeface="Times New Roman" pitchFamily="18" charset="0"/>
              </a:rPr>
              <a:t>, </a:t>
            </a:r>
            <a:r>
              <a:rPr lang="zh-CN" altLang="en-US" b="1" smtClean="0">
                <a:latin typeface="Times New Roman" pitchFamily="18" charset="0"/>
              </a:rPr>
              <a:t>解都存在且唯一</a:t>
            </a:r>
            <a:r>
              <a:rPr lang="en-US" altLang="zh-CN" b="1" smtClean="0">
                <a:latin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5097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90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9290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90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9290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1810" name="Rectangle 2"/>
          <p:cNvSpPr>
            <a:spLocks noChangeArrowheads="1"/>
          </p:cNvSpPr>
          <p:nvPr/>
        </p:nvSpPr>
        <p:spPr bwMode="auto">
          <a:xfrm>
            <a:off x="395288" y="260350"/>
            <a:ext cx="2592387" cy="2162175"/>
          </a:xfrm>
          <a:prstGeom prst="rect">
            <a:avLst/>
          </a:prstGeom>
          <a:solidFill>
            <a:srgbClr val="FF0000">
              <a:alpha val="36862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831811" name="Rectangle 3"/>
          <p:cNvSpPr>
            <a:spLocks noChangeArrowheads="1"/>
          </p:cNvSpPr>
          <p:nvPr/>
        </p:nvSpPr>
        <p:spPr bwMode="auto">
          <a:xfrm>
            <a:off x="2987675" y="2420938"/>
            <a:ext cx="2663825" cy="2089150"/>
          </a:xfrm>
          <a:prstGeom prst="rect">
            <a:avLst/>
          </a:prstGeom>
          <a:solidFill>
            <a:srgbClr val="FF0000">
              <a:alpha val="36862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831812" name="Rectangle 4"/>
          <p:cNvSpPr>
            <a:spLocks noChangeArrowheads="1"/>
          </p:cNvSpPr>
          <p:nvPr/>
        </p:nvSpPr>
        <p:spPr bwMode="auto">
          <a:xfrm>
            <a:off x="5651500" y="4508500"/>
            <a:ext cx="2592388" cy="2089150"/>
          </a:xfrm>
          <a:prstGeom prst="rect">
            <a:avLst/>
          </a:prstGeom>
          <a:solidFill>
            <a:srgbClr val="FF0000">
              <a:alpha val="36862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831813" name="Rectangle 5"/>
          <p:cNvSpPr>
            <a:spLocks noChangeArrowheads="1"/>
          </p:cNvSpPr>
          <p:nvPr/>
        </p:nvSpPr>
        <p:spPr bwMode="auto">
          <a:xfrm>
            <a:off x="2987675" y="260350"/>
            <a:ext cx="2663825" cy="2162175"/>
          </a:xfrm>
          <a:prstGeom prst="rect">
            <a:avLst/>
          </a:prstGeom>
          <a:solidFill>
            <a:srgbClr val="FFCC99">
              <a:alpha val="36862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831814" name="Rectangle 6"/>
          <p:cNvSpPr>
            <a:spLocks noChangeArrowheads="1"/>
          </p:cNvSpPr>
          <p:nvPr/>
        </p:nvSpPr>
        <p:spPr bwMode="auto">
          <a:xfrm>
            <a:off x="5651500" y="2420938"/>
            <a:ext cx="2592388" cy="2090737"/>
          </a:xfrm>
          <a:prstGeom prst="rect">
            <a:avLst/>
          </a:prstGeom>
          <a:solidFill>
            <a:srgbClr val="FFCC99">
              <a:alpha val="36862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831815" name="Rectangle 7"/>
          <p:cNvSpPr>
            <a:spLocks noChangeArrowheads="1"/>
          </p:cNvSpPr>
          <p:nvPr/>
        </p:nvSpPr>
        <p:spPr bwMode="auto">
          <a:xfrm>
            <a:off x="395288" y="2420938"/>
            <a:ext cx="2592387" cy="2087562"/>
          </a:xfrm>
          <a:prstGeom prst="rect">
            <a:avLst/>
          </a:prstGeom>
          <a:solidFill>
            <a:srgbClr val="FFCC99">
              <a:alpha val="36862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831816" name="Rectangle 8"/>
          <p:cNvSpPr>
            <a:spLocks noChangeArrowheads="1"/>
          </p:cNvSpPr>
          <p:nvPr/>
        </p:nvSpPr>
        <p:spPr bwMode="auto">
          <a:xfrm>
            <a:off x="2987675" y="4508500"/>
            <a:ext cx="2663825" cy="2089150"/>
          </a:xfrm>
          <a:prstGeom prst="rect">
            <a:avLst/>
          </a:prstGeom>
          <a:solidFill>
            <a:srgbClr val="FFCC99">
              <a:alpha val="36862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285705" name="Object 9"/>
          <p:cNvGraphicFramePr>
            <a:graphicFrameLocks noChangeAspect="1"/>
          </p:cNvGraphicFramePr>
          <p:nvPr/>
        </p:nvGraphicFramePr>
        <p:xfrm>
          <a:off x="323850" y="260350"/>
          <a:ext cx="7921625" cy="6408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6541" name="公式" r:id="rId3" imgW="3810000" imgH="2743200" progId="Equation.3">
                  <p:embed/>
                </p:oleObj>
              </mc:Choice>
              <mc:Fallback>
                <p:oleObj name="公式" r:id="rId3" imgW="3810000" imgH="274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260350"/>
                        <a:ext cx="7921625" cy="6408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31818" name="Line 10"/>
          <p:cNvSpPr>
            <a:spLocks noChangeShapeType="1"/>
          </p:cNvSpPr>
          <p:nvPr/>
        </p:nvSpPr>
        <p:spPr bwMode="auto">
          <a:xfrm>
            <a:off x="468313" y="549275"/>
            <a:ext cx="7488237" cy="60483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831819" name="Line 11"/>
          <p:cNvSpPr>
            <a:spLocks noChangeShapeType="1"/>
          </p:cNvSpPr>
          <p:nvPr/>
        </p:nvSpPr>
        <p:spPr bwMode="auto">
          <a:xfrm>
            <a:off x="468313" y="1125538"/>
            <a:ext cx="6624637" cy="532765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831820" name="Line 12"/>
          <p:cNvSpPr>
            <a:spLocks noChangeShapeType="1"/>
          </p:cNvSpPr>
          <p:nvPr/>
        </p:nvSpPr>
        <p:spPr bwMode="auto">
          <a:xfrm>
            <a:off x="971550" y="404813"/>
            <a:ext cx="6985000" cy="56165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831821" name="Line 13"/>
          <p:cNvSpPr>
            <a:spLocks noChangeShapeType="1"/>
          </p:cNvSpPr>
          <p:nvPr/>
        </p:nvSpPr>
        <p:spPr bwMode="auto">
          <a:xfrm>
            <a:off x="2843213" y="404813"/>
            <a:ext cx="5329237" cy="424815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831822" name="Line 14"/>
          <p:cNvSpPr>
            <a:spLocks noChangeShapeType="1"/>
          </p:cNvSpPr>
          <p:nvPr/>
        </p:nvSpPr>
        <p:spPr bwMode="auto">
          <a:xfrm>
            <a:off x="323850" y="2609850"/>
            <a:ext cx="4968875" cy="3914775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34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1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3831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1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0"/>
                                        <p:tgtEl>
                                          <p:spTgt spid="3831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1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0"/>
                                        <p:tgtEl>
                                          <p:spTgt spid="3831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1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0"/>
                                        <p:tgtEl>
                                          <p:spTgt spid="3831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1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0"/>
                                        <p:tgtEl>
                                          <p:spTgt spid="3831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318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8318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8318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318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8318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8318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1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8318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8318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1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8318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8318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1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8318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8318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1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8318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8318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1810" grpId="0" animBg="1"/>
      <p:bldP spid="3831811" grpId="0" animBg="1"/>
      <p:bldP spid="3831812" grpId="0" animBg="1"/>
      <p:bldP spid="3831813" grpId="0" animBg="1"/>
      <p:bldP spid="3831814" grpId="0" animBg="1"/>
      <p:bldP spid="3831815" grpId="0" animBg="1"/>
      <p:bldP spid="3831816" grpId="0" animBg="1"/>
      <p:bldP spid="3831818" grpId="0" animBg="1"/>
      <p:bldP spid="3831819" grpId="0" animBg="1"/>
      <p:bldP spid="3831820" grpId="0" animBg="1"/>
      <p:bldP spid="3831821" grpId="0" animBg="1"/>
      <p:bldP spid="3831822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 smtClean="0">
                <a:latin typeface="Times New Roman" pitchFamily="18" charset="0"/>
              </a:rPr>
              <a:t>例</a:t>
            </a:r>
            <a:r>
              <a:rPr lang="en-US" altLang="zh-CN" sz="4000" b="1" smtClean="0">
                <a:latin typeface="Times New Roman" pitchFamily="18" charset="0"/>
              </a:rPr>
              <a:t>: </a:t>
            </a:r>
            <a:r>
              <a:rPr lang="zh-CN" altLang="en-US" sz="4000" b="1" smtClean="0">
                <a:latin typeface="Times New Roman" pitchFamily="18" charset="0"/>
              </a:rPr>
              <a:t>计算 </a:t>
            </a:r>
            <a:r>
              <a:rPr lang="en-US" altLang="zh-CN" sz="4000" b="1" smtClean="0">
                <a:latin typeface="Times New Roman" pitchFamily="18" charset="0"/>
              </a:rPr>
              <a:t>n </a:t>
            </a:r>
            <a:r>
              <a:rPr lang="zh-CN" altLang="en-US" sz="4000" b="1" smtClean="0">
                <a:latin typeface="Times New Roman" pitchFamily="18" charset="0"/>
              </a:rPr>
              <a:t>阶行列式 </a:t>
            </a:r>
            <a:r>
              <a:rPr lang="en-US" altLang="zh-CN" sz="4000" b="1" smtClean="0">
                <a:latin typeface="Times New Roman" pitchFamily="18" charset="0"/>
              </a:rPr>
              <a:t>( n &gt; 1)</a:t>
            </a:r>
          </a:p>
        </p:txBody>
      </p:sp>
      <p:sp>
        <p:nvSpPr>
          <p:cNvPr id="3832835" name="AutoShape 3"/>
          <p:cNvSpPr>
            <a:spLocks noChangeArrowheads="1"/>
          </p:cNvSpPr>
          <p:nvPr/>
        </p:nvSpPr>
        <p:spPr bwMode="auto">
          <a:xfrm rot="-2890660">
            <a:off x="4462462" y="1377951"/>
            <a:ext cx="504825" cy="5759450"/>
          </a:xfrm>
          <a:prstGeom prst="roundRect">
            <a:avLst>
              <a:gd name="adj" fmla="val 20972"/>
            </a:avLst>
          </a:prstGeom>
          <a:solidFill>
            <a:srgbClr val="FFCC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832836" name="AutoShape 4"/>
          <p:cNvSpPr>
            <a:spLocks noChangeArrowheads="1"/>
          </p:cNvSpPr>
          <p:nvPr/>
        </p:nvSpPr>
        <p:spPr bwMode="auto">
          <a:xfrm rot="-2890660">
            <a:off x="4808538" y="600075"/>
            <a:ext cx="504825" cy="6594475"/>
          </a:xfrm>
          <a:prstGeom prst="roundRect">
            <a:avLst>
              <a:gd name="adj" fmla="val 20972"/>
            </a:avLst>
          </a:prstGeom>
          <a:solidFill>
            <a:srgbClr val="FF0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832837" name="AutoShape 5"/>
          <p:cNvSpPr>
            <a:spLocks noChangeArrowheads="1"/>
          </p:cNvSpPr>
          <p:nvPr/>
        </p:nvSpPr>
        <p:spPr bwMode="auto">
          <a:xfrm rot="-2890660">
            <a:off x="5144294" y="696119"/>
            <a:ext cx="504825" cy="5681663"/>
          </a:xfrm>
          <a:prstGeom prst="roundRect">
            <a:avLst>
              <a:gd name="adj" fmla="val 20972"/>
            </a:avLst>
          </a:prstGeom>
          <a:solidFill>
            <a:srgbClr val="0000FF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286726" name="Object 6"/>
          <p:cNvGraphicFramePr>
            <a:graphicFrameLocks noGrp="1" noChangeAspect="1"/>
          </p:cNvGraphicFramePr>
          <p:nvPr>
            <p:ph type="body" idx="1"/>
          </p:nvPr>
        </p:nvGraphicFramePr>
        <p:xfrm>
          <a:off x="1403350" y="1557338"/>
          <a:ext cx="6264275" cy="469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565" name="公式" r:id="rId3" imgW="2133600" imgH="1600200" progId="Equation.3">
                  <p:embed/>
                </p:oleObj>
              </mc:Choice>
              <mc:Fallback>
                <p:oleObj name="公式" r:id="rId3" imgW="2133600" imgH="1600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1557338"/>
                        <a:ext cx="6264275" cy="469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525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2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3832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2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3832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2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0"/>
                                        <p:tgtEl>
                                          <p:spTgt spid="3832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2835" grpId="0" animBg="1"/>
      <p:bldP spid="3832836" grpId="0" animBg="1"/>
      <p:bldP spid="3832837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b="1" smtClean="0">
                <a:latin typeface="Times New Roman" pitchFamily="18" charset="0"/>
              </a:rPr>
              <a:t>D</a:t>
            </a:r>
            <a:r>
              <a:rPr lang="en-US" altLang="zh-CN" sz="4000" b="1" baseline="-30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sz="4000" b="1" smtClean="0">
                <a:latin typeface="Times New Roman" pitchFamily="18" charset="0"/>
              </a:rPr>
              <a:t> = </a:t>
            </a:r>
            <a:r>
              <a:rPr lang="en-US" altLang="zh-CN" sz="4000" b="1" i="1" smtClean="0">
                <a:latin typeface="Times New Roman" pitchFamily="18" charset="0"/>
              </a:rPr>
              <a:t>a</a:t>
            </a:r>
            <a:r>
              <a:rPr lang="en-US" altLang="zh-CN" sz="4000" b="1" smtClean="0">
                <a:latin typeface="Times New Roman" pitchFamily="18" charset="0"/>
              </a:rPr>
              <a:t> D</a:t>
            </a:r>
            <a:r>
              <a:rPr lang="en-US" altLang="zh-CN" sz="4000" b="1" baseline="-30000" smtClean="0">
                <a:solidFill>
                  <a:srgbClr val="000000"/>
                </a:solidFill>
                <a:latin typeface="Times New Roman" pitchFamily="18" charset="0"/>
              </a:rPr>
              <a:t>n-1 </a:t>
            </a:r>
            <a:r>
              <a:rPr lang="en-US" altLang="zh-CN" sz="4000" b="1" smtClean="0">
                <a:latin typeface="Times New Roman" pitchFamily="18" charset="0"/>
              </a:rPr>
              <a:t>+ …</a:t>
            </a:r>
          </a:p>
        </p:txBody>
      </p:sp>
      <p:sp>
        <p:nvSpPr>
          <p:cNvPr id="3833859" name="Rectangle 3"/>
          <p:cNvSpPr>
            <a:spLocks noChangeArrowheads="1"/>
          </p:cNvSpPr>
          <p:nvPr/>
        </p:nvSpPr>
        <p:spPr bwMode="auto">
          <a:xfrm>
            <a:off x="2484438" y="1557338"/>
            <a:ext cx="719137" cy="4679950"/>
          </a:xfrm>
          <a:prstGeom prst="rect">
            <a:avLst/>
          </a:prstGeom>
          <a:solidFill>
            <a:srgbClr val="FFCC99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833860" name="AutoShape 4"/>
          <p:cNvSpPr>
            <a:spLocks noChangeArrowheads="1"/>
          </p:cNvSpPr>
          <p:nvPr/>
        </p:nvSpPr>
        <p:spPr bwMode="auto">
          <a:xfrm rot="-5400000">
            <a:off x="2520157" y="1521619"/>
            <a:ext cx="647700" cy="719137"/>
          </a:xfrm>
          <a:prstGeom prst="roundRect">
            <a:avLst>
              <a:gd name="adj" fmla="val 20972"/>
            </a:avLst>
          </a:prstGeom>
          <a:solidFill>
            <a:srgbClr val="FF0000">
              <a:alpha val="8313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833861" name="AutoShape 5"/>
          <p:cNvSpPr>
            <a:spLocks noChangeArrowheads="1"/>
          </p:cNvSpPr>
          <p:nvPr/>
        </p:nvSpPr>
        <p:spPr bwMode="auto">
          <a:xfrm>
            <a:off x="3276600" y="2205038"/>
            <a:ext cx="4248150" cy="4032250"/>
          </a:xfrm>
          <a:prstGeom prst="roundRect">
            <a:avLst>
              <a:gd name="adj" fmla="val 5690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833862" name="AutoShape 6"/>
          <p:cNvSpPr>
            <a:spLocks noChangeArrowheads="1"/>
          </p:cNvSpPr>
          <p:nvPr/>
        </p:nvSpPr>
        <p:spPr bwMode="auto">
          <a:xfrm rot="-2890660">
            <a:off x="4836319" y="2218532"/>
            <a:ext cx="504825" cy="4751387"/>
          </a:xfrm>
          <a:prstGeom prst="roundRect">
            <a:avLst>
              <a:gd name="adj" fmla="val 20972"/>
            </a:avLst>
          </a:prstGeom>
          <a:solidFill>
            <a:srgbClr val="FFCC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833863" name="AutoShape 7"/>
          <p:cNvSpPr>
            <a:spLocks noChangeArrowheads="1"/>
          </p:cNvSpPr>
          <p:nvPr/>
        </p:nvSpPr>
        <p:spPr bwMode="auto">
          <a:xfrm rot="-2890660">
            <a:off x="5156200" y="1379538"/>
            <a:ext cx="504825" cy="5657850"/>
          </a:xfrm>
          <a:prstGeom prst="roundRect">
            <a:avLst>
              <a:gd name="adj" fmla="val 20972"/>
            </a:avLst>
          </a:prstGeom>
          <a:solidFill>
            <a:srgbClr val="FF0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833864" name="AutoShape 8"/>
          <p:cNvSpPr>
            <a:spLocks noChangeArrowheads="1"/>
          </p:cNvSpPr>
          <p:nvPr/>
        </p:nvSpPr>
        <p:spPr bwMode="auto">
          <a:xfrm rot="-2890660">
            <a:off x="5519737" y="1535113"/>
            <a:ext cx="504825" cy="4673600"/>
          </a:xfrm>
          <a:prstGeom prst="roundRect">
            <a:avLst>
              <a:gd name="adj" fmla="val 20972"/>
            </a:avLst>
          </a:prstGeom>
          <a:solidFill>
            <a:srgbClr val="0000FF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287753" name="Object 9"/>
          <p:cNvGraphicFramePr>
            <a:graphicFrameLocks noGrp="1" noChangeAspect="1"/>
          </p:cNvGraphicFramePr>
          <p:nvPr>
            <p:ph type="body" idx="1"/>
          </p:nvPr>
        </p:nvGraphicFramePr>
        <p:xfrm>
          <a:off x="1403350" y="1557338"/>
          <a:ext cx="6264275" cy="469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8589" name="公式" r:id="rId3" imgW="2133600" imgH="1600200" progId="Equation.3">
                  <p:embed/>
                </p:oleObj>
              </mc:Choice>
              <mc:Fallback>
                <p:oleObj name="公式" r:id="rId3" imgW="2133600" imgH="1600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1557338"/>
                        <a:ext cx="6264275" cy="469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669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3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3833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3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338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338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3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338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338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3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000"/>
                                        <p:tgtEl>
                                          <p:spTgt spid="3833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3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000"/>
                                        <p:tgtEl>
                                          <p:spTgt spid="3833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3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000"/>
                                        <p:tgtEl>
                                          <p:spTgt spid="3833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3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338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8338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833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3858" grpId="0"/>
      <p:bldP spid="3833859" grpId="0" animBg="1"/>
      <p:bldP spid="3833860" grpId="0" animBg="1"/>
      <p:bldP spid="3833861" grpId="0" animBg="1"/>
      <p:bldP spid="3833862" grpId="0" animBg="1"/>
      <p:bldP spid="3833863" grpId="0" animBg="1"/>
      <p:bldP spid="3833864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4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b="1" smtClean="0">
                <a:latin typeface="Times New Roman" pitchFamily="18" charset="0"/>
              </a:rPr>
              <a:t>D</a:t>
            </a:r>
            <a:r>
              <a:rPr lang="en-US" altLang="zh-CN" sz="4000" b="1" baseline="-30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sz="4000" b="1" smtClean="0">
                <a:latin typeface="Times New Roman" pitchFamily="18" charset="0"/>
              </a:rPr>
              <a:t> = </a:t>
            </a:r>
            <a:r>
              <a:rPr lang="en-US" altLang="zh-CN" sz="4000" b="1" i="1" smtClean="0">
                <a:latin typeface="Times New Roman" pitchFamily="18" charset="0"/>
              </a:rPr>
              <a:t>a</a:t>
            </a:r>
            <a:r>
              <a:rPr lang="en-US" altLang="zh-CN" sz="4000" b="1" smtClean="0">
                <a:latin typeface="Times New Roman" pitchFamily="18" charset="0"/>
              </a:rPr>
              <a:t> D</a:t>
            </a:r>
            <a:r>
              <a:rPr lang="en-US" altLang="zh-CN" sz="4000" b="1" baseline="-30000" smtClean="0">
                <a:solidFill>
                  <a:srgbClr val="000000"/>
                </a:solidFill>
                <a:latin typeface="Times New Roman" pitchFamily="18" charset="0"/>
              </a:rPr>
              <a:t>n-1 </a:t>
            </a:r>
            <a:r>
              <a:rPr lang="en-US" altLang="zh-CN" sz="4000" b="1" smtClean="0">
                <a:latin typeface="Times New Roman" pitchFamily="18" charset="0"/>
              </a:rPr>
              <a:t> </a:t>
            </a:r>
            <a:r>
              <a:rPr lang="en-US" altLang="zh-CN" sz="4000" smtClean="0">
                <a:sym typeface="MT Extra" pitchFamily="18" charset="2"/>
              </a:rPr>
              <a:t>–</a:t>
            </a:r>
            <a:r>
              <a:rPr lang="en-US" altLang="zh-CN" sz="4000" b="1" smtClean="0">
                <a:latin typeface="Times New Roman" pitchFamily="18" charset="0"/>
              </a:rPr>
              <a:t>  </a:t>
            </a:r>
            <a:r>
              <a:rPr lang="en-US" altLang="zh-CN" sz="4000" b="1" i="1" smtClean="0">
                <a:latin typeface="Times New Roman" pitchFamily="18" charset="0"/>
              </a:rPr>
              <a:t>b c</a:t>
            </a:r>
            <a:r>
              <a:rPr lang="en-US" altLang="zh-CN" sz="4000" b="1" smtClean="0">
                <a:latin typeface="Times New Roman" pitchFamily="18" charset="0"/>
              </a:rPr>
              <a:t> D</a:t>
            </a:r>
            <a:r>
              <a:rPr lang="en-US" altLang="zh-CN" sz="4000" b="1" baseline="-30000" smtClean="0">
                <a:solidFill>
                  <a:srgbClr val="000000"/>
                </a:solidFill>
                <a:latin typeface="Times New Roman" pitchFamily="18" charset="0"/>
              </a:rPr>
              <a:t>n-2</a:t>
            </a:r>
          </a:p>
        </p:txBody>
      </p:sp>
      <p:sp>
        <p:nvSpPr>
          <p:cNvPr id="288771" name="Rectangle 3"/>
          <p:cNvSpPr>
            <a:spLocks noChangeArrowheads="1"/>
          </p:cNvSpPr>
          <p:nvPr/>
        </p:nvSpPr>
        <p:spPr bwMode="auto">
          <a:xfrm>
            <a:off x="2484438" y="1557338"/>
            <a:ext cx="647700" cy="4679950"/>
          </a:xfrm>
          <a:prstGeom prst="rect">
            <a:avLst/>
          </a:prstGeom>
          <a:solidFill>
            <a:srgbClr val="FFCC99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834884" name="AutoShape 4"/>
          <p:cNvSpPr>
            <a:spLocks noChangeArrowheads="1"/>
          </p:cNvSpPr>
          <p:nvPr/>
        </p:nvSpPr>
        <p:spPr bwMode="auto">
          <a:xfrm rot="-5400000">
            <a:off x="2484438" y="2276475"/>
            <a:ext cx="647700" cy="647700"/>
          </a:xfrm>
          <a:prstGeom prst="roundRect">
            <a:avLst>
              <a:gd name="adj" fmla="val 20972"/>
            </a:avLst>
          </a:prstGeom>
          <a:solidFill>
            <a:srgbClr val="FF0000">
              <a:alpha val="8313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834885" name="AutoShape 5"/>
          <p:cNvSpPr>
            <a:spLocks noChangeArrowheads="1"/>
          </p:cNvSpPr>
          <p:nvPr/>
        </p:nvSpPr>
        <p:spPr bwMode="auto">
          <a:xfrm>
            <a:off x="3203575" y="2997200"/>
            <a:ext cx="4464050" cy="3311525"/>
          </a:xfrm>
          <a:prstGeom prst="roundRect">
            <a:avLst>
              <a:gd name="adj" fmla="val 5690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834886" name="AutoShape 6"/>
          <p:cNvSpPr>
            <a:spLocks noChangeArrowheads="1"/>
          </p:cNvSpPr>
          <p:nvPr/>
        </p:nvSpPr>
        <p:spPr bwMode="auto">
          <a:xfrm>
            <a:off x="3203575" y="1557338"/>
            <a:ext cx="4464050" cy="647700"/>
          </a:xfrm>
          <a:prstGeom prst="roundRect">
            <a:avLst>
              <a:gd name="adj" fmla="val 5690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834887" name="AutoShape 7"/>
          <p:cNvSpPr>
            <a:spLocks noChangeArrowheads="1"/>
          </p:cNvSpPr>
          <p:nvPr/>
        </p:nvSpPr>
        <p:spPr bwMode="auto">
          <a:xfrm rot="-5400000">
            <a:off x="3203575" y="1557338"/>
            <a:ext cx="647700" cy="647700"/>
          </a:xfrm>
          <a:prstGeom prst="roundRect">
            <a:avLst>
              <a:gd name="adj" fmla="val 20972"/>
            </a:avLst>
          </a:prstGeom>
          <a:solidFill>
            <a:srgbClr val="FF0000">
              <a:alpha val="8313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834888" name="Rectangle 8"/>
          <p:cNvSpPr>
            <a:spLocks noChangeArrowheads="1"/>
          </p:cNvSpPr>
          <p:nvPr/>
        </p:nvSpPr>
        <p:spPr bwMode="auto">
          <a:xfrm>
            <a:off x="3203575" y="2997200"/>
            <a:ext cx="647700" cy="3311525"/>
          </a:xfrm>
          <a:prstGeom prst="rect">
            <a:avLst/>
          </a:prstGeom>
          <a:solidFill>
            <a:srgbClr val="FFCC99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834889" name="Rectangle 9"/>
          <p:cNvSpPr>
            <a:spLocks noChangeArrowheads="1"/>
          </p:cNvSpPr>
          <p:nvPr/>
        </p:nvSpPr>
        <p:spPr bwMode="auto">
          <a:xfrm>
            <a:off x="3851275" y="1557338"/>
            <a:ext cx="3816350" cy="647700"/>
          </a:xfrm>
          <a:prstGeom prst="rect">
            <a:avLst/>
          </a:prstGeom>
          <a:solidFill>
            <a:srgbClr val="FFCC99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834890" name="AutoShape 10"/>
          <p:cNvSpPr>
            <a:spLocks noChangeArrowheads="1"/>
          </p:cNvSpPr>
          <p:nvPr/>
        </p:nvSpPr>
        <p:spPr bwMode="auto">
          <a:xfrm rot="-2896381">
            <a:off x="5172075" y="3021013"/>
            <a:ext cx="504825" cy="3816350"/>
          </a:xfrm>
          <a:prstGeom prst="roundRect">
            <a:avLst>
              <a:gd name="adj" fmla="val 20972"/>
            </a:avLst>
          </a:prstGeom>
          <a:solidFill>
            <a:srgbClr val="FFCC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834891" name="AutoShape 11"/>
          <p:cNvSpPr>
            <a:spLocks noChangeArrowheads="1"/>
          </p:cNvSpPr>
          <p:nvPr/>
        </p:nvSpPr>
        <p:spPr bwMode="auto">
          <a:xfrm rot="-2890660">
            <a:off x="5568156" y="2248695"/>
            <a:ext cx="504825" cy="4672012"/>
          </a:xfrm>
          <a:prstGeom prst="roundRect">
            <a:avLst>
              <a:gd name="adj" fmla="val 20972"/>
            </a:avLst>
          </a:prstGeom>
          <a:solidFill>
            <a:srgbClr val="FF0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834892" name="AutoShape 12"/>
          <p:cNvSpPr>
            <a:spLocks noChangeArrowheads="1"/>
          </p:cNvSpPr>
          <p:nvPr/>
        </p:nvSpPr>
        <p:spPr bwMode="auto">
          <a:xfrm rot="-2890660">
            <a:off x="5923756" y="2410620"/>
            <a:ext cx="504825" cy="3738562"/>
          </a:xfrm>
          <a:prstGeom prst="roundRect">
            <a:avLst>
              <a:gd name="adj" fmla="val 20972"/>
            </a:avLst>
          </a:prstGeom>
          <a:solidFill>
            <a:srgbClr val="0000FF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288781" name="Object 13"/>
          <p:cNvGraphicFramePr>
            <a:graphicFrameLocks noGrp="1" noChangeAspect="1"/>
          </p:cNvGraphicFramePr>
          <p:nvPr>
            <p:ph type="body" idx="1"/>
          </p:nvPr>
        </p:nvGraphicFramePr>
        <p:xfrm>
          <a:off x="1331913" y="1557338"/>
          <a:ext cx="6508750" cy="476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9667" name="公式" r:id="rId3" imgW="2184400" imgH="1600200" progId="Equation.3">
                  <p:embed/>
                </p:oleObj>
              </mc:Choice>
              <mc:Fallback>
                <p:oleObj name="公式" r:id="rId3" imgW="2184400" imgH="1600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557338"/>
                        <a:ext cx="6508750" cy="4767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34894" name="Object 14"/>
          <p:cNvGraphicFramePr>
            <a:graphicFrameLocks noChangeAspect="1"/>
          </p:cNvGraphicFramePr>
          <p:nvPr/>
        </p:nvGraphicFramePr>
        <p:xfrm>
          <a:off x="684213" y="2349500"/>
          <a:ext cx="1620837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9668" name="公式" r:id="rId5" imgW="583947" imgH="203112" progId="Equation.3">
                  <p:embed/>
                </p:oleObj>
              </mc:Choice>
              <mc:Fallback>
                <p:oleObj name="公式" r:id="rId5" imgW="583947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2349500"/>
                        <a:ext cx="1620837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34895" name="Object 15"/>
          <p:cNvGraphicFramePr>
            <a:graphicFrameLocks noChangeAspect="1"/>
          </p:cNvGraphicFramePr>
          <p:nvPr/>
        </p:nvGraphicFramePr>
        <p:xfrm>
          <a:off x="684213" y="1628775"/>
          <a:ext cx="2395537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9669" name="公式" r:id="rId7" imgW="863225" imgH="203112" progId="Equation.3">
                  <p:embed/>
                </p:oleObj>
              </mc:Choice>
              <mc:Fallback>
                <p:oleObj name="公式" r:id="rId7" imgW="863225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628775"/>
                        <a:ext cx="2395537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204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4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348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348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4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348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348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4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8348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348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4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348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348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4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0"/>
                                        <p:tgtEl>
                                          <p:spTgt spid="3834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4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3834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4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000"/>
                                        <p:tgtEl>
                                          <p:spTgt spid="3834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4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2000"/>
                                        <p:tgtEl>
                                          <p:spTgt spid="3834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4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000"/>
                                        <p:tgtEl>
                                          <p:spTgt spid="3834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4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1" dur="500"/>
                                        <p:tgtEl>
                                          <p:spTgt spid="3834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4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6" dur="500"/>
                                        <p:tgtEl>
                                          <p:spTgt spid="3834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4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8348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8348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834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4882" grpId="0"/>
      <p:bldP spid="3834884" grpId="0" animBg="1"/>
      <p:bldP spid="3834885" grpId="0" animBg="1"/>
      <p:bldP spid="3834886" grpId="0" animBg="1"/>
      <p:bldP spid="3834887" grpId="0" animBg="1"/>
      <p:bldP spid="3834888" grpId="0" animBg="1"/>
      <p:bldP spid="3834889" grpId="0" animBg="1"/>
      <p:bldP spid="3834890" grpId="0" animBg="1"/>
      <p:bldP spid="3834891" grpId="0" animBg="1"/>
      <p:bldP spid="3834892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59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576888"/>
          </a:xfrm>
        </p:spPr>
        <p:txBody>
          <a:bodyPr/>
          <a:lstStyle/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1) </a:t>
            </a:r>
            <a:r>
              <a:rPr lang="zh-CN" altLang="en-US" b="1" smtClean="0">
                <a:latin typeface="Times New Roman" pitchFamily="18" charset="0"/>
              </a:rPr>
              <a:t>特征根法求 </a:t>
            </a:r>
            <a:r>
              <a:rPr lang="en-US" altLang="zh-CN" b="1" smtClean="0">
                <a:latin typeface="Times New Roman" pitchFamily="18" charset="0"/>
              </a:rPr>
              <a:t>D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smtClean="0">
                <a:latin typeface="Times New Roman" pitchFamily="18" charset="0"/>
              </a:rPr>
              <a:t> :</a:t>
            </a:r>
          </a:p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</a:t>
            </a:r>
            <a:r>
              <a:rPr lang="zh-CN" altLang="en-US" b="1" smtClean="0">
                <a:latin typeface="Times New Roman" pitchFamily="18" charset="0"/>
              </a:rPr>
              <a:t>设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  </a:t>
            </a:r>
            <a:r>
              <a:rPr lang="zh-CN" altLang="en-US" b="1" smtClean="0">
                <a:latin typeface="Times New Roman" pitchFamily="18" charset="0"/>
              </a:rPr>
              <a:t>是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x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x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+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b c  =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0 </a:t>
            </a:r>
            <a:r>
              <a:rPr lang="zh-CN" altLang="en-US" b="1" smtClean="0">
                <a:latin typeface="Times New Roman" pitchFamily="18" charset="0"/>
              </a:rPr>
              <a:t>的两个复根</a:t>
            </a:r>
            <a:r>
              <a:rPr lang="en-US" altLang="zh-CN" b="1" smtClean="0">
                <a:latin typeface="Times New Roman" pitchFamily="18" charset="0"/>
              </a:rPr>
              <a:t>,</a:t>
            </a:r>
          </a:p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即        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=  +  ,    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b c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=    .</a:t>
            </a:r>
          </a:p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</a:t>
            </a:r>
            <a:r>
              <a:rPr lang="zh-CN" altLang="en-US" b="1" smtClean="0">
                <a:latin typeface="Times New Roman" pitchFamily="18" charset="0"/>
              </a:rPr>
              <a:t>则有     </a:t>
            </a:r>
            <a:r>
              <a:rPr lang="en-US" altLang="zh-CN" b="1" smtClean="0">
                <a:latin typeface="Times New Roman" pitchFamily="18" charset="0"/>
              </a:rPr>
              <a:t>D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smtClean="0">
                <a:latin typeface="Times New Roman" pitchFamily="18" charset="0"/>
              </a:rPr>
              <a:t>D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n-1    </a:t>
            </a:r>
            <a:r>
              <a:rPr lang="en-US" altLang="zh-CN" b="1" smtClean="0">
                <a:latin typeface="Times New Roman" pitchFamily="18" charset="0"/>
              </a:rPr>
              <a:t>=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smtClean="0">
                <a:latin typeface="Times New Roman" pitchFamily="18" charset="0"/>
              </a:rPr>
              <a:t>  ( D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n-1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smtClean="0">
                <a:latin typeface="Times New Roman" pitchFamily="18" charset="0"/>
              </a:rPr>
              <a:t>D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n-2 </a:t>
            </a:r>
            <a:r>
              <a:rPr lang="en-US" altLang="zh-CN" b="1" smtClean="0">
                <a:latin typeface="Times New Roman" pitchFamily="18" charset="0"/>
              </a:rPr>
              <a:t>)</a:t>
            </a:r>
          </a:p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</a:t>
            </a:r>
            <a:r>
              <a:rPr lang="zh-CN" altLang="en-US" b="1" smtClean="0">
                <a:latin typeface="Times New Roman" pitchFamily="18" charset="0"/>
              </a:rPr>
              <a:t>令   </a:t>
            </a:r>
            <a:r>
              <a:rPr lang="en-US" altLang="zh-CN" b="1" smtClean="0">
                <a:latin typeface="Times New Roman" pitchFamily="18" charset="0"/>
              </a:rPr>
              <a:t>B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smtClean="0">
                <a:latin typeface="Times New Roman" pitchFamily="18" charset="0"/>
              </a:rPr>
              <a:t> = D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smtClean="0">
                <a:latin typeface="Times New Roman" pitchFamily="18" charset="0"/>
              </a:rPr>
              <a:t>D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n-1</a:t>
            </a:r>
            <a:r>
              <a:rPr lang="en-US" altLang="zh-CN" b="1" smtClean="0">
                <a:latin typeface="Times New Roman" pitchFamily="18" charset="0"/>
              </a:rPr>
              <a:t> ,   </a:t>
            </a:r>
            <a:r>
              <a:rPr lang="zh-CN" altLang="en-US" b="1" smtClean="0">
                <a:latin typeface="Times New Roman" pitchFamily="18" charset="0"/>
              </a:rPr>
              <a:t>我们有</a:t>
            </a:r>
          </a:p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  </a:t>
            </a:r>
            <a:r>
              <a:rPr lang="en-US" altLang="zh-CN" b="1" smtClean="0">
                <a:latin typeface="Times New Roman" pitchFamily="18" charset="0"/>
              </a:rPr>
              <a:t>B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smtClean="0">
                <a:latin typeface="Times New Roman" pitchFamily="18" charset="0"/>
              </a:rPr>
              <a:t> =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smtClean="0">
                <a:latin typeface="Times New Roman" pitchFamily="18" charset="0"/>
              </a:rPr>
              <a:t> B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n-1</a:t>
            </a:r>
            <a:r>
              <a:rPr lang="en-US" altLang="zh-CN" b="1" smtClean="0">
                <a:latin typeface="Times New Roman" pitchFamily="18" charset="0"/>
              </a:rPr>
              <a:t> ,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    </a:t>
            </a:r>
            <a:r>
              <a:rPr lang="en-US" altLang="zh-CN" b="1" smtClean="0">
                <a:latin typeface="Times New Roman" pitchFamily="18" charset="0"/>
              </a:rPr>
              <a:t>B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lang="en-US" altLang="zh-CN" b="1" smtClean="0">
                <a:latin typeface="Times New Roman" pitchFamily="18" charset="0"/>
              </a:rPr>
              <a:t>= (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smtClean="0">
                <a:sym typeface="MT Extra" pitchFamily="18" charset="2"/>
              </a:rPr>
              <a:t>–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bc </a:t>
            </a:r>
            <a:r>
              <a:rPr lang="en-US" altLang="zh-CN" b="1" smtClean="0">
                <a:latin typeface="Times New Roman" pitchFamily="18" charset="0"/>
              </a:rPr>
              <a:t>)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a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= 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</a:t>
            </a:r>
            <a:r>
              <a:rPr lang="zh-CN" altLang="en-US" b="1" smtClean="0">
                <a:latin typeface="Times New Roman" pitchFamily="18" charset="0"/>
              </a:rPr>
              <a:t>于是           </a:t>
            </a:r>
            <a:r>
              <a:rPr lang="en-US" altLang="zh-CN" b="1" smtClean="0">
                <a:latin typeface="Times New Roman" pitchFamily="18" charset="0"/>
              </a:rPr>
              <a:t>B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smtClean="0">
                <a:latin typeface="Times New Roman" pitchFamily="18" charset="0"/>
              </a:rPr>
              <a:t> =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  </a:t>
            </a:r>
            <a:r>
              <a:rPr lang="en-US" altLang="zh-CN" b="1" smtClean="0">
                <a:latin typeface="Times New Roman" pitchFamily="18" charset="0"/>
              </a:rPr>
              <a:t>,   n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</a:t>
            </a:r>
            <a:r>
              <a:rPr lang="en-US" altLang="zh-CN" b="1" smtClean="0">
                <a:latin typeface="Times New Roman" pitchFamily="18" charset="0"/>
              </a:rPr>
              <a:t>  2</a:t>
            </a:r>
          </a:p>
        </p:txBody>
      </p:sp>
      <p:sp>
        <p:nvSpPr>
          <p:cNvPr id="289795" name="Rectangle 3"/>
          <p:cNvSpPr>
            <a:spLocks noChangeArrowheads="1"/>
          </p:cNvSpPr>
          <p:nvPr/>
        </p:nvSpPr>
        <p:spPr bwMode="auto">
          <a:xfrm>
            <a:off x="4067175" y="0"/>
            <a:ext cx="5076825" cy="833438"/>
          </a:xfrm>
          <a:prstGeom prst="rect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35000"/>
              </a:lnSpc>
              <a:spcBef>
                <a:spcPct val="0"/>
              </a:spcBef>
              <a:buFontTx/>
              <a:buNone/>
            </a:pPr>
            <a:r>
              <a:rPr kumimoji="0" lang="en-US" altLang="zh-CN" sz="3600">
                <a:solidFill>
                  <a:srgbClr val="000000"/>
                </a:solidFill>
                <a:latin typeface="Times New Roman" pitchFamily="18" charset="0"/>
              </a:rPr>
              <a:t>D</a:t>
            </a:r>
            <a:r>
              <a:rPr kumimoji="0" lang="en-US" altLang="zh-CN" sz="3600" baseline="-3000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kumimoji="0" lang="en-US" altLang="zh-CN" sz="3600">
                <a:solidFill>
                  <a:srgbClr val="000000"/>
                </a:solidFill>
                <a:latin typeface="Times New Roman" pitchFamily="18" charset="0"/>
              </a:rPr>
              <a:t> = </a:t>
            </a:r>
            <a:r>
              <a:rPr kumimoji="0" lang="en-US" altLang="zh-CN" sz="3600" i="1">
                <a:solidFill>
                  <a:srgbClr val="000000"/>
                </a:solidFill>
                <a:latin typeface="Times New Roman" pitchFamily="18" charset="0"/>
              </a:rPr>
              <a:t>a</a:t>
            </a:r>
            <a:r>
              <a:rPr kumimoji="0" lang="en-US" altLang="zh-CN" sz="3600">
                <a:solidFill>
                  <a:srgbClr val="000000"/>
                </a:solidFill>
                <a:latin typeface="Times New Roman" pitchFamily="18" charset="0"/>
              </a:rPr>
              <a:t> D</a:t>
            </a:r>
            <a:r>
              <a:rPr kumimoji="0" lang="en-US" altLang="zh-CN" sz="3600" baseline="-30000">
                <a:solidFill>
                  <a:srgbClr val="000000"/>
                </a:solidFill>
                <a:latin typeface="Times New Roman" pitchFamily="18" charset="0"/>
              </a:rPr>
              <a:t>n-1 </a:t>
            </a:r>
            <a:r>
              <a:rPr kumimoji="0" lang="en-US" altLang="zh-CN" sz="360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0" lang="en-US" altLang="zh-CN" sz="3600" b="0">
                <a:solidFill>
                  <a:srgbClr val="000000"/>
                </a:solidFill>
                <a:sym typeface="MT Extra" pitchFamily="18" charset="2"/>
              </a:rPr>
              <a:t>–</a:t>
            </a:r>
            <a:r>
              <a:rPr kumimoji="0" lang="en-US" altLang="zh-CN" sz="360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kumimoji="0" lang="en-US" altLang="zh-CN" sz="3600" i="1">
                <a:solidFill>
                  <a:srgbClr val="000000"/>
                </a:solidFill>
                <a:latin typeface="Times New Roman" pitchFamily="18" charset="0"/>
              </a:rPr>
              <a:t>b c</a:t>
            </a:r>
            <a:r>
              <a:rPr kumimoji="0" lang="en-US" altLang="zh-CN" sz="3600">
                <a:solidFill>
                  <a:srgbClr val="000000"/>
                </a:solidFill>
                <a:latin typeface="Times New Roman" pitchFamily="18" charset="0"/>
              </a:rPr>
              <a:t> D</a:t>
            </a:r>
            <a:r>
              <a:rPr kumimoji="0" lang="en-US" altLang="zh-CN" sz="3600" baseline="-30000">
                <a:solidFill>
                  <a:srgbClr val="000000"/>
                </a:solidFill>
                <a:latin typeface="Times New Roman" pitchFamily="18" charset="0"/>
              </a:rPr>
              <a:t>n-2</a:t>
            </a:r>
          </a:p>
        </p:txBody>
      </p:sp>
    </p:spTree>
    <p:extLst>
      <p:ext uri="{BB962C8B-B14F-4D97-AF65-F5344CB8AC3E}">
        <p14:creationId xmlns:p14="http://schemas.microsoft.com/office/powerpoint/2010/main" val="398303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59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38359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59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0"/>
                                        <p:tgtEl>
                                          <p:spTgt spid="38359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59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8359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59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359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8359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359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59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8359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359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8359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59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8359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8359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8359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210" name="Object 2"/>
          <p:cNvGraphicFramePr>
            <a:graphicFrameLocks noChangeAspect="1"/>
          </p:cNvGraphicFramePr>
          <p:nvPr/>
        </p:nvGraphicFramePr>
        <p:xfrm>
          <a:off x="1763713" y="476250"/>
          <a:ext cx="6408737" cy="150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40" name="公式" r:id="rId3" imgW="2057400" imgH="482600" progId="Equation.3">
                  <p:embed/>
                </p:oleObj>
              </mc:Choice>
              <mc:Fallback>
                <p:oleObj name="公式" r:id="rId3" imgW="2057400" imgH="482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476250"/>
                        <a:ext cx="6408737" cy="1501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1" name="Object 3"/>
          <p:cNvGraphicFramePr>
            <a:graphicFrameLocks noChangeAspect="1"/>
          </p:cNvGraphicFramePr>
          <p:nvPr/>
        </p:nvGraphicFramePr>
        <p:xfrm>
          <a:off x="323850" y="869950"/>
          <a:ext cx="1295400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41" name="公式" r:id="rId5" imgW="406224" imgH="190417" progId="Equation.3">
                  <p:embed/>
                </p:oleObj>
              </mc:Choice>
              <mc:Fallback>
                <p:oleObj name="公式" r:id="rId5" imgW="406224" imgH="190417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869950"/>
                        <a:ext cx="1295400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2" name="Object 4"/>
          <p:cNvGraphicFramePr>
            <a:graphicFrameLocks noChangeAspect="1"/>
          </p:cNvGraphicFramePr>
          <p:nvPr/>
        </p:nvGraphicFramePr>
        <p:xfrm>
          <a:off x="755650" y="4508500"/>
          <a:ext cx="2052638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42" name="公式" r:id="rId7" imgW="647419" imgH="203112" progId="Equation.3">
                  <p:embed/>
                </p:oleObj>
              </mc:Choice>
              <mc:Fallback>
                <p:oleObj name="公式" r:id="rId7" imgW="647419" imgH="203112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4508500"/>
                        <a:ext cx="2052638" cy="642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213" name="AutoShape 3"/>
          <p:cNvSpPr>
            <a:spLocks/>
          </p:cNvSpPr>
          <p:nvPr/>
        </p:nvSpPr>
        <p:spPr bwMode="auto">
          <a:xfrm>
            <a:off x="3132138" y="3789363"/>
            <a:ext cx="360362" cy="2233612"/>
          </a:xfrm>
          <a:prstGeom prst="leftBrace">
            <a:avLst>
              <a:gd name="adj1" fmla="val 51652"/>
              <a:gd name="adj2" fmla="val 50000"/>
            </a:avLst>
          </a:prstGeom>
          <a:noFill/>
          <a:ln w="571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zh-CN">
              <a:latin typeface="French Script MT" pitchFamily="66" charset="0"/>
            </a:endParaRPr>
          </a:p>
        </p:txBody>
      </p:sp>
      <p:sp>
        <p:nvSpPr>
          <p:cNvPr id="2993167" name="AutoShape 15"/>
          <p:cNvSpPr>
            <a:spLocks noChangeArrowheads="1"/>
          </p:cNvSpPr>
          <p:nvPr/>
        </p:nvSpPr>
        <p:spPr bwMode="auto">
          <a:xfrm>
            <a:off x="4140200" y="2276475"/>
            <a:ext cx="3024188" cy="792163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993168" name="AutoShape 16"/>
          <p:cNvSpPr>
            <a:spLocks noChangeArrowheads="1"/>
          </p:cNvSpPr>
          <p:nvPr/>
        </p:nvSpPr>
        <p:spPr bwMode="auto">
          <a:xfrm>
            <a:off x="4427538" y="4149725"/>
            <a:ext cx="2665412" cy="574675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993169" name="AutoShape 17"/>
          <p:cNvSpPr>
            <a:spLocks noChangeArrowheads="1"/>
          </p:cNvSpPr>
          <p:nvPr/>
        </p:nvSpPr>
        <p:spPr bwMode="auto">
          <a:xfrm>
            <a:off x="4500563" y="5734050"/>
            <a:ext cx="2665412" cy="574675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94217" name="Object 5"/>
          <p:cNvGraphicFramePr>
            <a:graphicFrameLocks noChangeAspect="1"/>
          </p:cNvGraphicFramePr>
          <p:nvPr/>
        </p:nvGraphicFramePr>
        <p:xfrm>
          <a:off x="755650" y="2276475"/>
          <a:ext cx="7169150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43" name="公式" r:id="rId9" imgW="2260600" imgH="215900" progId="Equation.3">
                  <p:embed/>
                </p:oleObj>
              </mc:Choice>
              <mc:Fallback>
                <p:oleObj name="公式" r:id="rId9" imgW="2260600" imgH="2159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2276475"/>
                        <a:ext cx="7169150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93175" name="AutoShape 23"/>
          <p:cNvSpPr>
            <a:spLocks noChangeArrowheads="1"/>
          </p:cNvSpPr>
          <p:nvPr/>
        </p:nvSpPr>
        <p:spPr bwMode="auto">
          <a:xfrm>
            <a:off x="4427538" y="3500438"/>
            <a:ext cx="2665412" cy="574675"/>
          </a:xfrm>
          <a:prstGeom prst="roundRect">
            <a:avLst>
              <a:gd name="adj" fmla="val 16667"/>
            </a:avLst>
          </a:prstGeom>
          <a:solidFill>
            <a:srgbClr val="FF99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993176" name="AutoShape 24"/>
          <p:cNvSpPr>
            <a:spLocks noChangeArrowheads="1"/>
          </p:cNvSpPr>
          <p:nvPr/>
        </p:nvSpPr>
        <p:spPr bwMode="auto">
          <a:xfrm>
            <a:off x="4500563" y="5084763"/>
            <a:ext cx="2665412" cy="574675"/>
          </a:xfrm>
          <a:prstGeom prst="roundRect">
            <a:avLst>
              <a:gd name="adj" fmla="val 16667"/>
            </a:avLst>
          </a:prstGeom>
          <a:solidFill>
            <a:srgbClr val="FF99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94220" name="Object 6"/>
          <p:cNvGraphicFramePr>
            <a:graphicFrameLocks noChangeAspect="1"/>
          </p:cNvGraphicFramePr>
          <p:nvPr/>
        </p:nvGraphicFramePr>
        <p:xfrm>
          <a:off x="3668713" y="3500438"/>
          <a:ext cx="3408362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44" name="公式" r:id="rId11" imgW="1231366" imgH="431613" progId="Equation.3">
                  <p:embed/>
                </p:oleObj>
              </mc:Choice>
              <mc:Fallback>
                <p:oleObj name="公式" r:id="rId11" imgW="1231366" imgH="431613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8713" y="3500438"/>
                        <a:ext cx="3408362" cy="119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21" name="Object 7"/>
          <p:cNvGraphicFramePr>
            <a:graphicFrameLocks noChangeAspect="1"/>
          </p:cNvGraphicFramePr>
          <p:nvPr/>
        </p:nvGraphicFramePr>
        <p:xfrm>
          <a:off x="3708400" y="5084763"/>
          <a:ext cx="3578225" cy="124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45" name="公式" r:id="rId13" imgW="1244600" imgH="431800" progId="Equation.3">
                  <p:embed/>
                </p:oleObj>
              </mc:Choice>
              <mc:Fallback>
                <p:oleObj name="公式" r:id="rId13" imgW="1244600" imgH="4318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5084763"/>
                        <a:ext cx="3578225" cy="1241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3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93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93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3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93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93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3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93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93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3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93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93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3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93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93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3167" grpId="0" animBg="1"/>
      <p:bldP spid="2993168" grpId="0" animBg="1"/>
      <p:bldP spid="2993169" grpId="0" animBg="1"/>
      <p:bldP spid="2993175" grpId="0" animBg="1"/>
      <p:bldP spid="2993176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9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765175"/>
            <a:ext cx="8229600" cy="5360988"/>
          </a:xfrm>
        </p:spPr>
        <p:txBody>
          <a:bodyPr/>
          <a:lstStyle/>
          <a:p>
            <a:pPr marL="609600" indent="-609600" eaLnBrk="1" hangingPunct="1">
              <a:lnSpc>
                <a:spcPct val="12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于是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 </a:t>
            </a:r>
          </a:p>
          <a:p>
            <a:pPr marL="609600" indent="-609600" eaLnBrk="1" hangingPunct="1">
              <a:lnSpc>
                <a:spcPct val="12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          </a:t>
            </a:r>
            <a:r>
              <a:rPr lang="en-US" altLang="zh-CN" b="1" smtClean="0">
                <a:latin typeface="Times New Roman" pitchFamily="18" charset="0"/>
              </a:rPr>
              <a:t>D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smtClean="0">
                <a:latin typeface="Times New Roman" pitchFamily="18" charset="0"/>
              </a:rPr>
              <a:t> 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smtClean="0">
                <a:latin typeface="Times New Roman" pitchFamily="18" charset="0"/>
              </a:rPr>
              <a:t>D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n-1    </a:t>
            </a:r>
            <a:r>
              <a:rPr lang="en-US" altLang="zh-CN" b="1" smtClean="0">
                <a:latin typeface="Times New Roman" pitchFamily="18" charset="0"/>
              </a:rPr>
              <a:t>=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b="1" smtClean="0">
                <a:latin typeface="Times New Roman" pitchFamily="18" charset="0"/>
              </a:rPr>
              <a:t> </a:t>
            </a:r>
          </a:p>
          <a:p>
            <a:pPr marL="609600" indent="-609600" eaLnBrk="1" hangingPunct="1">
              <a:lnSpc>
                <a:spcPct val="12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D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n-1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smtClean="0">
                <a:latin typeface="Times New Roman" pitchFamily="18" charset="0"/>
              </a:rPr>
              <a:t>D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n-2  </a:t>
            </a:r>
            <a:r>
              <a:rPr lang="en-US" altLang="zh-CN" b="1" smtClean="0">
                <a:latin typeface="Times New Roman" pitchFamily="18" charset="0"/>
              </a:rPr>
              <a:t>=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n-1</a:t>
            </a:r>
            <a:endParaRPr lang="en-US" altLang="zh-CN" b="1" smtClean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2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             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…      … </a:t>
            </a:r>
            <a:endParaRPr lang="en-US" altLang="zh-CN" b="1" smtClean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2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D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</a:rPr>
              <a:t>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smtClean="0">
                <a:latin typeface="Times New Roman" pitchFamily="18" charset="0"/>
              </a:rPr>
              <a:t>D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b="1" smtClean="0">
                <a:latin typeface="Times New Roman" pitchFamily="18" charset="0"/>
              </a:rPr>
              <a:t>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=  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en-US" altLang="zh-CN" b="1" smtClean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2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D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smtClean="0">
                <a:latin typeface="Times New Roman" pitchFamily="18" charset="0"/>
              </a:rPr>
              <a:t> 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n-1 </a:t>
            </a:r>
            <a:r>
              <a:rPr lang="en-US" altLang="zh-CN" b="1" smtClean="0">
                <a:latin typeface="Times New Roman" pitchFamily="18" charset="0"/>
              </a:rPr>
              <a:t>D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=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n-1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 … +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n-2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</a:t>
            </a:r>
          </a:p>
          <a:p>
            <a:pPr marL="609600" indent="-609600" eaLnBrk="1" hangingPunct="1">
              <a:lnSpc>
                <a:spcPct val="12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故          </a:t>
            </a:r>
            <a:r>
              <a:rPr lang="en-US" altLang="zh-CN" b="1" smtClean="0">
                <a:latin typeface="Times New Roman" pitchFamily="18" charset="0"/>
              </a:rPr>
              <a:t>D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  </a:t>
            </a:r>
            <a:r>
              <a:rPr lang="en-US" altLang="zh-CN" b="1" smtClean="0">
                <a:latin typeface="Times New Roman" pitchFamily="18" charset="0"/>
              </a:rPr>
              <a:t>=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n-1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 … +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n-1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3836931" name="Line 3"/>
          <p:cNvSpPr>
            <a:spLocks noChangeShapeType="1"/>
          </p:cNvSpPr>
          <p:nvPr/>
        </p:nvSpPr>
        <p:spPr bwMode="auto">
          <a:xfrm flipV="1">
            <a:off x="1116013" y="4508500"/>
            <a:ext cx="403225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836932" name="Text Box 4"/>
          <p:cNvSpPr txBox="1">
            <a:spLocks noChangeArrowheads="1"/>
          </p:cNvSpPr>
          <p:nvPr/>
        </p:nvSpPr>
        <p:spPr bwMode="auto">
          <a:xfrm>
            <a:off x="5508625" y="2420938"/>
            <a:ext cx="935038" cy="614362"/>
          </a:xfrm>
          <a:prstGeom prst="rect">
            <a:avLst/>
          </a:prstGeom>
          <a:solidFill>
            <a:srgbClr val="00FF00">
              <a:alpha val="39999"/>
            </a:srgbClr>
          </a:solidFill>
          <a:ln w="34925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ea typeface="华文行楷" pitchFamily="2" charset="-122"/>
              </a:rPr>
              <a:t> 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ea typeface="华文行楷" pitchFamily="2" charset="-122"/>
                <a:sym typeface="Symbol" pitchFamily="18" charset="2"/>
              </a:rPr>
              <a:t>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ea typeface="华文行楷" pitchFamily="2" charset="-122"/>
              </a:rPr>
              <a:t> 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ea typeface="华文行楷" pitchFamily="2" charset="-122"/>
                <a:sym typeface="Symbol" pitchFamily="18" charset="2"/>
              </a:rPr>
              <a:t></a:t>
            </a:r>
          </a:p>
        </p:txBody>
      </p:sp>
      <p:sp>
        <p:nvSpPr>
          <p:cNvPr id="3836933" name="Text Box 5"/>
          <p:cNvSpPr txBox="1">
            <a:spLocks noChangeArrowheads="1"/>
          </p:cNvSpPr>
          <p:nvPr/>
        </p:nvSpPr>
        <p:spPr bwMode="auto">
          <a:xfrm>
            <a:off x="5435600" y="3933825"/>
            <a:ext cx="1511300" cy="614363"/>
          </a:xfrm>
          <a:prstGeom prst="rect">
            <a:avLst/>
          </a:prstGeom>
          <a:solidFill>
            <a:srgbClr val="00FF00">
              <a:alpha val="39999"/>
            </a:srgbClr>
          </a:solidFill>
          <a:ln w="34925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ea typeface="华文行楷" pitchFamily="2" charset="-122"/>
              </a:rPr>
              <a:t> 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ea typeface="华文行楷" pitchFamily="2" charset="-122"/>
                <a:sym typeface="Symbol" pitchFamily="18" charset="2"/>
              </a:rPr>
              <a:t>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ea typeface="华文行楷" pitchFamily="2" charset="-122"/>
              </a:rPr>
              <a:t> 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ea typeface="华文行楷" pitchFamily="2" charset="-122"/>
                <a:sym typeface="Symbol" pitchFamily="18" charset="2"/>
              </a:rPr>
              <a:t></a:t>
            </a:r>
            <a:r>
              <a:rPr kumimoji="0" lang="en-US" altLang="zh-CN" sz="3600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n-2</a:t>
            </a:r>
          </a:p>
        </p:txBody>
      </p:sp>
    </p:spTree>
    <p:extLst>
      <p:ext uri="{BB962C8B-B14F-4D97-AF65-F5344CB8AC3E}">
        <p14:creationId xmlns:p14="http://schemas.microsoft.com/office/powerpoint/2010/main" val="116441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69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369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369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369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69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8369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369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8369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69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8369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6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369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369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369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369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6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836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836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8369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8369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6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3836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2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69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369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8369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8369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69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38369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6931" grpId="0" animBg="1"/>
      <p:bldP spid="3836932" grpId="0" animBg="1"/>
      <p:bldP spid="3836933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79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765175"/>
            <a:ext cx="8229600" cy="5360988"/>
          </a:xfrm>
        </p:spPr>
        <p:txBody>
          <a:bodyPr/>
          <a:lstStyle/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2) </a:t>
            </a:r>
            <a:r>
              <a:rPr lang="zh-CN" altLang="en-US" b="1" smtClean="0">
                <a:latin typeface="Times New Roman" pitchFamily="18" charset="0"/>
              </a:rPr>
              <a:t>母函数法</a:t>
            </a:r>
            <a:r>
              <a:rPr lang="en-US" altLang="zh-CN" b="1" smtClean="0">
                <a:latin typeface="Times New Roman" pitchFamily="18" charset="0"/>
              </a:rPr>
              <a:t>. </a:t>
            </a:r>
            <a:r>
              <a:rPr lang="zh-CN" altLang="en-US" b="1" smtClean="0">
                <a:latin typeface="Times New Roman" pitchFamily="18" charset="0"/>
              </a:rPr>
              <a:t>考察形式幂级数</a:t>
            </a:r>
          </a:p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</a:t>
            </a:r>
            <a:r>
              <a:rPr lang="en-US" altLang="zh-CN" b="1" smtClean="0">
                <a:latin typeface="Times New Roman" pitchFamily="18" charset="0"/>
              </a:rPr>
              <a:t>F(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)   =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1 + </a:t>
            </a:r>
            <a:r>
              <a:rPr lang="en-US" altLang="zh-CN" b="1" smtClean="0">
                <a:latin typeface="Times New Roman" pitchFamily="18" charset="0"/>
              </a:rPr>
              <a:t> D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i="1" smtClean="0">
                <a:latin typeface="Times New Roman" pitchFamily="18" charset="0"/>
              </a:rPr>
              <a:t>x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  </a:t>
            </a:r>
            <a:r>
              <a:rPr lang="en-US" altLang="zh-CN" b="1" smtClean="0">
                <a:latin typeface="Times New Roman" pitchFamily="18" charset="0"/>
              </a:rPr>
              <a:t>D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i="1" smtClean="0">
                <a:latin typeface="Times New Roman" pitchFamily="18" charset="0"/>
              </a:rPr>
              <a:t> x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i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 …</a:t>
            </a:r>
            <a:r>
              <a:rPr lang="en-US" altLang="zh-CN" b="1" i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i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 D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altLang="zh-CN" b="1" i="1" smtClean="0">
                <a:latin typeface="Times New Roman" pitchFamily="18" charset="0"/>
              </a:rPr>
              <a:t>x 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b="1" i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 …</a:t>
            </a:r>
            <a:endParaRPr lang="en-US" altLang="zh-CN" b="1" smtClean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en-US" altLang="zh-CN" b="1" i="1" smtClean="0">
                <a:latin typeface="Times New Roman" pitchFamily="18" charset="0"/>
              </a:rPr>
              <a:t>x </a:t>
            </a:r>
            <a:r>
              <a:rPr lang="en-US" altLang="zh-CN" b="1" smtClean="0">
                <a:latin typeface="Times New Roman" pitchFamily="18" charset="0"/>
              </a:rPr>
              <a:t>F(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)  =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       </a:t>
            </a:r>
            <a:r>
              <a:rPr lang="en-US" altLang="zh-CN" b="1" i="1" smtClean="0">
                <a:latin typeface="Times New Roman" pitchFamily="18" charset="0"/>
              </a:rPr>
              <a:t>x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  </a:t>
            </a:r>
            <a:r>
              <a:rPr lang="en-US" altLang="zh-CN" b="1" smtClean="0">
                <a:latin typeface="Times New Roman" pitchFamily="18" charset="0"/>
              </a:rPr>
              <a:t>D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i="1" smtClean="0">
                <a:latin typeface="Times New Roman" pitchFamily="18" charset="0"/>
              </a:rPr>
              <a:t> x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i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 …</a:t>
            </a:r>
            <a:r>
              <a:rPr lang="en-US" altLang="zh-CN" b="1" i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i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 D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n-1 </a:t>
            </a:r>
            <a:r>
              <a:rPr lang="en-US" altLang="zh-CN" b="1" i="1" smtClean="0">
                <a:latin typeface="Times New Roman" pitchFamily="18" charset="0"/>
              </a:rPr>
              <a:t>x 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b="1" i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 …</a:t>
            </a:r>
            <a:endParaRPr lang="en-US" altLang="zh-CN" b="1" smtClean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b="1" smtClean="0">
                <a:latin typeface="Times New Roman" pitchFamily="18" charset="0"/>
              </a:rPr>
              <a:t>F(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)  =                     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i="1" smtClean="0">
                <a:latin typeface="Times New Roman" pitchFamily="18" charset="0"/>
              </a:rPr>
              <a:t> 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 …</a:t>
            </a:r>
            <a:r>
              <a:rPr lang="en-US" altLang="zh-CN" b="1" i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i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 D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n-2 </a:t>
            </a:r>
            <a:r>
              <a:rPr lang="en-US" altLang="zh-CN" b="1" i="1" smtClean="0">
                <a:latin typeface="Times New Roman" pitchFamily="18" charset="0"/>
              </a:rPr>
              <a:t>x 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b="1" i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 …</a:t>
            </a:r>
          </a:p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( 1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i="1" smtClean="0">
                <a:latin typeface="Times New Roman" pitchFamily="18" charset="0"/>
              </a:rPr>
              <a:t>a x + bc x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b="1" smtClean="0">
                <a:latin typeface="Times New Roman" pitchFamily="18" charset="0"/>
              </a:rPr>
              <a:t>) F(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)   =   1</a:t>
            </a:r>
          </a:p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于是   </a:t>
            </a:r>
            <a:r>
              <a:rPr lang="en-US" altLang="zh-CN" b="1" smtClean="0">
                <a:latin typeface="Times New Roman" pitchFamily="18" charset="0"/>
              </a:rPr>
              <a:t>F( </a:t>
            </a:r>
            <a:r>
              <a:rPr lang="en-US" altLang="zh-CN" b="1" i="1" smtClean="0">
                <a:latin typeface="Times New Roman" pitchFamily="18" charset="0"/>
              </a:rPr>
              <a:t>x </a:t>
            </a:r>
            <a:r>
              <a:rPr lang="en-US" altLang="zh-CN" b="1" smtClean="0">
                <a:latin typeface="Times New Roman" pitchFamily="18" charset="0"/>
              </a:rPr>
              <a:t>)   = </a:t>
            </a:r>
          </a:p>
        </p:txBody>
      </p:sp>
      <p:sp>
        <p:nvSpPr>
          <p:cNvPr id="3837955" name="Line 3"/>
          <p:cNvSpPr>
            <a:spLocks noChangeShapeType="1"/>
          </p:cNvSpPr>
          <p:nvPr/>
        </p:nvSpPr>
        <p:spPr bwMode="auto">
          <a:xfrm flipV="1">
            <a:off x="468313" y="3789363"/>
            <a:ext cx="78486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837956" name="Text Box 4"/>
          <p:cNvSpPr txBox="1">
            <a:spLocks noChangeArrowheads="1"/>
          </p:cNvSpPr>
          <p:nvPr/>
        </p:nvSpPr>
        <p:spPr bwMode="auto">
          <a:xfrm rot="-1589385">
            <a:off x="7812088" y="2276475"/>
            <a:ext cx="935037" cy="614363"/>
          </a:xfrm>
          <a:prstGeom prst="rect">
            <a:avLst/>
          </a:prstGeom>
          <a:solidFill>
            <a:srgbClr val="00FF00"/>
          </a:solidFill>
          <a:ln w="34925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ea typeface="华文行楷" pitchFamily="2" charset="-122"/>
              </a:rPr>
              <a:t> </a:t>
            </a:r>
            <a:r>
              <a:rPr kumimoji="0" lang="en-US" altLang="zh-CN" b="0">
                <a:solidFill>
                  <a:srgbClr val="000000"/>
                </a:solidFill>
                <a:sym typeface="MT Extra" pitchFamily="18" charset="2"/>
              </a:rPr>
              <a:t>–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0" lang="en-US" altLang="zh-CN" i="1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a</a:t>
            </a:r>
          </a:p>
        </p:txBody>
      </p:sp>
      <p:sp>
        <p:nvSpPr>
          <p:cNvPr id="3837957" name="Text Box 5"/>
          <p:cNvSpPr txBox="1">
            <a:spLocks noChangeArrowheads="1"/>
          </p:cNvSpPr>
          <p:nvPr/>
        </p:nvSpPr>
        <p:spPr bwMode="auto">
          <a:xfrm rot="-1491432">
            <a:off x="7885113" y="3141663"/>
            <a:ext cx="863600" cy="614362"/>
          </a:xfrm>
          <a:prstGeom prst="rect">
            <a:avLst/>
          </a:prstGeom>
          <a:solidFill>
            <a:srgbClr val="00FF00"/>
          </a:solidFill>
          <a:ln w="34925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ea typeface="华文行楷" pitchFamily="2" charset="-122"/>
              </a:rPr>
              <a:t> </a:t>
            </a:r>
            <a:r>
              <a:rPr kumimoji="0" lang="en-US" altLang="zh-CN" i="1">
                <a:solidFill>
                  <a:srgbClr val="000000"/>
                </a:solidFill>
                <a:latin typeface="Times New Roman" pitchFamily="18" charset="0"/>
                <a:ea typeface="华文行楷" pitchFamily="2" charset="-122"/>
                <a:sym typeface="Symbol" pitchFamily="18" charset="2"/>
              </a:rPr>
              <a:t>bc</a:t>
            </a:r>
          </a:p>
        </p:txBody>
      </p:sp>
      <p:graphicFrame>
        <p:nvGraphicFramePr>
          <p:cNvPr id="3837958" name="Object 6"/>
          <p:cNvGraphicFramePr>
            <a:graphicFrameLocks noChangeAspect="1"/>
          </p:cNvGraphicFramePr>
          <p:nvPr/>
        </p:nvGraphicFramePr>
        <p:xfrm>
          <a:off x="3348038" y="4437063"/>
          <a:ext cx="3095625" cy="1327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637" name="公式" r:id="rId3" imgW="1028254" imgH="431613" progId="Equation.3">
                  <p:embed/>
                </p:oleObj>
              </mc:Choice>
              <mc:Fallback>
                <p:oleObj name="公式" r:id="rId3" imgW="1028254" imgH="4316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4437063"/>
                        <a:ext cx="3095625" cy="1327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621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79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38379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79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379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379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379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79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379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379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379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7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379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379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379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379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7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8379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8379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8379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8379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7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3837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79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8379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8379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8379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79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8379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8379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8379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7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7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800" decel="100000"/>
                                        <p:tgtEl>
                                          <p:spTgt spid="38379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800" decel="100000" fill="hold"/>
                                        <p:tgtEl>
                                          <p:spTgt spid="38379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800" decel="100000" fill="hold"/>
                                        <p:tgtEl>
                                          <p:spTgt spid="38379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800" decel="100000" fill="hold"/>
                                        <p:tgtEl>
                                          <p:spTgt spid="38379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8379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8379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7955" grpId="0" animBg="1"/>
      <p:bldP spid="3837956" grpId="0" animBg="1"/>
      <p:bldP spid="3837957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765175"/>
            <a:ext cx="8229600" cy="5360988"/>
          </a:xfrm>
        </p:spPr>
        <p:txBody>
          <a:bodyPr/>
          <a:lstStyle/>
          <a:p>
            <a:pPr marL="609600" indent="-609600" eaLnBrk="1" hangingPunct="1">
              <a:lnSpc>
                <a:spcPct val="125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25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25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25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25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</p:txBody>
      </p:sp>
      <p:graphicFrame>
        <p:nvGraphicFramePr>
          <p:cNvPr id="292867" name="Object 3"/>
          <p:cNvGraphicFramePr>
            <a:graphicFrameLocks noChangeAspect="1"/>
          </p:cNvGraphicFramePr>
          <p:nvPr/>
        </p:nvGraphicFramePr>
        <p:xfrm>
          <a:off x="450850" y="333375"/>
          <a:ext cx="2916238" cy="123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1796" name="公式" r:id="rId3" imgW="1040948" imgH="431613" progId="Equation.3">
                  <p:embed/>
                </p:oleObj>
              </mc:Choice>
              <mc:Fallback>
                <p:oleObj name="公式" r:id="rId3" imgW="1040948" imgH="4316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850" y="333375"/>
                        <a:ext cx="2916238" cy="1235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38980" name="Object 4"/>
          <p:cNvGraphicFramePr>
            <a:graphicFrameLocks noChangeAspect="1"/>
          </p:cNvGraphicFramePr>
          <p:nvPr/>
        </p:nvGraphicFramePr>
        <p:xfrm>
          <a:off x="3492500" y="365125"/>
          <a:ext cx="5040313" cy="1233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1797" name="公式" r:id="rId5" imgW="1803400" imgH="431800" progId="Equation.3">
                  <p:embed/>
                </p:oleObj>
              </mc:Choice>
              <mc:Fallback>
                <p:oleObj name="公式" r:id="rId5" imgW="18034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365125"/>
                        <a:ext cx="5040313" cy="1233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38981" name="Object 5"/>
          <p:cNvGraphicFramePr>
            <a:graphicFrameLocks noChangeAspect="1"/>
          </p:cNvGraphicFramePr>
          <p:nvPr/>
        </p:nvGraphicFramePr>
        <p:xfrm>
          <a:off x="3492500" y="1773238"/>
          <a:ext cx="5038725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1798" name="公式" r:id="rId7" imgW="1828800" imgH="482600" progId="Equation.3">
                  <p:embed/>
                </p:oleObj>
              </mc:Choice>
              <mc:Fallback>
                <p:oleObj name="公式" r:id="rId7" imgW="18288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1773238"/>
                        <a:ext cx="5038725" cy="1358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38982" name="Object 6"/>
          <p:cNvGraphicFramePr>
            <a:graphicFrameLocks noChangeAspect="1"/>
          </p:cNvGraphicFramePr>
          <p:nvPr/>
        </p:nvGraphicFramePr>
        <p:xfrm>
          <a:off x="539750" y="3213100"/>
          <a:ext cx="7769225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1799" name="公式" r:id="rId9" imgW="2819400" imgH="469900" progId="Equation.3">
                  <p:embed/>
                </p:oleObj>
              </mc:Choice>
              <mc:Fallback>
                <p:oleObj name="公式" r:id="rId9" imgW="28194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213100"/>
                        <a:ext cx="7769225" cy="132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38983" name="Object 7"/>
          <p:cNvGraphicFramePr>
            <a:graphicFrameLocks noChangeAspect="1"/>
          </p:cNvGraphicFramePr>
          <p:nvPr/>
        </p:nvGraphicFramePr>
        <p:xfrm>
          <a:off x="539750" y="4724400"/>
          <a:ext cx="6473825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1800" name="公式" r:id="rId11" imgW="2349500" imgH="241300" progId="Equation.3">
                  <p:embed/>
                </p:oleObj>
              </mc:Choice>
              <mc:Fallback>
                <p:oleObj name="公式" r:id="rId11" imgW="23495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4724400"/>
                        <a:ext cx="6473825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38984" name="Object 8"/>
          <p:cNvGraphicFramePr>
            <a:graphicFrameLocks noChangeAspect="1"/>
          </p:cNvGraphicFramePr>
          <p:nvPr/>
        </p:nvGraphicFramePr>
        <p:xfrm>
          <a:off x="3024188" y="5516563"/>
          <a:ext cx="5387975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1801" name="公式" r:id="rId13" imgW="1955800" imgH="241300" progId="Equation.3">
                  <p:embed/>
                </p:oleObj>
              </mc:Choice>
              <mc:Fallback>
                <p:oleObj name="公式" r:id="rId13" imgW="1955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4188" y="5516563"/>
                        <a:ext cx="5387975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38985" name="Rectangle 9"/>
          <p:cNvSpPr>
            <a:spLocks noChangeArrowheads="1"/>
          </p:cNvSpPr>
          <p:nvPr/>
        </p:nvSpPr>
        <p:spPr bwMode="auto">
          <a:xfrm>
            <a:off x="900113" y="1844675"/>
            <a:ext cx="2097087" cy="579438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>
                <a:solidFill>
                  <a:srgbClr val="000000"/>
                </a:solidFill>
                <a:latin typeface="Times New Roman" pitchFamily="18" charset="0"/>
              </a:rPr>
              <a:t>设 </a:t>
            </a:r>
            <a:r>
              <a:rPr kumimoji="0" lang="zh-CN" altLang="en-US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 </a:t>
            </a:r>
            <a:r>
              <a:rPr kumimoji="0" lang="zh-CN" altLang="en-US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≠ </a:t>
            </a:r>
            <a:r>
              <a:rPr kumimoji="0" lang="zh-CN" altLang="en-US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</a:t>
            </a:r>
          </a:p>
        </p:txBody>
      </p:sp>
      <p:sp>
        <p:nvSpPr>
          <p:cNvPr id="3838986" name="Rectangle 10"/>
          <p:cNvSpPr>
            <a:spLocks noChangeArrowheads="1"/>
          </p:cNvSpPr>
          <p:nvPr/>
        </p:nvSpPr>
        <p:spPr bwMode="auto">
          <a:xfrm>
            <a:off x="684213" y="5661025"/>
            <a:ext cx="768350" cy="579438"/>
          </a:xfrm>
          <a:prstGeom prst="rect">
            <a:avLst/>
          </a:prstGeom>
          <a:solidFill>
            <a:srgbClr val="00FF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D</a:t>
            </a:r>
            <a:r>
              <a:rPr kumimoji="0" lang="en-US" altLang="zh-CN" baseline="-30000">
                <a:solidFill>
                  <a:srgbClr val="000000"/>
                </a:solidFill>
                <a:latin typeface="Times New Roman" pitchFamily="18" charset="0"/>
              </a:rPr>
              <a:t>n</a:t>
            </a:r>
          </a:p>
        </p:txBody>
      </p:sp>
      <p:sp>
        <p:nvSpPr>
          <p:cNvPr id="3838987" name="AutoShape 11"/>
          <p:cNvSpPr>
            <a:spLocks noChangeArrowheads="1"/>
          </p:cNvSpPr>
          <p:nvPr/>
        </p:nvSpPr>
        <p:spPr bwMode="auto">
          <a:xfrm>
            <a:off x="3419475" y="5516563"/>
            <a:ext cx="3600450" cy="720725"/>
          </a:xfrm>
          <a:prstGeom prst="roundRect">
            <a:avLst>
              <a:gd name="adj" fmla="val 16667"/>
            </a:avLst>
          </a:prstGeom>
          <a:solidFill>
            <a:srgbClr val="00FF00">
              <a:alpha val="39999"/>
            </a:srgbClr>
          </a:solidFill>
          <a:ln w="38100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cxnSp>
        <p:nvCxnSpPr>
          <p:cNvPr id="3838988" name="AutoShape 12"/>
          <p:cNvCxnSpPr>
            <a:cxnSpLocks noChangeShapeType="1"/>
            <a:stCxn id="3838986" idx="3"/>
            <a:endCxn id="3838987" idx="2"/>
          </p:cNvCxnSpPr>
          <p:nvPr/>
        </p:nvCxnSpPr>
        <p:spPr bwMode="auto">
          <a:xfrm>
            <a:off x="1452563" y="5951538"/>
            <a:ext cx="3767137" cy="304800"/>
          </a:xfrm>
          <a:prstGeom prst="curvedConnector4">
            <a:avLst>
              <a:gd name="adj1" fmla="val 26083"/>
              <a:gd name="adj2" fmla="val 168750"/>
            </a:avLst>
          </a:prstGeom>
          <a:noFill/>
          <a:ln w="53975">
            <a:solidFill>
              <a:srgbClr val="0000FF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98576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8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389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389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389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8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838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8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389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389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389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8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389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389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838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8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3000"/>
                                        <p:tgtEl>
                                          <p:spTgt spid="3838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8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3000"/>
                                        <p:tgtEl>
                                          <p:spTgt spid="3838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8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8389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8389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8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8389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8389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8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0"/>
                                        <p:tgtEl>
                                          <p:spTgt spid="3838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8985" grpId="0" animBg="1"/>
      <p:bldP spid="3838986" grpId="0" animBg="1"/>
      <p:bldP spid="3838987" grpId="0" animBg="1"/>
    </p:bld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692150"/>
            <a:ext cx="8229600" cy="543401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3) </a:t>
            </a:r>
            <a:r>
              <a:rPr lang="zh-CN" altLang="en-US" b="1" smtClean="0">
                <a:latin typeface="Times New Roman" pitchFamily="18" charset="0"/>
              </a:rPr>
              <a:t>利用矩阵乘法解线性递规方程* </a:t>
            </a:r>
          </a:p>
        </p:txBody>
      </p:sp>
      <p:sp>
        <p:nvSpPr>
          <p:cNvPr id="293891" name="Rectangle 4"/>
          <p:cNvSpPr>
            <a:spLocks noChangeArrowheads="1"/>
          </p:cNvSpPr>
          <p:nvPr/>
        </p:nvSpPr>
        <p:spPr bwMode="auto">
          <a:xfrm>
            <a:off x="4067175" y="1341438"/>
            <a:ext cx="5076825" cy="833437"/>
          </a:xfrm>
          <a:prstGeom prst="rect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35000"/>
              </a:lnSpc>
              <a:spcBef>
                <a:spcPct val="0"/>
              </a:spcBef>
              <a:buFontTx/>
              <a:buNone/>
            </a:pPr>
            <a:r>
              <a:rPr kumimoji="0" lang="en-US" altLang="zh-CN" sz="3600">
                <a:solidFill>
                  <a:srgbClr val="000000"/>
                </a:solidFill>
                <a:latin typeface="Times New Roman" pitchFamily="18" charset="0"/>
              </a:rPr>
              <a:t>D</a:t>
            </a:r>
            <a:r>
              <a:rPr kumimoji="0" lang="en-US" altLang="zh-CN" sz="3600" baseline="-3000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kumimoji="0" lang="en-US" altLang="zh-CN" sz="3600">
                <a:solidFill>
                  <a:srgbClr val="000000"/>
                </a:solidFill>
                <a:latin typeface="Times New Roman" pitchFamily="18" charset="0"/>
              </a:rPr>
              <a:t> = </a:t>
            </a:r>
            <a:r>
              <a:rPr kumimoji="0" lang="en-US" altLang="zh-CN" sz="3600" i="1">
                <a:solidFill>
                  <a:srgbClr val="000000"/>
                </a:solidFill>
                <a:latin typeface="Times New Roman" pitchFamily="18" charset="0"/>
              </a:rPr>
              <a:t>a</a:t>
            </a:r>
            <a:r>
              <a:rPr kumimoji="0" lang="en-US" altLang="zh-CN" sz="3600">
                <a:solidFill>
                  <a:srgbClr val="000000"/>
                </a:solidFill>
                <a:latin typeface="Times New Roman" pitchFamily="18" charset="0"/>
              </a:rPr>
              <a:t> D</a:t>
            </a:r>
            <a:r>
              <a:rPr kumimoji="0" lang="en-US" altLang="zh-CN" sz="3600" baseline="-30000">
                <a:solidFill>
                  <a:srgbClr val="000000"/>
                </a:solidFill>
                <a:latin typeface="Times New Roman" pitchFamily="18" charset="0"/>
              </a:rPr>
              <a:t>n-1 </a:t>
            </a:r>
            <a:r>
              <a:rPr kumimoji="0" lang="en-US" altLang="zh-CN" sz="360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0" lang="en-US" altLang="zh-CN" sz="3600" b="0">
                <a:solidFill>
                  <a:srgbClr val="000000"/>
                </a:solidFill>
                <a:sym typeface="MT Extra" pitchFamily="18" charset="2"/>
              </a:rPr>
              <a:t>–</a:t>
            </a:r>
            <a:r>
              <a:rPr kumimoji="0" lang="en-US" altLang="zh-CN" sz="360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kumimoji="0" lang="en-US" altLang="zh-CN" sz="3600" i="1">
                <a:solidFill>
                  <a:srgbClr val="000000"/>
                </a:solidFill>
                <a:latin typeface="Times New Roman" pitchFamily="18" charset="0"/>
              </a:rPr>
              <a:t>b c</a:t>
            </a:r>
            <a:r>
              <a:rPr kumimoji="0" lang="en-US" altLang="zh-CN" sz="3600">
                <a:solidFill>
                  <a:srgbClr val="000000"/>
                </a:solidFill>
                <a:latin typeface="Times New Roman" pitchFamily="18" charset="0"/>
              </a:rPr>
              <a:t> D</a:t>
            </a:r>
            <a:r>
              <a:rPr kumimoji="0" lang="en-US" altLang="zh-CN" sz="3600" baseline="-30000">
                <a:solidFill>
                  <a:srgbClr val="000000"/>
                </a:solidFill>
                <a:latin typeface="Times New Roman" pitchFamily="18" charset="0"/>
              </a:rPr>
              <a:t>n-2</a:t>
            </a:r>
          </a:p>
        </p:txBody>
      </p:sp>
      <p:graphicFrame>
        <p:nvGraphicFramePr>
          <p:cNvPr id="3903493" name="Object 5"/>
          <p:cNvGraphicFramePr>
            <a:graphicFrameLocks noChangeAspect="1"/>
          </p:cNvGraphicFramePr>
          <p:nvPr/>
        </p:nvGraphicFramePr>
        <p:xfrm>
          <a:off x="539750" y="2565400"/>
          <a:ext cx="7983538" cy="148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2712" name="公式" r:id="rId3" imgW="2590800" imgH="482600" progId="Equation.3">
                  <p:embed/>
                </p:oleObj>
              </mc:Choice>
              <mc:Fallback>
                <p:oleObj name="公式" r:id="rId3" imgW="25908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2565400"/>
                        <a:ext cx="7983538" cy="1487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03495" name="AutoShape 7"/>
          <p:cNvSpPr>
            <a:spLocks noChangeArrowheads="1"/>
          </p:cNvSpPr>
          <p:nvPr/>
        </p:nvSpPr>
        <p:spPr bwMode="auto">
          <a:xfrm>
            <a:off x="5940425" y="4437063"/>
            <a:ext cx="2665413" cy="1655762"/>
          </a:xfrm>
          <a:prstGeom prst="roundRect">
            <a:avLst>
              <a:gd name="adj" fmla="val 1140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3903496" name="Object 8"/>
          <p:cNvGraphicFramePr>
            <a:graphicFrameLocks noChangeAspect="1"/>
          </p:cNvGraphicFramePr>
          <p:nvPr/>
        </p:nvGraphicFramePr>
        <p:xfrm>
          <a:off x="2589213" y="4437063"/>
          <a:ext cx="5986462" cy="160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2713" name="公式" r:id="rId5" imgW="1943100" imgH="520700" progId="Equation.3">
                  <p:embed/>
                </p:oleObj>
              </mc:Choice>
              <mc:Fallback>
                <p:oleObj name="公式" r:id="rId5" imgW="1943100" imgH="520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9213" y="4437063"/>
                        <a:ext cx="5986462" cy="1604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93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903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034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03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03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3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9034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9034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3495" grpId="0" animBg="1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 smtClean="0">
                <a:latin typeface="Times New Roman" pitchFamily="18" charset="0"/>
              </a:rPr>
              <a:t>例</a:t>
            </a:r>
            <a:r>
              <a:rPr lang="en-US" altLang="zh-CN" sz="4000" b="1" smtClean="0">
                <a:latin typeface="Times New Roman" pitchFamily="18" charset="0"/>
              </a:rPr>
              <a:t>: </a:t>
            </a:r>
            <a:r>
              <a:rPr lang="zh-CN" altLang="en-US" sz="4000" b="1" smtClean="0">
                <a:latin typeface="Times New Roman" pitchFamily="18" charset="0"/>
              </a:rPr>
              <a:t>计算 </a:t>
            </a:r>
            <a:r>
              <a:rPr lang="en-US" altLang="zh-CN" sz="4000" b="1" smtClean="0">
                <a:latin typeface="Times New Roman" pitchFamily="18" charset="0"/>
              </a:rPr>
              <a:t>n </a:t>
            </a:r>
            <a:r>
              <a:rPr lang="zh-CN" altLang="en-US" sz="4000" b="1" smtClean="0">
                <a:latin typeface="Times New Roman" pitchFamily="18" charset="0"/>
              </a:rPr>
              <a:t>阶行列式 </a:t>
            </a:r>
            <a:r>
              <a:rPr lang="en-US" altLang="zh-CN" sz="4000" b="1" smtClean="0">
                <a:latin typeface="Times New Roman" pitchFamily="18" charset="0"/>
              </a:rPr>
              <a:t>( n &gt; 1)</a:t>
            </a:r>
          </a:p>
        </p:txBody>
      </p:sp>
      <p:graphicFrame>
        <p:nvGraphicFramePr>
          <p:cNvPr id="367619" name="Object 3"/>
          <p:cNvGraphicFramePr>
            <a:graphicFrameLocks noGrp="1" noChangeAspect="1"/>
          </p:cNvGraphicFramePr>
          <p:nvPr>
            <p:ph type="body" idx="1"/>
          </p:nvPr>
        </p:nvGraphicFramePr>
        <p:xfrm>
          <a:off x="1692275" y="1808163"/>
          <a:ext cx="5543550" cy="408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672" name="公式" r:id="rId3" imgW="1549400" imgH="1143000" progId="Equation.3">
                  <p:embed/>
                </p:oleObj>
              </mc:Choice>
              <mc:Fallback>
                <p:oleObj name="公式" r:id="rId3" imgW="1549400" imgH="1143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1808163"/>
                        <a:ext cx="5543550" cy="408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smtClean="0">
                <a:latin typeface="Times New Roman" pitchFamily="18" charset="0"/>
              </a:rPr>
              <a:t>从倒数第一列减去倒数第二列</a:t>
            </a:r>
          </a:p>
        </p:txBody>
      </p:sp>
      <p:sp>
        <p:nvSpPr>
          <p:cNvPr id="4013059" name="AutoShape 3"/>
          <p:cNvSpPr>
            <a:spLocks noChangeArrowheads="1"/>
          </p:cNvSpPr>
          <p:nvPr/>
        </p:nvSpPr>
        <p:spPr bwMode="auto">
          <a:xfrm rot="-5400000">
            <a:off x="4701381" y="2796382"/>
            <a:ext cx="576263" cy="5010150"/>
          </a:xfrm>
          <a:prstGeom prst="roundRect">
            <a:avLst>
              <a:gd name="adj" fmla="val 20972"/>
            </a:avLst>
          </a:prstGeom>
          <a:solidFill>
            <a:srgbClr val="FF0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4013060" name="AutoShape 4"/>
          <p:cNvSpPr>
            <a:spLocks noChangeArrowheads="1"/>
          </p:cNvSpPr>
          <p:nvPr/>
        </p:nvSpPr>
        <p:spPr bwMode="auto">
          <a:xfrm>
            <a:off x="1908175" y="5229225"/>
            <a:ext cx="515938" cy="1008063"/>
          </a:xfrm>
          <a:prstGeom prst="curvedRightArrow">
            <a:avLst>
              <a:gd name="adj1" fmla="val 39077"/>
              <a:gd name="adj2" fmla="val 78154"/>
              <a:gd name="adj3" fmla="val 33333"/>
            </a:avLst>
          </a:prstGeom>
          <a:solidFill>
            <a:srgbClr val="FF0000">
              <a:alpha val="8588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368645" name="Object 5"/>
          <p:cNvGraphicFramePr>
            <a:graphicFrameLocks noGrp="1" noChangeAspect="1"/>
          </p:cNvGraphicFramePr>
          <p:nvPr>
            <p:ph type="body" idx="1"/>
          </p:nvPr>
        </p:nvGraphicFramePr>
        <p:xfrm>
          <a:off x="1331913" y="1628775"/>
          <a:ext cx="6264275" cy="467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98" name="公式" r:id="rId3" imgW="2146300" imgH="1600200" progId="Equation.3">
                  <p:embed/>
                </p:oleObj>
              </mc:Choice>
              <mc:Fallback>
                <p:oleObj name="公式" r:id="rId3" imgW="2146300" imgH="1600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628775"/>
                        <a:ext cx="6264275" cy="467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3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4013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4013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3059" grpId="0" animBg="1"/>
      <p:bldP spid="4013060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smtClean="0">
                <a:latin typeface="Times New Roman" pitchFamily="18" charset="0"/>
              </a:rPr>
              <a:t>再从倒数第二列减去倒数第三列</a:t>
            </a:r>
          </a:p>
        </p:txBody>
      </p:sp>
      <p:sp>
        <p:nvSpPr>
          <p:cNvPr id="4014083" name="AutoShape 3"/>
          <p:cNvSpPr>
            <a:spLocks noChangeArrowheads="1"/>
          </p:cNvSpPr>
          <p:nvPr/>
        </p:nvSpPr>
        <p:spPr bwMode="auto">
          <a:xfrm rot="-5400000">
            <a:off x="4484687" y="1500188"/>
            <a:ext cx="576263" cy="5875338"/>
          </a:xfrm>
          <a:prstGeom prst="roundRect">
            <a:avLst>
              <a:gd name="adj" fmla="val 20972"/>
            </a:avLst>
          </a:prstGeom>
          <a:solidFill>
            <a:srgbClr val="FF0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4014084" name="AutoShape 4"/>
          <p:cNvSpPr>
            <a:spLocks noChangeArrowheads="1"/>
          </p:cNvSpPr>
          <p:nvPr/>
        </p:nvSpPr>
        <p:spPr bwMode="auto">
          <a:xfrm>
            <a:off x="1258888" y="4365625"/>
            <a:ext cx="515937" cy="1008063"/>
          </a:xfrm>
          <a:prstGeom prst="curvedRightArrow">
            <a:avLst>
              <a:gd name="adj1" fmla="val 39077"/>
              <a:gd name="adj2" fmla="val 78154"/>
              <a:gd name="adj3" fmla="val 33333"/>
            </a:avLst>
          </a:prstGeom>
          <a:solidFill>
            <a:srgbClr val="FF0000">
              <a:alpha val="8588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369669" name="Object 5"/>
          <p:cNvGraphicFramePr>
            <a:graphicFrameLocks noGrp="1" noChangeAspect="1"/>
          </p:cNvGraphicFramePr>
          <p:nvPr>
            <p:ph type="body" idx="1"/>
          </p:nvPr>
        </p:nvGraphicFramePr>
        <p:xfrm>
          <a:off x="684213" y="1557338"/>
          <a:ext cx="7200900" cy="451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722" name="公式" r:id="rId3" imgW="2552700" imgH="1600200" progId="Equation.3">
                  <p:embed/>
                </p:oleObj>
              </mc:Choice>
              <mc:Fallback>
                <p:oleObj name="公式" r:id="rId3" imgW="2552700" imgH="1600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557338"/>
                        <a:ext cx="7200900" cy="451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4014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4014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4083" grpId="0" animBg="1"/>
      <p:bldP spid="4014084" grpId="0" animBg="1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smtClean="0">
                <a:latin typeface="Times New Roman" pitchFamily="18" charset="0"/>
              </a:rPr>
              <a:t>再从倒数第三列减去倒数第四列</a:t>
            </a:r>
            <a:r>
              <a:rPr lang="en-US" altLang="zh-CN" sz="3600" b="1" smtClean="0">
                <a:latin typeface="Times New Roman" pitchFamily="18" charset="0"/>
              </a:rPr>
              <a:t>, …</a:t>
            </a:r>
          </a:p>
        </p:txBody>
      </p:sp>
      <p:sp>
        <p:nvSpPr>
          <p:cNvPr id="4015107" name="AutoShape 3"/>
          <p:cNvSpPr>
            <a:spLocks noChangeArrowheads="1"/>
          </p:cNvSpPr>
          <p:nvPr/>
        </p:nvSpPr>
        <p:spPr bwMode="auto">
          <a:xfrm rot="-5400000">
            <a:off x="4484688" y="852488"/>
            <a:ext cx="576262" cy="6018212"/>
          </a:xfrm>
          <a:prstGeom prst="roundRect">
            <a:avLst>
              <a:gd name="adj" fmla="val 20972"/>
            </a:avLst>
          </a:prstGeom>
          <a:solidFill>
            <a:srgbClr val="FF0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4015108" name="AutoShape 4"/>
          <p:cNvSpPr>
            <a:spLocks noChangeArrowheads="1"/>
          </p:cNvSpPr>
          <p:nvPr/>
        </p:nvSpPr>
        <p:spPr bwMode="auto">
          <a:xfrm>
            <a:off x="1116013" y="3789363"/>
            <a:ext cx="515937" cy="863600"/>
          </a:xfrm>
          <a:prstGeom prst="curvedRightArrow">
            <a:avLst>
              <a:gd name="adj1" fmla="val 33477"/>
              <a:gd name="adj2" fmla="val 66954"/>
              <a:gd name="adj3" fmla="val 33333"/>
            </a:avLst>
          </a:prstGeom>
          <a:solidFill>
            <a:srgbClr val="FF0000">
              <a:alpha val="8588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4015109" name="AutoShape 5"/>
          <p:cNvSpPr>
            <a:spLocks noChangeArrowheads="1"/>
          </p:cNvSpPr>
          <p:nvPr/>
        </p:nvSpPr>
        <p:spPr bwMode="auto">
          <a:xfrm rot="-5400000">
            <a:off x="4484687" y="203201"/>
            <a:ext cx="576263" cy="6018212"/>
          </a:xfrm>
          <a:prstGeom prst="roundRect">
            <a:avLst>
              <a:gd name="adj" fmla="val 20972"/>
            </a:avLst>
          </a:prstGeom>
          <a:solidFill>
            <a:srgbClr val="FF0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4015110" name="AutoShape 6"/>
          <p:cNvSpPr>
            <a:spLocks noChangeArrowheads="1"/>
          </p:cNvSpPr>
          <p:nvPr/>
        </p:nvSpPr>
        <p:spPr bwMode="auto">
          <a:xfrm>
            <a:off x="1116013" y="3141663"/>
            <a:ext cx="515937" cy="863600"/>
          </a:xfrm>
          <a:prstGeom prst="curvedRightArrow">
            <a:avLst>
              <a:gd name="adj1" fmla="val 33477"/>
              <a:gd name="adj2" fmla="val 66954"/>
              <a:gd name="adj3" fmla="val 33333"/>
            </a:avLst>
          </a:prstGeom>
          <a:solidFill>
            <a:srgbClr val="FF0000">
              <a:alpha val="8588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4015111" name="AutoShape 7"/>
          <p:cNvSpPr>
            <a:spLocks noChangeArrowheads="1"/>
          </p:cNvSpPr>
          <p:nvPr/>
        </p:nvSpPr>
        <p:spPr bwMode="auto">
          <a:xfrm rot="-5400000">
            <a:off x="4484687" y="-444499"/>
            <a:ext cx="576263" cy="6018212"/>
          </a:xfrm>
          <a:prstGeom prst="roundRect">
            <a:avLst>
              <a:gd name="adj" fmla="val 20972"/>
            </a:avLst>
          </a:prstGeom>
          <a:solidFill>
            <a:srgbClr val="FF0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4015112" name="AutoShape 8"/>
          <p:cNvSpPr>
            <a:spLocks noChangeArrowheads="1"/>
          </p:cNvSpPr>
          <p:nvPr/>
        </p:nvSpPr>
        <p:spPr bwMode="auto">
          <a:xfrm>
            <a:off x="1116013" y="2492375"/>
            <a:ext cx="515937" cy="863600"/>
          </a:xfrm>
          <a:prstGeom prst="curvedRightArrow">
            <a:avLst>
              <a:gd name="adj1" fmla="val 33477"/>
              <a:gd name="adj2" fmla="val 66954"/>
              <a:gd name="adj3" fmla="val 33333"/>
            </a:avLst>
          </a:prstGeom>
          <a:solidFill>
            <a:srgbClr val="FF0000">
              <a:alpha val="8588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4015113" name="AutoShape 9"/>
          <p:cNvSpPr>
            <a:spLocks noChangeArrowheads="1"/>
          </p:cNvSpPr>
          <p:nvPr/>
        </p:nvSpPr>
        <p:spPr bwMode="auto">
          <a:xfrm rot="-5400000">
            <a:off x="4484687" y="-1092199"/>
            <a:ext cx="576263" cy="6018212"/>
          </a:xfrm>
          <a:prstGeom prst="roundRect">
            <a:avLst>
              <a:gd name="adj" fmla="val 20972"/>
            </a:avLst>
          </a:prstGeom>
          <a:solidFill>
            <a:srgbClr val="FF0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4015114" name="AutoShape 10"/>
          <p:cNvSpPr>
            <a:spLocks noChangeArrowheads="1"/>
          </p:cNvSpPr>
          <p:nvPr/>
        </p:nvSpPr>
        <p:spPr bwMode="auto">
          <a:xfrm>
            <a:off x="1116013" y="1844675"/>
            <a:ext cx="515937" cy="863600"/>
          </a:xfrm>
          <a:prstGeom prst="curvedRightArrow">
            <a:avLst>
              <a:gd name="adj1" fmla="val 33477"/>
              <a:gd name="adj2" fmla="val 66954"/>
              <a:gd name="adj3" fmla="val 33333"/>
            </a:avLst>
          </a:prstGeom>
          <a:solidFill>
            <a:srgbClr val="FF0000">
              <a:alpha val="8588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370699" name="Object 11"/>
          <p:cNvGraphicFramePr>
            <a:graphicFrameLocks noGrp="1" noChangeAspect="1"/>
          </p:cNvGraphicFramePr>
          <p:nvPr>
            <p:ph type="body" idx="1"/>
          </p:nvPr>
        </p:nvGraphicFramePr>
        <p:xfrm>
          <a:off x="684213" y="1700213"/>
          <a:ext cx="7200900" cy="425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752" name="公式" r:id="rId3" imgW="2705100" imgH="1600200" progId="Equation.3">
                  <p:embed/>
                </p:oleObj>
              </mc:Choice>
              <mc:Fallback>
                <p:oleObj name="公式" r:id="rId3" imgW="2705100" imgH="16002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700213"/>
                        <a:ext cx="7200900" cy="425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5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4015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5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4015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5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000"/>
                                        <p:tgtEl>
                                          <p:spTgt spid="4015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5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000"/>
                                        <p:tgtEl>
                                          <p:spTgt spid="4015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5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000"/>
                                        <p:tgtEl>
                                          <p:spTgt spid="4015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5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000"/>
                                        <p:tgtEl>
                                          <p:spTgt spid="4015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5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2000"/>
                                        <p:tgtEl>
                                          <p:spTgt spid="4015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5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000"/>
                                        <p:tgtEl>
                                          <p:spTgt spid="4015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5107" grpId="0" animBg="1"/>
      <p:bldP spid="4015108" grpId="0" animBg="1"/>
      <p:bldP spid="4015109" grpId="0" animBg="1"/>
      <p:bldP spid="4015110" grpId="0" animBg="1"/>
      <p:bldP spid="4015111" grpId="0" animBg="1"/>
      <p:bldP spid="4015112" grpId="0" animBg="1"/>
      <p:bldP spid="4015113" grpId="0" animBg="1"/>
      <p:bldP spid="4015114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 smtClean="0">
                <a:latin typeface="Times New Roman" pitchFamily="18" charset="0"/>
              </a:rPr>
              <a:t>再按最后一列展开</a:t>
            </a:r>
          </a:p>
        </p:txBody>
      </p:sp>
      <p:sp>
        <p:nvSpPr>
          <p:cNvPr id="4016131" name="AutoShape 3"/>
          <p:cNvSpPr>
            <a:spLocks noChangeArrowheads="1"/>
          </p:cNvSpPr>
          <p:nvPr/>
        </p:nvSpPr>
        <p:spPr bwMode="auto">
          <a:xfrm>
            <a:off x="7380288" y="1412875"/>
            <a:ext cx="1079500" cy="4105275"/>
          </a:xfrm>
          <a:prstGeom prst="roundRect">
            <a:avLst>
              <a:gd name="adj" fmla="val 20972"/>
            </a:avLst>
          </a:prstGeom>
          <a:solidFill>
            <a:srgbClr val="FFCC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4016132" name="AutoShape 4"/>
          <p:cNvSpPr>
            <a:spLocks noChangeArrowheads="1"/>
          </p:cNvSpPr>
          <p:nvPr/>
        </p:nvSpPr>
        <p:spPr bwMode="auto">
          <a:xfrm>
            <a:off x="7380288" y="1412875"/>
            <a:ext cx="1079500" cy="792163"/>
          </a:xfrm>
          <a:prstGeom prst="roundRect">
            <a:avLst>
              <a:gd name="adj" fmla="val 20972"/>
            </a:avLst>
          </a:prstGeom>
          <a:solidFill>
            <a:srgbClr val="FF0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4016133" name="AutoShape 5"/>
          <p:cNvSpPr>
            <a:spLocks noChangeArrowheads="1"/>
          </p:cNvSpPr>
          <p:nvPr/>
        </p:nvSpPr>
        <p:spPr bwMode="auto">
          <a:xfrm>
            <a:off x="1619250" y="2133600"/>
            <a:ext cx="5688013" cy="3379788"/>
          </a:xfrm>
          <a:prstGeom prst="roundRect">
            <a:avLst>
              <a:gd name="adj" fmla="val 6106"/>
            </a:avLst>
          </a:prstGeom>
          <a:solidFill>
            <a:srgbClr val="00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4016134" name="Object 6"/>
          <p:cNvGraphicFramePr>
            <a:graphicFrameLocks noChangeAspect="1"/>
          </p:cNvGraphicFramePr>
          <p:nvPr/>
        </p:nvGraphicFramePr>
        <p:xfrm>
          <a:off x="1116013" y="5661025"/>
          <a:ext cx="4735512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824" name="公式" r:id="rId3" imgW="1625600" imgH="241300" progId="Equation.3">
                  <p:embed/>
                </p:oleObj>
              </mc:Choice>
              <mc:Fallback>
                <p:oleObj name="公式" r:id="rId3" imgW="1625600" imgH="2413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5661025"/>
                        <a:ext cx="4735512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1719" name="Object 7"/>
          <p:cNvGraphicFramePr>
            <a:graphicFrameLocks noGrp="1" noChangeAspect="1"/>
          </p:cNvGraphicFramePr>
          <p:nvPr>
            <p:ph type="body" idx="1"/>
          </p:nvPr>
        </p:nvGraphicFramePr>
        <p:xfrm>
          <a:off x="468313" y="1484313"/>
          <a:ext cx="8139112" cy="3995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825" name="公式" r:id="rId5" imgW="2794000" imgH="1371600" progId="Equation.3">
                  <p:embed/>
                </p:oleObj>
              </mc:Choice>
              <mc:Fallback>
                <p:oleObj name="公式" r:id="rId5" imgW="2794000" imgH="1371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484313"/>
                        <a:ext cx="8139112" cy="3995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6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4016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016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16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016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4016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6131" grpId="0" animBg="1"/>
      <p:bldP spid="4016132" grpId="0" animBg="1"/>
      <p:bldP spid="4016133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 smtClean="0">
                <a:latin typeface="Times New Roman" pitchFamily="18" charset="0"/>
              </a:rPr>
              <a:t>再按最后一列展开</a:t>
            </a:r>
          </a:p>
        </p:txBody>
      </p:sp>
      <p:sp>
        <p:nvSpPr>
          <p:cNvPr id="372739" name="AutoShape 3"/>
          <p:cNvSpPr>
            <a:spLocks noChangeArrowheads="1"/>
          </p:cNvSpPr>
          <p:nvPr/>
        </p:nvSpPr>
        <p:spPr bwMode="auto">
          <a:xfrm>
            <a:off x="7380288" y="1412875"/>
            <a:ext cx="1079500" cy="4105275"/>
          </a:xfrm>
          <a:prstGeom prst="roundRect">
            <a:avLst>
              <a:gd name="adj" fmla="val 20972"/>
            </a:avLst>
          </a:prstGeom>
          <a:solidFill>
            <a:srgbClr val="FFCC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4017156" name="AutoShape 4"/>
          <p:cNvSpPr>
            <a:spLocks noChangeArrowheads="1"/>
          </p:cNvSpPr>
          <p:nvPr/>
        </p:nvSpPr>
        <p:spPr bwMode="auto">
          <a:xfrm>
            <a:off x="7380288" y="4724400"/>
            <a:ext cx="1079500" cy="792163"/>
          </a:xfrm>
          <a:prstGeom prst="roundRect">
            <a:avLst>
              <a:gd name="adj" fmla="val 20972"/>
            </a:avLst>
          </a:prstGeom>
          <a:solidFill>
            <a:srgbClr val="FF0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4017157" name="AutoShape 5"/>
          <p:cNvSpPr>
            <a:spLocks noChangeArrowheads="1"/>
          </p:cNvSpPr>
          <p:nvPr/>
        </p:nvSpPr>
        <p:spPr bwMode="auto">
          <a:xfrm>
            <a:off x="1619250" y="1412875"/>
            <a:ext cx="5688013" cy="3379788"/>
          </a:xfrm>
          <a:prstGeom prst="roundRect">
            <a:avLst>
              <a:gd name="adj" fmla="val 6106"/>
            </a:avLst>
          </a:prstGeom>
          <a:solidFill>
            <a:srgbClr val="00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372742" name="Object 6"/>
          <p:cNvGraphicFramePr>
            <a:graphicFrameLocks noChangeAspect="1"/>
          </p:cNvGraphicFramePr>
          <p:nvPr/>
        </p:nvGraphicFramePr>
        <p:xfrm>
          <a:off x="1263650" y="5589588"/>
          <a:ext cx="2887663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901" name="公式" r:id="rId3" imgW="990170" imgH="241195" progId="Equation.3">
                  <p:embed/>
                </p:oleObj>
              </mc:Choice>
              <mc:Fallback>
                <p:oleObj name="公式" r:id="rId3" imgW="990170" imgH="241195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3650" y="5589588"/>
                        <a:ext cx="2887663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17159" name="Object 7"/>
          <p:cNvGraphicFramePr>
            <a:graphicFrameLocks noChangeAspect="1"/>
          </p:cNvGraphicFramePr>
          <p:nvPr/>
        </p:nvGraphicFramePr>
        <p:xfrm>
          <a:off x="4211638" y="5661025"/>
          <a:ext cx="2182812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902" name="公式" r:id="rId5" imgW="748975" imgH="215806" progId="Equation.3">
                  <p:embed/>
                </p:oleObj>
              </mc:Choice>
              <mc:Fallback>
                <p:oleObj name="公式" r:id="rId5" imgW="748975" imgH="215806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5661025"/>
                        <a:ext cx="2182812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2744" name="Object 8"/>
          <p:cNvGraphicFramePr>
            <a:graphicFrameLocks noGrp="1" noChangeAspect="1"/>
          </p:cNvGraphicFramePr>
          <p:nvPr>
            <p:ph type="body" idx="1"/>
          </p:nvPr>
        </p:nvGraphicFramePr>
        <p:xfrm>
          <a:off x="468313" y="1484313"/>
          <a:ext cx="8139112" cy="3995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903" name="公式" r:id="rId7" imgW="2794000" imgH="1371600" progId="Equation.3">
                  <p:embed/>
                </p:oleObj>
              </mc:Choice>
              <mc:Fallback>
                <p:oleObj name="公式" r:id="rId7" imgW="2794000" imgH="1371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484313"/>
                        <a:ext cx="8139112" cy="3995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17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17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7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017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7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17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17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17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7156" grpId="0" animBg="1"/>
      <p:bldP spid="401715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234" name="Object 2"/>
          <p:cNvGraphicFramePr>
            <a:graphicFrameLocks noChangeAspect="1"/>
          </p:cNvGraphicFramePr>
          <p:nvPr/>
        </p:nvGraphicFramePr>
        <p:xfrm>
          <a:off x="1579563" y="1989138"/>
          <a:ext cx="6364287" cy="152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60" name="公式" r:id="rId3" imgW="2006600" imgH="482600" progId="Equation.3">
                  <p:embed/>
                </p:oleObj>
              </mc:Choice>
              <mc:Fallback>
                <p:oleObj name="公式" r:id="rId3" imgW="2006600" imgH="482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9563" y="1989138"/>
                        <a:ext cx="6364287" cy="152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35" name="Object 3"/>
          <p:cNvGraphicFramePr>
            <a:graphicFrameLocks noChangeAspect="1"/>
          </p:cNvGraphicFramePr>
          <p:nvPr/>
        </p:nvGraphicFramePr>
        <p:xfrm>
          <a:off x="1763713" y="476250"/>
          <a:ext cx="6408737" cy="150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61" name="公式" r:id="rId5" imgW="2057400" imgH="482600" progId="Equation.3">
                  <p:embed/>
                </p:oleObj>
              </mc:Choice>
              <mc:Fallback>
                <p:oleObj name="公式" r:id="rId5" imgW="2057400" imgH="482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476250"/>
                        <a:ext cx="6408737" cy="1501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5300" name="Object 4"/>
          <p:cNvGraphicFramePr>
            <a:graphicFrameLocks noChangeAspect="1"/>
          </p:cNvGraphicFramePr>
          <p:nvPr/>
        </p:nvGraphicFramePr>
        <p:xfrm>
          <a:off x="179388" y="4508500"/>
          <a:ext cx="3408362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62" name="公式" r:id="rId7" imgW="1231366" imgH="431613" progId="Equation.3">
                  <p:embed/>
                </p:oleObj>
              </mc:Choice>
              <mc:Fallback>
                <p:oleObj name="公式" r:id="rId7" imgW="1231366" imgH="431613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4508500"/>
                        <a:ext cx="3408362" cy="119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37" name="Object 5"/>
          <p:cNvGraphicFramePr>
            <a:graphicFrameLocks noChangeAspect="1"/>
          </p:cNvGraphicFramePr>
          <p:nvPr/>
        </p:nvGraphicFramePr>
        <p:xfrm>
          <a:off x="323850" y="869950"/>
          <a:ext cx="1295400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63" name="公式" r:id="rId9" imgW="406224" imgH="190417" progId="Equation.3">
                  <p:embed/>
                </p:oleObj>
              </mc:Choice>
              <mc:Fallback>
                <p:oleObj name="公式" r:id="rId9" imgW="406224" imgH="190417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869950"/>
                        <a:ext cx="1295400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5302" name="Rectangle 6"/>
          <p:cNvSpPr>
            <a:spLocks noChangeArrowheads="1"/>
          </p:cNvSpPr>
          <p:nvPr/>
        </p:nvSpPr>
        <p:spPr bwMode="auto">
          <a:xfrm>
            <a:off x="4067175" y="3716338"/>
            <a:ext cx="647700" cy="2736850"/>
          </a:xfrm>
          <a:prstGeom prst="rect">
            <a:avLst/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3895303" name="Object 6"/>
          <p:cNvGraphicFramePr>
            <a:graphicFrameLocks noChangeAspect="1"/>
          </p:cNvGraphicFramePr>
          <p:nvPr/>
        </p:nvGraphicFramePr>
        <p:xfrm>
          <a:off x="3492500" y="3789363"/>
          <a:ext cx="2492375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64" name="公式" r:id="rId11" imgW="850900" imgH="914400" progId="Equation.3">
                  <p:embed/>
                </p:oleObj>
              </mc:Choice>
              <mc:Fallback>
                <p:oleObj name="公式" r:id="rId11" imgW="850900" imgH="914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3789363"/>
                        <a:ext cx="2492375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5304" name="Rectangle 8"/>
          <p:cNvSpPr>
            <a:spLocks noChangeArrowheads="1"/>
          </p:cNvSpPr>
          <p:nvPr/>
        </p:nvSpPr>
        <p:spPr bwMode="auto">
          <a:xfrm>
            <a:off x="8027988" y="3789363"/>
            <a:ext cx="647700" cy="2736850"/>
          </a:xfrm>
          <a:prstGeom prst="rect">
            <a:avLst/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3895305" name="Object 7"/>
          <p:cNvGraphicFramePr>
            <a:graphicFrameLocks noChangeAspect="1"/>
          </p:cNvGraphicFramePr>
          <p:nvPr/>
        </p:nvGraphicFramePr>
        <p:xfrm>
          <a:off x="6011863" y="3789363"/>
          <a:ext cx="2774950" cy="262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65" name="公式" r:id="rId13" imgW="965200" imgH="914400" progId="Equation.3">
                  <p:embed/>
                </p:oleObj>
              </mc:Choice>
              <mc:Fallback>
                <p:oleObj name="公式" r:id="rId13" imgW="965200" imgH="9144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863" y="3789363"/>
                        <a:ext cx="2774950" cy="2628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95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95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895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953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953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0" dur="1000"/>
                                        <p:tgtEl>
                                          <p:spTgt spid="3895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95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95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1" dur="1000"/>
                                        <p:tgtEl>
                                          <p:spTgt spid="3895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5302" grpId="0" animBg="1"/>
      <p:bldP spid="3895304" grpId="0" animBg="1"/>
    </p:bld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81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04813"/>
            <a:ext cx="8229600" cy="5976937"/>
          </a:xfrm>
        </p:spPr>
        <p:txBody>
          <a:bodyPr/>
          <a:lstStyle/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求 </a:t>
            </a:r>
            <a:r>
              <a:rPr lang="en-US" altLang="zh-CN" b="1" smtClean="0">
                <a:latin typeface="Times New Roman" pitchFamily="18" charset="0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smtClean="0">
                <a:latin typeface="Times New Roman" pitchFamily="18" charset="0"/>
              </a:rPr>
              <a:t> :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</a:t>
            </a:r>
            <a:r>
              <a:rPr lang="en-US" altLang="zh-CN" b="1" smtClean="0">
                <a:latin typeface="Times New Roman" pitchFamily="18" charset="0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smtClean="0">
                <a:latin typeface="Times New Roman" pitchFamily="18" charset="0"/>
              </a:rPr>
              <a:t>   =  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</a:rPr>
              <a:t>( </a:t>
            </a:r>
            <a:r>
              <a:rPr lang="en-US" altLang="zh-CN" b="1" i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a </a:t>
            </a:r>
            <a:r>
              <a:rPr lang="en-US" altLang="zh-CN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  <a:sym typeface="MT Extra" pitchFamily="18" charset="2"/>
              </a:rPr>
              <a:t>–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 </a:t>
            </a:r>
            <a:r>
              <a:rPr lang="en-US" altLang="zh-CN" b="1" i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b 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</a:rPr>
              <a:t>) 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n-1 </a:t>
            </a:r>
            <a:r>
              <a:rPr lang="en-US" altLang="zh-CN" b="1" i="1" smtClean="0">
                <a:solidFill>
                  <a:schemeClr val="tx2"/>
                </a:solidFill>
                <a:latin typeface="Times New Roman" pitchFamily="18" charset="0"/>
              </a:rPr>
              <a:t>+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</a:rPr>
              <a:t>  </a:t>
            </a:r>
            <a:r>
              <a:rPr lang="en-US" altLang="zh-CN" b="1" i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b 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( </a:t>
            </a:r>
            <a:r>
              <a:rPr lang="en-US" altLang="zh-CN" b="1" i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a </a:t>
            </a:r>
            <a:r>
              <a:rPr lang="en-US" altLang="zh-CN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  <a:sym typeface="MT Extra" pitchFamily="18" charset="2"/>
              </a:rPr>
              <a:t>–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 </a:t>
            </a:r>
            <a:r>
              <a:rPr lang="en-US" altLang="zh-CN" b="1" i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c 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)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n-1</a:t>
            </a:r>
            <a:endParaRPr lang="en-US" altLang="zh-CN" b="1" smtClean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n-1</a:t>
            </a:r>
            <a:r>
              <a:rPr lang="en-US" altLang="zh-CN" b="1" smtClean="0">
                <a:latin typeface="Times New Roman" pitchFamily="18" charset="0"/>
              </a:rPr>
              <a:t> =  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</a:rPr>
              <a:t>( </a:t>
            </a:r>
            <a:r>
              <a:rPr lang="en-US" altLang="zh-CN" b="1" i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a </a:t>
            </a:r>
            <a:r>
              <a:rPr lang="en-US" altLang="zh-CN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  <a:sym typeface="MT Extra" pitchFamily="18" charset="2"/>
              </a:rPr>
              <a:t>–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 </a:t>
            </a:r>
            <a:r>
              <a:rPr lang="en-US" altLang="zh-CN" b="1" i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b 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</a:rPr>
              <a:t>) 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n-2 </a:t>
            </a:r>
            <a:r>
              <a:rPr lang="en-US" altLang="zh-CN" b="1" i="1" smtClean="0">
                <a:solidFill>
                  <a:schemeClr val="tx2"/>
                </a:solidFill>
                <a:latin typeface="Times New Roman" pitchFamily="18" charset="0"/>
              </a:rPr>
              <a:t>+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</a:rPr>
              <a:t>  </a:t>
            </a:r>
            <a:r>
              <a:rPr lang="en-US" altLang="zh-CN" b="1" i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b 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( </a:t>
            </a:r>
            <a:r>
              <a:rPr lang="en-US" altLang="zh-CN" b="1" i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a </a:t>
            </a:r>
            <a:r>
              <a:rPr lang="en-US" altLang="zh-CN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  <a:sym typeface="MT Extra" pitchFamily="18" charset="2"/>
              </a:rPr>
              <a:t>–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 </a:t>
            </a:r>
            <a:r>
              <a:rPr lang="en-US" altLang="zh-CN" b="1" i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c 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)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n-2</a:t>
            </a:r>
            <a:endParaRPr lang="en-US" altLang="zh-CN" b="1" smtClean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                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…      … </a:t>
            </a:r>
            <a:endParaRPr lang="en-US" altLang="zh-CN" b="1" smtClean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  =  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</a:rPr>
              <a:t>( </a:t>
            </a:r>
            <a:r>
              <a:rPr lang="en-US" altLang="zh-CN" b="1" i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a </a:t>
            </a:r>
            <a:r>
              <a:rPr lang="en-US" altLang="zh-CN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  <a:sym typeface="MT Extra" pitchFamily="18" charset="2"/>
              </a:rPr>
              <a:t>–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 </a:t>
            </a:r>
            <a:r>
              <a:rPr lang="en-US" altLang="zh-CN" b="1" i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b 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</a:rPr>
              <a:t>) 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b="1" i="1" smtClean="0">
                <a:solidFill>
                  <a:schemeClr val="tx2"/>
                </a:solidFill>
                <a:latin typeface="Times New Roman" pitchFamily="18" charset="0"/>
              </a:rPr>
              <a:t>+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</a:rPr>
              <a:t>  </a:t>
            </a:r>
            <a:r>
              <a:rPr lang="en-US" altLang="zh-CN" b="1" i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b 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( </a:t>
            </a:r>
            <a:r>
              <a:rPr lang="en-US" altLang="zh-CN" b="1" i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a </a:t>
            </a:r>
            <a:r>
              <a:rPr lang="en-US" altLang="zh-CN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  <a:sym typeface="MT Extra" pitchFamily="18" charset="2"/>
              </a:rPr>
              <a:t>–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 </a:t>
            </a:r>
            <a:r>
              <a:rPr lang="en-US" altLang="zh-CN" b="1" i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c 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)</a:t>
            </a:r>
            <a:endParaRPr lang="en-US" altLang="zh-CN" b="1" smtClean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smtClean="0">
                <a:latin typeface="Times New Roman" pitchFamily="18" charset="0"/>
              </a:rPr>
              <a:t>  =  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</a:rPr>
              <a:t>( </a:t>
            </a:r>
            <a:r>
              <a:rPr lang="en-US" altLang="zh-CN" b="1" i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a </a:t>
            </a:r>
            <a:r>
              <a:rPr lang="en-US" altLang="zh-CN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  <a:sym typeface="MT Extra" pitchFamily="18" charset="2"/>
              </a:rPr>
              <a:t>–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 </a:t>
            </a:r>
            <a:r>
              <a:rPr lang="en-US" altLang="zh-CN" b="1" i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b 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</a:rPr>
              <a:t>)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n-1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i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b 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( </a:t>
            </a:r>
            <a:r>
              <a:rPr lang="en-US" altLang="zh-CN" b="1" i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a </a:t>
            </a:r>
            <a:r>
              <a:rPr lang="en-US" altLang="zh-CN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  <a:sym typeface="MT Extra" pitchFamily="18" charset="2"/>
              </a:rPr>
              <a:t>–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 </a:t>
            </a:r>
            <a:r>
              <a:rPr lang="en-US" altLang="zh-CN" b="1" i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c 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) { ( </a:t>
            </a:r>
            <a:r>
              <a:rPr lang="en-US" altLang="zh-CN" b="1" i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a </a:t>
            </a:r>
            <a:r>
              <a:rPr lang="en-US" altLang="zh-CN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  <a:sym typeface="MT Extra" pitchFamily="18" charset="2"/>
              </a:rPr>
              <a:t>–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 </a:t>
            </a:r>
            <a:r>
              <a:rPr lang="en-US" altLang="zh-CN" b="1" i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c 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)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n-2 </a:t>
            </a: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           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 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</a:rPr>
              <a:t>( </a:t>
            </a:r>
            <a:r>
              <a:rPr lang="en-US" altLang="zh-CN" b="1" i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a </a:t>
            </a:r>
            <a:r>
              <a:rPr lang="en-US" altLang="zh-CN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  <a:sym typeface="MT Extra" pitchFamily="18" charset="2"/>
              </a:rPr>
              <a:t>–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 </a:t>
            </a:r>
            <a:r>
              <a:rPr lang="en-US" altLang="zh-CN" b="1" i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b 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</a:rPr>
              <a:t>)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( </a:t>
            </a:r>
            <a:r>
              <a:rPr lang="en-US" altLang="zh-CN" b="1" i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a </a:t>
            </a:r>
            <a:r>
              <a:rPr lang="en-US" altLang="zh-CN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  <a:sym typeface="MT Extra" pitchFamily="18" charset="2"/>
              </a:rPr>
              <a:t>–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 </a:t>
            </a:r>
            <a:r>
              <a:rPr lang="en-US" altLang="zh-CN" b="1" i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c 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)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n-3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+ … +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</a:rPr>
              <a:t>( </a:t>
            </a:r>
            <a:r>
              <a:rPr lang="en-US" altLang="zh-CN" b="1" i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a </a:t>
            </a:r>
            <a:r>
              <a:rPr lang="en-US" altLang="zh-CN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  <a:sym typeface="MT Extra" pitchFamily="18" charset="2"/>
              </a:rPr>
              <a:t>–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 </a:t>
            </a:r>
            <a:r>
              <a:rPr lang="en-US" altLang="zh-CN" b="1" i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b 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</a:rPr>
              <a:t>)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n-2 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}</a:t>
            </a:r>
            <a:endParaRPr lang="en-US" altLang="zh-CN" sz="3600" b="1" baseline="3000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18179" name="Line 3"/>
          <p:cNvSpPr>
            <a:spLocks noChangeShapeType="1"/>
          </p:cNvSpPr>
          <p:nvPr/>
        </p:nvSpPr>
        <p:spPr bwMode="auto">
          <a:xfrm flipV="1">
            <a:off x="755650" y="4652963"/>
            <a:ext cx="74168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18180" name="Text Box 4"/>
          <p:cNvSpPr txBox="1">
            <a:spLocks noChangeArrowheads="1"/>
          </p:cNvSpPr>
          <p:nvPr/>
        </p:nvSpPr>
        <p:spPr bwMode="auto">
          <a:xfrm rot="-692115">
            <a:off x="6802438" y="2117725"/>
            <a:ext cx="1728787" cy="614363"/>
          </a:xfrm>
          <a:prstGeom prst="rect">
            <a:avLst/>
          </a:prstGeom>
          <a:solidFill>
            <a:srgbClr val="00FF00">
              <a:alpha val="39999"/>
            </a:srgbClr>
          </a:solidFill>
          <a:ln w="34925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ea typeface="华文行楷" pitchFamily="2" charset="-122"/>
                <a:sym typeface="Symbol" pitchFamily="18" charset="2"/>
              </a:rPr>
              <a:t>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ea typeface="华文行楷" pitchFamily="2" charset="-122"/>
              </a:rPr>
              <a:t> (</a:t>
            </a:r>
            <a:r>
              <a:rPr kumimoji="0" lang="en-US" altLang="zh-CN" i="1">
                <a:solidFill>
                  <a:srgbClr val="000000"/>
                </a:solidFill>
                <a:latin typeface="Times New Roman" pitchFamily="18" charset="0"/>
                <a:ea typeface="华文行楷" pitchFamily="2" charset="-122"/>
              </a:rPr>
              <a:t>a </a:t>
            </a:r>
            <a:r>
              <a:rPr kumimoji="0" lang="en-US" altLang="zh-CN" b="0">
                <a:solidFill>
                  <a:srgbClr val="000000"/>
                </a:solidFill>
                <a:latin typeface="Times New Roman" pitchFamily="18" charset="0"/>
                <a:ea typeface="华文行楷" pitchFamily="2" charset="-122"/>
                <a:sym typeface="MT Extra" pitchFamily="18" charset="2"/>
              </a:rPr>
              <a:t>– </a:t>
            </a:r>
            <a:r>
              <a:rPr kumimoji="0" lang="en-US" altLang="zh-CN" i="1">
                <a:solidFill>
                  <a:srgbClr val="000000"/>
                </a:solidFill>
                <a:latin typeface="Times New Roman" pitchFamily="18" charset="0"/>
                <a:ea typeface="华文行楷" pitchFamily="2" charset="-122"/>
              </a:rPr>
              <a:t>b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ea typeface="华文行楷" pitchFamily="2" charset="-122"/>
              </a:rPr>
              <a:t>) </a:t>
            </a:r>
          </a:p>
        </p:txBody>
      </p:sp>
      <p:sp>
        <p:nvSpPr>
          <p:cNvPr id="4018181" name="Text Box 5"/>
          <p:cNvSpPr txBox="1">
            <a:spLocks noChangeArrowheads="1"/>
          </p:cNvSpPr>
          <p:nvPr/>
        </p:nvSpPr>
        <p:spPr bwMode="auto">
          <a:xfrm rot="-691970">
            <a:off x="6299200" y="3702050"/>
            <a:ext cx="2232025" cy="614363"/>
          </a:xfrm>
          <a:prstGeom prst="rect">
            <a:avLst/>
          </a:prstGeom>
          <a:solidFill>
            <a:srgbClr val="00FF00">
              <a:alpha val="39999"/>
            </a:srgbClr>
          </a:solidFill>
          <a:ln w="34925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ea typeface="华文行楷" pitchFamily="2" charset="-122"/>
                <a:sym typeface="Symbol" pitchFamily="18" charset="2"/>
              </a:rPr>
              <a:t>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ea typeface="华文行楷" pitchFamily="2" charset="-122"/>
              </a:rPr>
              <a:t> (</a:t>
            </a:r>
            <a:r>
              <a:rPr kumimoji="0" lang="en-US" altLang="zh-CN" i="1">
                <a:solidFill>
                  <a:srgbClr val="000000"/>
                </a:solidFill>
                <a:latin typeface="Times New Roman" pitchFamily="18" charset="0"/>
                <a:ea typeface="华文行楷" pitchFamily="2" charset="-122"/>
              </a:rPr>
              <a:t>a </a:t>
            </a:r>
            <a:r>
              <a:rPr kumimoji="0" lang="en-US" altLang="zh-CN" b="0">
                <a:solidFill>
                  <a:srgbClr val="000000"/>
                </a:solidFill>
                <a:latin typeface="Times New Roman" pitchFamily="18" charset="0"/>
                <a:ea typeface="华文行楷" pitchFamily="2" charset="-122"/>
                <a:sym typeface="MT Extra" pitchFamily="18" charset="2"/>
              </a:rPr>
              <a:t>– </a:t>
            </a:r>
            <a:r>
              <a:rPr kumimoji="0" lang="en-US" altLang="zh-CN" i="1">
                <a:solidFill>
                  <a:srgbClr val="000000"/>
                </a:solidFill>
                <a:latin typeface="Times New Roman" pitchFamily="18" charset="0"/>
                <a:ea typeface="华文行楷" pitchFamily="2" charset="-122"/>
              </a:rPr>
              <a:t>b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ea typeface="华文行楷" pitchFamily="2" charset="-122"/>
              </a:rPr>
              <a:t>)</a:t>
            </a:r>
            <a:r>
              <a:rPr kumimoji="0" lang="en-US" altLang="zh-CN" sz="3600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n-2</a:t>
            </a:r>
          </a:p>
        </p:txBody>
      </p:sp>
      <p:sp>
        <p:nvSpPr>
          <p:cNvPr id="4018182" name="AutoShape 6"/>
          <p:cNvSpPr>
            <a:spLocks noChangeArrowheads="1"/>
          </p:cNvSpPr>
          <p:nvPr/>
        </p:nvSpPr>
        <p:spPr bwMode="auto">
          <a:xfrm rot="4288572">
            <a:off x="2302669" y="297657"/>
            <a:ext cx="504825" cy="3455987"/>
          </a:xfrm>
          <a:prstGeom prst="roundRect">
            <a:avLst>
              <a:gd name="adj" fmla="val 20972"/>
            </a:avLst>
          </a:prstGeom>
          <a:solidFill>
            <a:srgbClr val="80808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4018183" name="AutoShape 7"/>
          <p:cNvSpPr>
            <a:spLocks noChangeArrowheads="1"/>
          </p:cNvSpPr>
          <p:nvPr/>
        </p:nvSpPr>
        <p:spPr bwMode="auto">
          <a:xfrm rot="4288572">
            <a:off x="2302669" y="1161257"/>
            <a:ext cx="504825" cy="3455987"/>
          </a:xfrm>
          <a:prstGeom prst="roundRect">
            <a:avLst>
              <a:gd name="adj" fmla="val 20972"/>
            </a:avLst>
          </a:prstGeom>
          <a:solidFill>
            <a:srgbClr val="80808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4018184" name="AutoShape 8"/>
          <p:cNvSpPr>
            <a:spLocks noChangeArrowheads="1"/>
          </p:cNvSpPr>
          <p:nvPr/>
        </p:nvSpPr>
        <p:spPr bwMode="auto">
          <a:xfrm rot="4288572">
            <a:off x="2159794" y="2024857"/>
            <a:ext cx="504825" cy="3455987"/>
          </a:xfrm>
          <a:prstGeom prst="roundRect">
            <a:avLst>
              <a:gd name="adj" fmla="val 20972"/>
            </a:avLst>
          </a:prstGeom>
          <a:solidFill>
            <a:srgbClr val="80808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8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18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18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18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8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018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18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18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8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018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8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018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018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018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018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8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018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18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018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018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8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4018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8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4018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8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4018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8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4018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8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018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018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018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8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018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018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018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8179" grpId="0" animBg="1"/>
      <p:bldP spid="4018180" grpId="0" animBg="1"/>
      <p:bldP spid="4018181" grpId="0" animBg="1"/>
      <p:bldP spid="4018182" grpId="0" animBg="1"/>
      <p:bldP spid="4018183" grpId="0" animBg="1"/>
      <p:bldP spid="4018184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92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765175"/>
            <a:ext cx="8229600" cy="5616575"/>
          </a:xfrm>
        </p:spPr>
        <p:txBody>
          <a:bodyPr/>
          <a:lstStyle/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将 </a:t>
            </a:r>
            <a:r>
              <a:rPr lang="en-US" altLang="zh-CN" b="1" smtClean="0">
                <a:latin typeface="Times New Roman" pitchFamily="18" charset="0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</a:rPr>
              <a:t> =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</a:t>
            </a:r>
            <a:r>
              <a:rPr lang="en-US" altLang="zh-CN" b="1" i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a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带入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整理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得</a:t>
            </a: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smtClean="0">
                <a:latin typeface="Times New Roman" pitchFamily="18" charset="0"/>
              </a:rPr>
              <a:t> =  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</a:rPr>
              <a:t>( </a:t>
            </a:r>
            <a:r>
              <a:rPr lang="en-US" altLang="zh-CN" b="1" i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a </a:t>
            </a:r>
            <a:r>
              <a:rPr lang="en-US" altLang="zh-CN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  <a:sym typeface="MT Extra" pitchFamily="18" charset="2"/>
              </a:rPr>
              <a:t>–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 </a:t>
            </a:r>
            <a:r>
              <a:rPr lang="en-US" altLang="zh-CN" b="1" i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b 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</a:rPr>
              <a:t>)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n-1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i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b 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( </a:t>
            </a:r>
            <a:r>
              <a:rPr lang="en-US" altLang="zh-CN" b="1" i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a </a:t>
            </a:r>
            <a:r>
              <a:rPr lang="en-US" altLang="zh-CN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  <a:sym typeface="MT Extra" pitchFamily="18" charset="2"/>
              </a:rPr>
              <a:t>–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 </a:t>
            </a:r>
            <a:r>
              <a:rPr lang="en-US" altLang="zh-CN" b="1" i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c 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) { ( </a:t>
            </a:r>
            <a:r>
              <a:rPr lang="en-US" altLang="zh-CN" b="1" i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a </a:t>
            </a:r>
            <a:r>
              <a:rPr lang="en-US" altLang="zh-CN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  <a:sym typeface="MT Extra" pitchFamily="18" charset="2"/>
              </a:rPr>
              <a:t>–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 </a:t>
            </a:r>
            <a:r>
              <a:rPr lang="en-US" altLang="zh-CN" b="1" i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c 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)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n-2 </a:t>
            </a: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          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 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</a:rPr>
              <a:t>( </a:t>
            </a:r>
            <a:r>
              <a:rPr lang="en-US" altLang="zh-CN" b="1" i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a </a:t>
            </a:r>
            <a:r>
              <a:rPr lang="en-US" altLang="zh-CN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  <a:sym typeface="MT Extra" pitchFamily="18" charset="2"/>
              </a:rPr>
              <a:t>–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 </a:t>
            </a:r>
            <a:r>
              <a:rPr lang="en-US" altLang="zh-CN" b="1" i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b 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</a:rPr>
              <a:t>)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( </a:t>
            </a:r>
            <a:r>
              <a:rPr lang="en-US" altLang="zh-CN" b="1" i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a </a:t>
            </a:r>
            <a:r>
              <a:rPr lang="en-US" altLang="zh-CN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  <a:sym typeface="MT Extra" pitchFamily="18" charset="2"/>
              </a:rPr>
              <a:t>–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 </a:t>
            </a:r>
            <a:r>
              <a:rPr lang="en-US" altLang="zh-CN" b="1" i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c 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)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n-3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+ … +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</a:rPr>
              <a:t>( </a:t>
            </a:r>
            <a:r>
              <a:rPr lang="en-US" altLang="zh-CN" b="1" i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a </a:t>
            </a:r>
            <a:r>
              <a:rPr lang="en-US" altLang="zh-CN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  <a:sym typeface="MT Extra" pitchFamily="18" charset="2"/>
              </a:rPr>
              <a:t>–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 </a:t>
            </a:r>
            <a:r>
              <a:rPr lang="en-US" altLang="zh-CN" b="1" i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b 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</a:rPr>
              <a:t>)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n-2 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}</a:t>
            </a:r>
            <a:endParaRPr lang="en-US" altLang="zh-CN" b="1" smtClean="0">
              <a:latin typeface="Times New Roman" pitchFamily="18" charset="0"/>
            </a:endParaRPr>
          </a:p>
        </p:txBody>
      </p:sp>
      <p:graphicFrame>
        <p:nvGraphicFramePr>
          <p:cNvPr id="4019203" name="Object 3"/>
          <p:cNvGraphicFramePr>
            <a:graphicFrameLocks noChangeAspect="1"/>
          </p:cNvGraphicFramePr>
          <p:nvPr/>
        </p:nvGraphicFramePr>
        <p:xfrm>
          <a:off x="1187450" y="3716338"/>
          <a:ext cx="4105275" cy="127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840" name="公式" r:id="rId3" imgW="1473200" imgH="457200" progId="Equation.3">
                  <p:embed/>
                </p:oleObj>
              </mc:Choice>
              <mc:Fallback>
                <p:oleObj name="公式" r:id="rId3" imgW="1473200" imgH="457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3716338"/>
                        <a:ext cx="4105275" cy="127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9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19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19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019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9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019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19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19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 sz="5200" smtClean="0">
                <a:latin typeface="Impact" pitchFamily="34" charset="0"/>
              </a:rPr>
              <a:t>See you next time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3618" name="Rectangle 2"/>
          <p:cNvSpPr>
            <a:spLocks noChangeArrowheads="1"/>
          </p:cNvSpPr>
          <p:nvPr/>
        </p:nvSpPr>
        <p:spPr bwMode="auto">
          <a:xfrm>
            <a:off x="2771775" y="2060575"/>
            <a:ext cx="720725" cy="2232025"/>
          </a:xfrm>
          <a:prstGeom prst="rect">
            <a:avLst/>
          </a:prstGeom>
          <a:solidFill>
            <a:srgbClr val="33CCCC">
              <a:alpha val="29019"/>
            </a:srgbClr>
          </a:solidFill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823619" name="Rectangle 3"/>
          <p:cNvSpPr>
            <a:spLocks noChangeArrowheads="1"/>
          </p:cNvSpPr>
          <p:nvPr/>
        </p:nvSpPr>
        <p:spPr bwMode="auto">
          <a:xfrm>
            <a:off x="4787900" y="2060575"/>
            <a:ext cx="1439863" cy="2232025"/>
          </a:xfrm>
          <a:prstGeom prst="rect">
            <a:avLst/>
          </a:prstGeom>
          <a:solidFill>
            <a:srgbClr val="33CCCC">
              <a:alpha val="2901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823620" name="Rectangle 4"/>
          <p:cNvSpPr>
            <a:spLocks noChangeArrowheads="1"/>
          </p:cNvSpPr>
          <p:nvPr/>
        </p:nvSpPr>
        <p:spPr bwMode="auto">
          <a:xfrm>
            <a:off x="2771775" y="692150"/>
            <a:ext cx="3457575" cy="1370013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3823621" name="Object 5"/>
          <p:cNvGraphicFramePr>
            <a:graphicFrameLocks noChangeAspect="1"/>
          </p:cNvGraphicFramePr>
          <p:nvPr/>
        </p:nvGraphicFramePr>
        <p:xfrm>
          <a:off x="1033463" y="4365625"/>
          <a:ext cx="7072312" cy="229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945" name="公式" r:id="rId3" imgW="2628900" imgH="850900" progId="Equation.3">
                  <p:embed/>
                </p:oleObj>
              </mc:Choice>
              <mc:Fallback>
                <p:oleObj name="公式" r:id="rId3" imgW="2628900" imgH="8509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3463" y="4365625"/>
                        <a:ext cx="7072312" cy="2290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4901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23622" name="Rectangle 6"/>
          <p:cNvSpPr>
            <a:spLocks noChangeArrowheads="1"/>
          </p:cNvSpPr>
          <p:nvPr/>
        </p:nvSpPr>
        <p:spPr bwMode="auto">
          <a:xfrm>
            <a:off x="3492500" y="692150"/>
            <a:ext cx="1296988" cy="1368425"/>
          </a:xfrm>
          <a:prstGeom prst="rect">
            <a:avLst/>
          </a:prstGeom>
          <a:solidFill>
            <a:srgbClr val="FF0000">
              <a:alpha val="3803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76839" name="Rectangle 7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1377950" cy="1371600"/>
          </a:xfrm>
          <a:noFill/>
        </p:spPr>
        <p:txBody>
          <a:bodyPr/>
          <a:lstStyle/>
          <a:p>
            <a:pPr eaLnBrk="1" hangingPunct="1"/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</a:rPr>
              <a:t>例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1.</a:t>
            </a:r>
          </a:p>
        </p:txBody>
      </p:sp>
      <p:graphicFrame>
        <p:nvGraphicFramePr>
          <p:cNvPr id="376840" name="Object 8"/>
          <p:cNvGraphicFramePr>
            <a:graphicFrameLocks noGrp="1" noChangeAspect="1"/>
          </p:cNvGraphicFramePr>
          <p:nvPr>
            <p:ph type="body" idx="1"/>
          </p:nvPr>
        </p:nvGraphicFramePr>
        <p:xfrm>
          <a:off x="2700338" y="763588"/>
          <a:ext cx="3625850" cy="344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946" name="公式" r:id="rId5" imgW="1498600" imgH="1422400" progId="Equation.3">
                  <p:embed/>
                </p:oleObj>
              </mc:Choice>
              <mc:Fallback>
                <p:oleObj name="公式" r:id="rId5" imgW="1498600" imgH="14224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763588"/>
                        <a:ext cx="3625850" cy="344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3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823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3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8236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8236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3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23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23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3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236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8236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3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236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236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823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3618" grpId="0" animBg="1"/>
      <p:bldP spid="3823619" grpId="0" animBg="1"/>
      <p:bldP spid="3823620" grpId="0" animBg="1"/>
      <p:bldP spid="3823622" grpId="0" animBg="1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ChangeArrowheads="1"/>
          </p:cNvSpPr>
          <p:nvPr/>
        </p:nvSpPr>
        <p:spPr bwMode="auto">
          <a:xfrm>
            <a:off x="2771775" y="2060575"/>
            <a:ext cx="720725" cy="2232025"/>
          </a:xfrm>
          <a:prstGeom prst="rect">
            <a:avLst/>
          </a:prstGeom>
          <a:solidFill>
            <a:srgbClr val="33CCCC">
              <a:alpha val="29019"/>
            </a:srgbClr>
          </a:solidFill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77859" name="Rectangle 3"/>
          <p:cNvSpPr>
            <a:spLocks noChangeArrowheads="1"/>
          </p:cNvSpPr>
          <p:nvPr/>
        </p:nvSpPr>
        <p:spPr bwMode="auto">
          <a:xfrm>
            <a:off x="4787900" y="2060575"/>
            <a:ext cx="1439863" cy="2232025"/>
          </a:xfrm>
          <a:prstGeom prst="rect">
            <a:avLst/>
          </a:prstGeom>
          <a:solidFill>
            <a:srgbClr val="33CCCC">
              <a:alpha val="2901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77860" name="Rectangle 4"/>
          <p:cNvSpPr>
            <a:spLocks noChangeArrowheads="1"/>
          </p:cNvSpPr>
          <p:nvPr/>
        </p:nvSpPr>
        <p:spPr bwMode="auto">
          <a:xfrm>
            <a:off x="2771775" y="692150"/>
            <a:ext cx="3457575" cy="1370013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77861" name="Rectangle 5"/>
          <p:cNvSpPr>
            <a:spLocks noChangeArrowheads="1"/>
          </p:cNvSpPr>
          <p:nvPr/>
        </p:nvSpPr>
        <p:spPr bwMode="auto">
          <a:xfrm>
            <a:off x="3492500" y="692150"/>
            <a:ext cx="1296988" cy="1368425"/>
          </a:xfrm>
          <a:prstGeom prst="rect">
            <a:avLst/>
          </a:prstGeom>
          <a:solidFill>
            <a:srgbClr val="FF0000">
              <a:alpha val="3803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77862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1377950" cy="1371600"/>
          </a:xfrm>
          <a:noFill/>
        </p:spPr>
        <p:txBody>
          <a:bodyPr/>
          <a:lstStyle/>
          <a:p>
            <a:pPr eaLnBrk="1" hangingPunct="1"/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</a:rPr>
              <a:t>例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1.</a:t>
            </a:r>
          </a:p>
        </p:txBody>
      </p:sp>
      <p:graphicFrame>
        <p:nvGraphicFramePr>
          <p:cNvPr id="377863" name="Object 7"/>
          <p:cNvGraphicFramePr>
            <a:graphicFrameLocks noGrp="1" noChangeAspect="1"/>
          </p:cNvGraphicFramePr>
          <p:nvPr>
            <p:ph type="body" idx="1"/>
          </p:nvPr>
        </p:nvGraphicFramePr>
        <p:xfrm>
          <a:off x="2700338" y="763588"/>
          <a:ext cx="3625850" cy="344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022" name="公式" r:id="rId3" imgW="1498600" imgH="1422400" progId="Equation.3">
                  <p:embed/>
                </p:oleObj>
              </mc:Choice>
              <mc:Fallback>
                <p:oleObj name="公式" r:id="rId3" imgW="1498600" imgH="14224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763588"/>
                        <a:ext cx="3625850" cy="344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7864" name="Object 8"/>
          <p:cNvGraphicFramePr>
            <a:graphicFrameLocks noChangeAspect="1"/>
          </p:cNvGraphicFramePr>
          <p:nvPr/>
        </p:nvGraphicFramePr>
        <p:xfrm>
          <a:off x="611188" y="4365625"/>
          <a:ext cx="5232400" cy="225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023" name="公式" r:id="rId5" imgW="1651000" imgH="711200" progId="Equation.3">
                  <p:embed/>
                </p:oleObj>
              </mc:Choice>
              <mc:Fallback>
                <p:oleObj name="公式" r:id="rId5" imgW="1651000" imgH="711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4365625"/>
                        <a:ext cx="5232400" cy="225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4901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24649" name="Object 9"/>
          <p:cNvGraphicFramePr>
            <a:graphicFrameLocks noChangeAspect="1"/>
          </p:cNvGraphicFramePr>
          <p:nvPr/>
        </p:nvGraphicFramePr>
        <p:xfrm>
          <a:off x="6300788" y="5165725"/>
          <a:ext cx="1184275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024" name="公式" r:id="rId7" imgW="457200" imgH="241300" progId="Equation.3">
                  <p:embed/>
                </p:oleObj>
              </mc:Choice>
              <mc:Fallback>
                <p:oleObj name="公式" r:id="rId7" imgW="457200" imgH="2413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788" y="5165725"/>
                        <a:ext cx="1184275" cy="62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4901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4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246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246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824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2" name="Rectangle 2"/>
          <p:cNvSpPr>
            <a:spLocks noChangeArrowheads="1"/>
          </p:cNvSpPr>
          <p:nvPr/>
        </p:nvSpPr>
        <p:spPr bwMode="auto">
          <a:xfrm>
            <a:off x="179388" y="333375"/>
            <a:ext cx="9302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4400">
                <a:solidFill>
                  <a:schemeClr val="tx2"/>
                </a:solidFill>
                <a:latin typeface="Times New Roman" pitchFamily="18" charset="0"/>
              </a:rPr>
              <a:t>例</a:t>
            </a:r>
            <a:r>
              <a:rPr kumimoji="0" lang="en-US" altLang="zh-CN" sz="4400">
                <a:solidFill>
                  <a:schemeClr val="tx2"/>
                </a:solidFill>
                <a:latin typeface="Times New Roman" pitchFamily="18" charset="0"/>
              </a:rPr>
              <a:t>:</a:t>
            </a:r>
          </a:p>
        </p:txBody>
      </p:sp>
      <p:graphicFrame>
        <p:nvGraphicFramePr>
          <p:cNvPr id="3664899" name="Object 3"/>
          <p:cNvGraphicFramePr>
            <a:graphicFrameLocks noChangeAspect="1"/>
          </p:cNvGraphicFramePr>
          <p:nvPr/>
        </p:nvGraphicFramePr>
        <p:xfrm>
          <a:off x="971550" y="4437063"/>
          <a:ext cx="4198938" cy="194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97" name="公式" r:id="rId3" imgW="1536700" imgH="711200" progId="Equation.3">
                  <p:embed/>
                </p:oleObj>
              </mc:Choice>
              <mc:Fallback>
                <p:oleObj name="公式" r:id="rId3" imgW="1536700" imgH="711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4437063"/>
                        <a:ext cx="4198938" cy="194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64900" name="Object 4"/>
          <p:cNvGraphicFramePr>
            <a:graphicFrameLocks noChangeAspect="1"/>
          </p:cNvGraphicFramePr>
          <p:nvPr/>
        </p:nvGraphicFramePr>
        <p:xfrm>
          <a:off x="7308850" y="5084763"/>
          <a:ext cx="895350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98" name="公式" r:id="rId5" imgW="266469" imgH="203024" progId="Equation.3">
                  <p:embed/>
                </p:oleObj>
              </mc:Choice>
              <mc:Fallback>
                <p:oleObj name="公式" r:id="rId5" imgW="266469" imgH="203024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8850" y="5084763"/>
                        <a:ext cx="895350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885" name="Rectangle 5"/>
          <p:cNvSpPr>
            <a:spLocks noChangeArrowheads="1"/>
          </p:cNvSpPr>
          <p:nvPr/>
        </p:nvSpPr>
        <p:spPr bwMode="auto">
          <a:xfrm>
            <a:off x="2627313" y="476250"/>
            <a:ext cx="1873250" cy="1900238"/>
          </a:xfrm>
          <a:prstGeom prst="rect">
            <a:avLst/>
          </a:prstGeom>
          <a:solidFill>
            <a:srgbClr val="00FF00">
              <a:alpha val="70195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78886" name="Rectangle 6"/>
          <p:cNvSpPr>
            <a:spLocks noChangeArrowheads="1"/>
          </p:cNvSpPr>
          <p:nvPr/>
        </p:nvSpPr>
        <p:spPr bwMode="auto">
          <a:xfrm>
            <a:off x="4500563" y="2349500"/>
            <a:ext cx="1800225" cy="1800225"/>
          </a:xfrm>
          <a:prstGeom prst="rect">
            <a:avLst/>
          </a:prstGeom>
          <a:solidFill>
            <a:srgbClr val="3366FF">
              <a:alpha val="5999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378887" name="Object 7"/>
          <p:cNvGraphicFramePr>
            <a:graphicFrameLocks noGrp="1" noChangeAspect="1"/>
          </p:cNvGraphicFramePr>
          <p:nvPr>
            <p:ph type="body" idx="1"/>
          </p:nvPr>
        </p:nvGraphicFramePr>
        <p:xfrm>
          <a:off x="2555875" y="476250"/>
          <a:ext cx="3889375" cy="375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99" name="公式" r:id="rId7" imgW="1346200" imgH="1371600" progId="Equation.3">
                  <p:embed/>
                </p:oleObj>
              </mc:Choice>
              <mc:Fallback>
                <p:oleObj name="公式" r:id="rId7" imgW="1346200" imgH="1371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476250"/>
                        <a:ext cx="3889375" cy="375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64904" name="Object 8"/>
          <p:cNvGraphicFramePr>
            <a:graphicFrameLocks noChangeAspect="1"/>
          </p:cNvGraphicFramePr>
          <p:nvPr/>
        </p:nvGraphicFramePr>
        <p:xfrm>
          <a:off x="5508625" y="5084763"/>
          <a:ext cx="1577975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00" name="公式" r:id="rId9" imgW="469696" imgH="203112" progId="Equation.3">
                  <p:embed/>
                </p:oleObj>
              </mc:Choice>
              <mc:Fallback>
                <p:oleObj name="公式" r:id="rId9" imgW="469696" imgH="203112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25" y="5084763"/>
                        <a:ext cx="1577975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4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648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648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4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649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649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4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649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6649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17347" name="Object 3"/>
          <p:cNvGraphicFramePr>
            <a:graphicFrameLocks noGrp="1" noChangeAspect="1"/>
          </p:cNvGraphicFramePr>
          <p:nvPr>
            <p:ph type="body" idx="1"/>
          </p:nvPr>
        </p:nvGraphicFramePr>
        <p:xfrm>
          <a:off x="4716463" y="1770063"/>
          <a:ext cx="3671887" cy="307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066" name="公式" r:id="rId3" imgW="1092200" imgH="914400" progId="Equation.3">
                  <p:embed/>
                </p:oleObj>
              </mc:Choice>
              <mc:Fallback>
                <p:oleObj name="公式" r:id="rId3" imgW="1092200" imgH="9144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1770063"/>
                        <a:ext cx="3671887" cy="307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907" name="Rectangle 4"/>
          <p:cNvSpPr>
            <a:spLocks noChangeArrowheads="1"/>
          </p:cNvSpPr>
          <p:nvPr/>
        </p:nvSpPr>
        <p:spPr bwMode="auto">
          <a:xfrm>
            <a:off x="0" y="0"/>
            <a:ext cx="4824413" cy="1739900"/>
          </a:xfrm>
          <a:prstGeom prst="rect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3600">
                <a:latin typeface="Times New Roman" pitchFamily="18" charset="0"/>
                <a:ea typeface="华文楷体" pitchFamily="2" charset="-122"/>
              </a:rPr>
              <a:t>一半排列添正号</a:t>
            </a:r>
            <a:r>
              <a:rPr kumimoji="0" lang="en-US" altLang="zh-CN" sz="3600">
                <a:latin typeface="Times New Roman" pitchFamily="18" charset="0"/>
                <a:ea typeface="华文楷体" pitchFamily="2" charset="-122"/>
              </a:rPr>
              <a:t>, 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3600">
                <a:latin typeface="Times New Roman" pitchFamily="18" charset="0"/>
                <a:ea typeface="华文楷体" pitchFamily="2" charset="-122"/>
              </a:rPr>
              <a:t>另一半排列添负号</a:t>
            </a:r>
          </a:p>
        </p:txBody>
      </p:sp>
      <p:graphicFrame>
        <p:nvGraphicFramePr>
          <p:cNvPr id="2617350" name="Object 6"/>
          <p:cNvGraphicFramePr>
            <a:graphicFrameLocks noChangeAspect="1"/>
          </p:cNvGraphicFramePr>
          <p:nvPr/>
        </p:nvGraphicFramePr>
        <p:xfrm>
          <a:off x="4716463" y="5229225"/>
          <a:ext cx="935037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067" name="公式" r:id="rId5" imgW="241091" imgH="177646" progId="Equation.3">
                  <p:embed/>
                </p:oleObj>
              </mc:Choice>
              <mc:Fallback>
                <p:oleObj name="公式" r:id="rId5" imgW="241091" imgH="177646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5229225"/>
                        <a:ext cx="935037" cy="690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909" name="Object 7"/>
          <p:cNvGraphicFramePr>
            <a:graphicFrameLocks noChangeAspect="1"/>
          </p:cNvGraphicFramePr>
          <p:nvPr/>
        </p:nvGraphicFramePr>
        <p:xfrm>
          <a:off x="611188" y="2924175"/>
          <a:ext cx="407987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068" name="公式" r:id="rId7" imgW="1205977" imgH="253890" progId="Equation.3">
                  <p:embed/>
                </p:oleObj>
              </mc:Choice>
              <mc:Fallback>
                <p:oleObj name="公式" r:id="rId7" imgW="1205977" imgH="25389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2924175"/>
                        <a:ext cx="4079875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173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173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173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17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17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57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476250"/>
            <a:ext cx="8229600" cy="597693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例*</a:t>
            </a:r>
            <a:r>
              <a:rPr lang="en-US" altLang="zh-CN" b="1" smtClean="0">
                <a:latin typeface="Times New Roman" pitchFamily="18" charset="0"/>
              </a:rPr>
              <a:t>: </a:t>
            </a:r>
            <a:r>
              <a:rPr lang="zh-CN" altLang="en-US" b="1" smtClean="0">
                <a:latin typeface="Times New Roman" pitchFamily="18" charset="0"/>
              </a:rPr>
              <a:t>设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 是多项式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x 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smtClean="0">
                <a:latin typeface="Times New Roman" pitchFamily="18" charset="0"/>
                <a:sym typeface="MT Extra" pitchFamily="18" charset="2"/>
              </a:rPr>
              <a:t>–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3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x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smtClean="0">
                <a:latin typeface="Times New Roman" pitchFamily="18" charset="0"/>
                <a:sym typeface="MT Extra" pitchFamily="18" charset="2"/>
              </a:rPr>
              <a:t>+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1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的一个复根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.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1) </a:t>
            </a:r>
            <a:r>
              <a:rPr lang="zh-CN" altLang="en-US" b="1" smtClean="0">
                <a:latin typeface="Times New Roman" pitchFamily="18" charset="0"/>
              </a:rPr>
              <a:t>证明</a:t>
            </a:r>
            <a:r>
              <a:rPr lang="en-US" altLang="zh-CN" b="1" smtClean="0">
                <a:latin typeface="Times New Roman" pitchFamily="18" charset="0"/>
              </a:rPr>
              <a:t>: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</a:t>
            </a:r>
            <a:r>
              <a:rPr lang="en-US" altLang="zh-CN" b="1" smtClean="0">
                <a:latin typeface="Times New Roman" pitchFamily="18" charset="0"/>
              </a:rPr>
              <a:t>  </a:t>
            </a:r>
            <a:r>
              <a:rPr lang="zh-CN" altLang="en-US" b="1" smtClean="0">
                <a:latin typeface="Times New Roman" pitchFamily="18" charset="0"/>
              </a:rPr>
              <a:t>是无理数 </a:t>
            </a:r>
            <a:r>
              <a:rPr lang="en-US" altLang="zh-CN" b="1" smtClean="0">
                <a:latin typeface="Times New Roman" pitchFamily="18" charset="0"/>
              </a:rPr>
              <a:t>;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2) </a:t>
            </a:r>
            <a:r>
              <a:rPr lang="zh-CN" altLang="en-US" b="1" smtClean="0">
                <a:latin typeface="Times New Roman" pitchFamily="18" charset="0"/>
              </a:rPr>
              <a:t>证明</a:t>
            </a:r>
            <a:r>
              <a:rPr lang="en-US" altLang="zh-CN" b="1" smtClean="0">
                <a:latin typeface="Times New Roman" pitchFamily="18" charset="0"/>
              </a:rPr>
              <a:t>:             </a:t>
            </a:r>
            <a:r>
              <a:rPr lang="zh-CN" altLang="en-US" b="1" smtClean="0">
                <a:latin typeface="Times New Roman" pitchFamily="18" charset="0"/>
              </a:rPr>
              <a:t>中的数都能 </a:t>
            </a:r>
            <a:r>
              <a:rPr lang="en-US" altLang="zh-CN" b="1" smtClean="0">
                <a:latin typeface="Times New Roman" pitchFamily="18" charset="0"/>
              </a:rPr>
              <a:t>(</a:t>
            </a:r>
            <a:r>
              <a:rPr lang="zh-CN" altLang="en-US" b="1" smtClean="0">
                <a:latin typeface="Times New Roman" pitchFamily="18" charset="0"/>
              </a:rPr>
              <a:t>唯一地</a:t>
            </a:r>
            <a:r>
              <a:rPr lang="en-US" altLang="zh-CN" b="1" smtClean="0">
                <a:latin typeface="Times New Roman" pitchFamily="18" charset="0"/>
              </a:rPr>
              <a:t>) </a:t>
            </a:r>
            <a:r>
              <a:rPr lang="zh-CN" altLang="en-US" b="1" smtClean="0">
                <a:latin typeface="Times New Roman" pitchFamily="18" charset="0"/>
              </a:rPr>
              <a:t>写成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   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0</a:t>
            </a:r>
            <a:r>
              <a:rPr lang="en-US" altLang="zh-CN" b="1" smtClean="0">
                <a:latin typeface="Times New Roman" pitchFamily="18" charset="0"/>
              </a:rPr>
              <a:t> +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</a:t>
            </a:r>
            <a:r>
              <a:rPr lang="en-US" altLang="zh-CN" b="1" smtClean="0">
                <a:latin typeface="Times New Roman" pitchFamily="18" charset="0"/>
              </a:rPr>
              <a:t> +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 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  (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0 </a:t>
            </a:r>
            <a:r>
              <a:rPr lang="en-US" altLang="zh-CN" b="1" smtClean="0">
                <a:latin typeface="Times New Roman" pitchFamily="18" charset="0"/>
              </a:rPr>
              <a:t>,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,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 Q )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     </a:t>
            </a:r>
            <a:r>
              <a:rPr lang="zh-CN" altLang="en-US" b="1" smtClean="0">
                <a:latin typeface="Times New Roman" pitchFamily="18" charset="0"/>
              </a:rPr>
              <a:t>的形式</a:t>
            </a:r>
            <a:r>
              <a:rPr lang="en-US" altLang="zh-CN" b="1" smtClean="0">
                <a:latin typeface="Times New Roman" pitchFamily="18" charset="0"/>
              </a:rPr>
              <a:t>.</a:t>
            </a:r>
          </a:p>
        </p:txBody>
      </p:sp>
      <p:graphicFrame>
        <p:nvGraphicFramePr>
          <p:cNvPr id="1944580" name="Object 3"/>
          <p:cNvGraphicFramePr>
            <a:graphicFrameLocks noChangeAspect="1"/>
          </p:cNvGraphicFramePr>
          <p:nvPr/>
        </p:nvGraphicFramePr>
        <p:xfrm>
          <a:off x="2195513" y="2349500"/>
          <a:ext cx="1023937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984" name="公式" r:id="rId3" imgW="380835" imgH="203112" progId="Equation.3">
                  <p:embed/>
                </p:oleObj>
              </mc:Choice>
              <mc:Fallback>
                <p:oleObj name="公式" r:id="rId3" imgW="380835" imgH="203112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2349500"/>
                        <a:ext cx="1023937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4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94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94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94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620713"/>
            <a:ext cx="8229600" cy="5761037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 marL="609600" indent="-609600" eaLnBrk="1" hangingPunct="1">
              <a:lnSpc>
                <a:spcPct val="130000"/>
              </a:lnSpc>
              <a:buFontTx/>
              <a:buNone/>
            </a:pPr>
            <a:r>
              <a:rPr lang="zh-CN" altLang="en-US" sz="4000" b="1" smtClean="0">
                <a:latin typeface="Times New Roman" pitchFamily="18" charset="0"/>
              </a:rPr>
              <a:t>补充题</a:t>
            </a:r>
            <a:r>
              <a:rPr lang="en-US" altLang="zh-CN" sz="4000" b="1" smtClean="0">
                <a:latin typeface="Times New Roman" pitchFamily="18" charset="0"/>
              </a:rPr>
              <a:t>:   1. </a:t>
            </a:r>
            <a:r>
              <a:rPr lang="zh-CN" altLang="en-US" sz="4000" b="1" smtClean="0">
                <a:latin typeface="Times New Roman" pitchFamily="18" charset="0"/>
              </a:rPr>
              <a:t>计算行列式  </a:t>
            </a:r>
          </a:p>
          <a:p>
            <a:pPr marL="609600" indent="-609600" eaLnBrk="1" hangingPunct="1">
              <a:lnSpc>
                <a:spcPct val="130000"/>
              </a:lnSpc>
              <a:buFontTx/>
              <a:buNone/>
            </a:pPr>
            <a:r>
              <a:rPr lang="zh-CN" altLang="en-US" sz="4000" b="1" smtClean="0">
                <a:latin typeface="Times New Roman" pitchFamily="18" charset="0"/>
              </a:rPr>
              <a:t>  </a:t>
            </a:r>
            <a:r>
              <a:rPr lang="en-US" altLang="zh-CN" sz="4000" b="1" smtClean="0">
                <a:latin typeface="Times New Roman" pitchFamily="18" charset="0"/>
              </a:rPr>
              <a:t>1)</a:t>
            </a:r>
          </a:p>
          <a:p>
            <a:pPr marL="609600" indent="-609600" eaLnBrk="1" hangingPunct="1">
              <a:lnSpc>
                <a:spcPct val="130000"/>
              </a:lnSpc>
              <a:buFontTx/>
              <a:buNone/>
            </a:pPr>
            <a:endParaRPr lang="en-US" altLang="zh-CN" sz="4000" b="1" smtClean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30000"/>
              </a:lnSpc>
              <a:buFontTx/>
              <a:buNone/>
            </a:pPr>
            <a:endParaRPr lang="en-US" altLang="zh-CN" sz="4000" b="1" smtClean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30000"/>
              </a:lnSpc>
              <a:buFontTx/>
              <a:buNone/>
            </a:pPr>
            <a:r>
              <a:rPr lang="en-US" altLang="zh-CN" sz="4000" b="1" smtClean="0">
                <a:latin typeface="Times New Roman" pitchFamily="18" charset="0"/>
              </a:rPr>
              <a:t>  2)                                              </a:t>
            </a:r>
          </a:p>
        </p:txBody>
      </p:sp>
      <p:graphicFrame>
        <p:nvGraphicFramePr>
          <p:cNvPr id="229379" name="Object 4"/>
          <p:cNvGraphicFramePr>
            <a:graphicFrameLocks noChangeAspect="1"/>
          </p:cNvGraphicFramePr>
          <p:nvPr/>
        </p:nvGraphicFramePr>
        <p:xfrm>
          <a:off x="1619250" y="1484313"/>
          <a:ext cx="3151188" cy="187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826" name="公式" r:id="rId3" imgW="1066337" imgH="634725" progId="Equation.3">
                  <p:embed/>
                </p:oleObj>
              </mc:Choice>
              <mc:Fallback>
                <p:oleObj name="公式" r:id="rId3" imgW="1066337" imgH="63472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1484313"/>
                        <a:ext cx="3151188" cy="187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380" name="Object 5"/>
          <p:cNvGraphicFramePr>
            <a:graphicFrameLocks noChangeAspect="1"/>
          </p:cNvGraphicFramePr>
          <p:nvPr/>
        </p:nvGraphicFramePr>
        <p:xfrm>
          <a:off x="1331913" y="3573463"/>
          <a:ext cx="7212012" cy="2690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827" name="公式" r:id="rId5" imgW="2514600" imgH="939800" progId="Equation.3">
                  <p:embed/>
                </p:oleObj>
              </mc:Choice>
              <mc:Fallback>
                <p:oleObj name="公式" r:id="rId5" imgW="2514600" imgH="93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3573463"/>
                        <a:ext cx="7212012" cy="2690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517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836613"/>
            <a:ext cx="8229600" cy="5545137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sz="4000" b="1" smtClean="0">
                <a:latin typeface="Times New Roman" pitchFamily="18" charset="0"/>
              </a:rPr>
              <a:t> </a:t>
            </a:r>
            <a:r>
              <a:rPr lang="en-US" altLang="zh-CN" sz="3600" b="1" smtClean="0">
                <a:latin typeface="Times New Roman" pitchFamily="18" charset="0"/>
              </a:rPr>
              <a:t>2. </a:t>
            </a:r>
            <a:r>
              <a:rPr lang="zh-CN" altLang="en-US" sz="3600" b="1" smtClean="0">
                <a:latin typeface="Times New Roman" pitchFamily="18" charset="0"/>
              </a:rPr>
              <a:t>设 </a:t>
            </a:r>
            <a:r>
              <a:rPr lang="en-US" altLang="zh-CN" sz="3600" b="1" smtClean="0">
                <a:latin typeface="Times New Roman" pitchFamily="18" charset="0"/>
              </a:rPr>
              <a:t>D = { ( </a:t>
            </a:r>
            <a:r>
              <a:rPr lang="en-US" altLang="zh-CN" sz="3600" b="1" i="1" smtClean="0">
                <a:latin typeface="Times New Roman" pitchFamily="18" charset="0"/>
              </a:rPr>
              <a:t>x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3600" b="1" smtClean="0">
                <a:latin typeface="Times New Roman" pitchFamily="18" charset="0"/>
              </a:rPr>
              <a:t>,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3600" b="1" i="1" smtClean="0">
                <a:latin typeface="Times New Roman" pitchFamily="18" charset="0"/>
              </a:rPr>
              <a:t>x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sz="3600" b="1" smtClean="0">
                <a:latin typeface="Times New Roman" pitchFamily="18" charset="0"/>
              </a:rPr>
              <a:t>,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3600" b="1" i="1" smtClean="0">
                <a:latin typeface="Times New Roman" pitchFamily="18" charset="0"/>
              </a:rPr>
              <a:t>x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3 </a:t>
            </a:r>
            <a:r>
              <a:rPr lang="en-US" altLang="zh-CN" sz="3600" b="1" smtClean="0">
                <a:latin typeface="Times New Roman" pitchFamily="18" charset="0"/>
              </a:rPr>
              <a:t>,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3600" b="1" i="1" smtClean="0">
                <a:latin typeface="Times New Roman" pitchFamily="18" charset="0"/>
              </a:rPr>
              <a:t>x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4 </a:t>
            </a:r>
            <a:r>
              <a:rPr lang="en-US" altLang="zh-CN" sz="3600" b="1" smtClean="0">
                <a:latin typeface="Times New Roman" pitchFamily="18" charset="0"/>
              </a:rPr>
              <a:t>)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 | 0  </a:t>
            </a:r>
            <a:r>
              <a:rPr lang="en-US" altLang="zh-CN" sz="3600" b="1" i="1" smtClean="0">
                <a:latin typeface="Times New Roman" pitchFamily="18" charset="0"/>
              </a:rPr>
              <a:t>x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i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</a:t>
            </a:r>
            <a:r>
              <a:rPr lang="en-US" altLang="zh-CN" sz="3600" b="1" smtClean="0">
                <a:latin typeface="Times New Roman" pitchFamily="18" charset="0"/>
              </a:rPr>
              <a:t> 1 }</a:t>
            </a: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   </a:t>
            </a:r>
            <a:r>
              <a:rPr lang="zh-CN" altLang="en-US" sz="3600" b="1" smtClean="0">
                <a:latin typeface="Times New Roman" pitchFamily="18" charset="0"/>
              </a:rPr>
              <a:t>是 </a:t>
            </a:r>
            <a:r>
              <a:rPr lang="en-US" altLang="zh-CN" sz="3600" b="1" smtClean="0">
                <a:latin typeface="Times New Roman" pitchFamily="18" charset="0"/>
              </a:rPr>
              <a:t>4 </a:t>
            </a:r>
            <a:r>
              <a:rPr lang="zh-CN" altLang="en-US" sz="3600" b="1" smtClean="0">
                <a:latin typeface="Times New Roman" pitchFamily="18" charset="0"/>
              </a:rPr>
              <a:t>维欧氏空间里的单位立方体</a:t>
            </a:r>
            <a:r>
              <a:rPr lang="en-US" altLang="zh-CN" sz="3600" b="1" smtClean="0">
                <a:latin typeface="Times New Roman" pitchFamily="18" charset="0"/>
              </a:rPr>
              <a:t>.</a:t>
            </a: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   </a:t>
            </a:r>
            <a:r>
              <a:rPr lang="zh-CN" altLang="en-US" sz="3600" b="1" smtClean="0">
                <a:latin typeface="Times New Roman" pitchFamily="18" charset="0"/>
              </a:rPr>
              <a:t>求沿立方体 </a:t>
            </a:r>
            <a:r>
              <a:rPr lang="en-US" altLang="zh-CN" sz="3600" b="1" smtClean="0">
                <a:latin typeface="Times New Roman" pitchFamily="18" charset="0"/>
              </a:rPr>
              <a:t>D </a:t>
            </a:r>
            <a:r>
              <a:rPr lang="zh-CN" altLang="en-US" sz="3600" b="1" smtClean="0">
                <a:latin typeface="Times New Roman" pitchFamily="18" charset="0"/>
              </a:rPr>
              <a:t>的 ”三维表面” 从 </a:t>
            </a: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  </a:t>
            </a:r>
            <a:r>
              <a:rPr lang="en-US" altLang="zh-CN" sz="3600" b="1" smtClean="0">
                <a:latin typeface="Times New Roman" pitchFamily="18" charset="0"/>
              </a:rPr>
              <a:t>( 0, 0, 0, 0 ) </a:t>
            </a:r>
            <a:r>
              <a:rPr lang="zh-CN" altLang="en-US" sz="3600" b="1" smtClean="0">
                <a:latin typeface="Times New Roman" pitchFamily="18" charset="0"/>
              </a:rPr>
              <a:t>点走到 </a:t>
            </a:r>
            <a:r>
              <a:rPr lang="en-US" altLang="zh-CN" sz="3600" b="1" smtClean="0">
                <a:latin typeface="Times New Roman" pitchFamily="18" charset="0"/>
              </a:rPr>
              <a:t>( 1, 1, 1, 1 ) </a:t>
            </a:r>
            <a:r>
              <a:rPr lang="zh-CN" altLang="en-US" sz="3600" b="1" smtClean="0">
                <a:latin typeface="Times New Roman" pitchFamily="18" charset="0"/>
              </a:rPr>
              <a:t>点</a:t>
            </a: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  的最短路程</a:t>
            </a:r>
            <a:r>
              <a:rPr lang="en-US" altLang="zh-CN" sz="3600" b="1" smtClean="0">
                <a:latin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243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6712"/>
            <a:ext cx="8229600" cy="5259288"/>
          </a:xfrm>
        </p:spPr>
        <p:txBody>
          <a:bodyPr/>
          <a:lstStyle/>
          <a:p>
            <a:pPr marL="0" indent="0" eaLnBrk="1" hangingPunct="1">
              <a:lnSpc>
                <a:spcPct val="120000"/>
              </a:lnSpc>
              <a:buNone/>
            </a:pPr>
            <a:r>
              <a:rPr lang="zh-CN" altLang="en-US" sz="3600" b="1" dirty="0" smtClean="0">
                <a:latin typeface="Times New Roman" pitchFamily="18" charset="0"/>
              </a:rPr>
              <a:t> </a:t>
            </a:r>
            <a:r>
              <a:rPr lang="en-US" altLang="zh-CN" sz="3600" b="1" dirty="0" smtClean="0">
                <a:latin typeface="Times New Roman" pitchFamily="18" charset="0"/>
              </a:rPr>
              <a:t> </a:t>
            </a:r>
            <a:r>
              <a:rPr lang="zh-CN" altLang="en-US" sz="3600" b="1" dirty="0" smtClean="0">
                <a:latin typeface="Times New Roman" pitchFamily="18" charset="0"/>
              </a:rPr>
              <a:t>大课 </a:t>
            </a:r>
            <a:r>
              <a:rPr lang="en-US" altLang="zh-CN" sz="3600" b="1" dirty="0" smtClean="0">
                <a:latin typeface="Times New Roman" pitchFamily="18" charset="0"/>
              </a:rPr>
              <a:t>:   </a:t>
            </a:r>
            <a:r>
              <a:rPr lang="zh-CN" altLang="en-US" sz="3600" b="1" dirty="0" smtClean="0">
                <a:latin typeface="Times New Roman" pitchFamily="18" charset="0"/>
              </a:rPr>
              <a:t>周二   </a:t>
            </a:r>
            <a:r>
              <a:rPr lang="en-US" altLang="zh-CN" sz="3600" b="1" dirty="0" smtClean="0">
                <a:latin typeface="Times New Roman" pitchFamily="18" charset="0"/>
              </a:rPr>
              <a:t>3 , 4 </a:t>
            </a:r>
            <a:r>
              <a:rPr lang="zh-CN" altLang="en-US" sz="3600" b="1" dirty="0" smtClean="0">
                <a:latin typeface="Times New Roman" pitchFamily="18" charset="0"/>
              </a:rPr>
              <a:t>节    周四   </a:t>
            </a:r>
            <a:r>
              <a:rPr lang="en-US" altLang="zh-CN" sz="3600" b="1" dirty="0" smtClean="0">
                <a:latin typeface="Times New Roman" pitchFamily="18" charset="0"/>
              </a:rPr>
              <a:t>5 , 6 </a:t>
            </a:r>
            <a:r>
              <a:rPr lang="zh-CN" altLang="en-US" sz="3600" b="1" dirty="0" smtClean="0">
                <a:latin typeface="Times New Roman" pitchFamily="18" charset="0"/>
              </a:rPr>
              <a:t>节</a:t>
            </a:r>
            <a:endParaRPr lang="en-US" altLang="zh-CN" sz="3600" b="1" dirty="0" smtClean="0">
              <a:latin typeface="Times New Roman" pitchFamily="18" charset="0"/>
            </a:endParaRP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zh-CN" altLang="en-US" sz="3600" b="1" dirty="0" smtClean="0">
                <a:latin typeface="Times New Roman" pitchFamily="18" charset="0"/>
              </a:rPr>
              <a:t>                           一教  </a:t>
            </a:r>
            <a:r>
              <a:rPr lang="en-US" altLang="zh-CN" sz="3600" b="1" dirty="0" smtClean="0">
                <a:latin typeface="Times New Roman" pitchFamily="18" charset="0"/>
              </a:rPr>
              <a:t>101</a:t>
            </a:r>
          </a:p>
          <a:p>
            <a:pPr marL="0" indent="0" eaLnBrk="1" hangingPunct="1">
              <a:lnSpc>
                <a:spcPct val="150000"/>
              </a:lnSpc>
              <a:buNone/>
            </a:pPr>
            <a:endParaRPr lang="en-US" altLang="zh-CN" sz="3600" b="1" dirty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>
                <a:latin typeface="Times New Roman" pitchFamily="18" charset="0"/>
              </a:rPr>
              <a:t> </a:t>
            </a:r>
            <a:r>
              <a:rPr lang="en-US" altLang="zh-CN" sz="3600" b="1" dirty="0" smtClean="0">
                <a:latin typeface="Times New Roman" pitchFamily="18" charset="0"/>
              </a:rPr>
              <a:t> </a:t>
            </a:r>
            <a:r>
              <a:rPr lang="zh-CN" altLang="en-US" sz="3600" b="1" dirty="0" smtClean="0">
                <a:latin typeface="Times New Roman" pitchFamily="18" charset="0"/>
              </a:rPr>
              <a:t>习题课 </a:t>
            </a:r>
            <a:r>
              <a:rPr lang="en-US" altLang="zh-CN" sz="3600" b="1" dirty="0" smtClean="0">
                <a:latin typeface="Times New Roman" pitchFamily="18" charset="0"/>
              </a:rPr>
              <a:t>:       </a:t>
            </a:r>
            <a:r>
              <a:rPr lang="zh-CN" altLang="en-US" sz="3600" b="1" dirty="0" smtClean="0">
                <a:latin typeface="Times New Roman" pitchFamily="18" charset="0"/>
              </a:rPr>
              <a:t>周三  </a:t>
            </a:r>
            <a:r>
              <a:rPr lang="en-US" altLang="zh-CN" sz="3600" b="1" dirty="0" smtClean="0">
                <a:latin typeface="Times New Roman" pitchFamily="18" charset="0"/>
              </a:rPr>
              <a:t>10 ,  11</a:t>
            </a:r>
            <a:r>
              <a:rPr lang="zh-CN" altLang="en-US" sz="3600" b="1" dirty="0" smtClean="0">
                <a:latin typeface="Times New Roman" pitchFamily="18" charset="0"/>
              </a:rPr>
              <a:t>节</a:t>
            </a:r>
            <a:endParaRPr lang="en-US" altLang="zh-CN" sz="3600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3600" dirty="0" smtClean="0"/>
              <a:t>       </a:t>
            </a:r>
            <a:r>
              <a:rPr lang="zh-CN" alt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三教 </a:t>
            </a:r>
            <a:r>
              <a:rPr lang="en-US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107</a:t>
            </a:r>
            <a:r>
              <a:rPr lang="zh-CN" alt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，三教 </a:t>
            </a:r>
            <a:r>
              <a:rPr lang="en-US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103 ,    </a:t>
            </a:r>
            <a:r>
              <a:rPr lang="zh-CN" alt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三教 </a:t>
            </a:r>
            <a:r>
              <a:rPr lang="en-US" altLang="zh-CN" sz="3600" b="1" dirty="0" smtClean="0">
                <a:latin typeface="Times New Roman" pitchFamily="18" charset="0"/>
                <a:cs typeface="Times New Roman" panose="02020603050405020304" pitchFamily="18" charset="0"/>
              </a:rPr>
              <a:t>105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3600" b="1" dirty="0">
                <a:latin typeface="Times New Roman" pitchFamily="18" charset="0"/>
              </a:rPr>
              <a:t> </a:t>
            </a:r>
            <a:endParaRPr lang="zh-CN" altLang="en-US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275729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3218" name="Line 2"/>
          <p:cNvSpPr>
            <a:spLocks noChangeShapeType="1"/>
          </p:cNvSpPr>
          <p:nvPr/>
        </p:nvSpPr>
        <p:spPr bwMode="auto">
          <a:xfrm>
            <a:off x="3924300" y="5229225"/>
            <a:ext cx="2016125" cy="790575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53219" name="Line 3"/>
          <p:cNvSpPr>
            <a:spLocks noChangeShapeType="1"/>
          </p:cNvSpPr>
          <p:nvPr/>
        </p:nvSpPr>
        <p:spPr bwMode="auto">
          <a:xfrm flipV="1">
            <a:off x="3924300" y="2781300"/>
            <a:ext cx="1871663" cy="2447925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6260" name="Line 4"/>
          <p:cNvSpPr>
            <a:spLocks noChangeShapeType="1"/>
          </p:cNvSpPr>
          <p:nvPr/>
        </p:nvSpPr>
        <p:spPr bwMode="auto">
          <a:xfrm flipV="1">
            <a:off x="3276600" y="5229225"/>
            <a:ext cx="47513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261" name="Line 5"/>
          <p:cNvSpPr>
            <a:spLocks noChangeShapeType="1"/>
          </p:cNvSpPr>
          <p:nvPr/>
        </p:nvSpPr>
        <p:spPr bwMode="auto">
          <a:xfrm flipV="1">
            <a:off x="3924300" y="2781300"/>
            <a:ext cx="0" cy="35290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953222" name="Object 2"/>
          <p:cNvGraphicFramePr>
            <a:graphicFrameLocks noChangeAspect="1"/>
          </p:cNvGraphicFramePr>
          <p:nvPr/>
        </p:nvGraphicFramePr>
        <p:xfrm>
          <a:off x="6100763" y="5445125"/>
          <a:ext cx="1709737" cy="1227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864" name="公式" r:id="rId3" imgW="672808" imgH="482391" progId="Equation.3">
                  <p:embed/>
                </p:oleObj>
              </mc:Choice>
              <mc:Fallback>
                <p:oleObj name="公式" r:id="rId3" imgW="672808" imgH="482391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0763" y="5445125"/>
                        <a:ext cx="1709737" cy="1227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63" name="Object 3"/>
          <p:cNvGraphicFramePr>
            <a:graphicFrameLocks noChangeAspect="1"/>
          </p:cNvGraphicFramePr>
          <p:nvPr/>
        </p:nvGraphicFramePr>
        <p:xfrm>
          <a:off x="3492500" y="5229225"/>
          <a:ext cx="44132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865" name="公式" r:id="rId5" imgW="190417" imgH="203112" progId="Equation.3">
                  <p:embed/>
                </p:oleObj>
              </mc:Choice>
              <mc:Fallback>
                <p:oleObj name="公式" r:id="rId5" imgW="190417" imgH="203112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5229225"/>
                        <a:ext cx="441325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64" name="Object 4"/>
          <p:cNvGraphicFramePr>
            <a:graphicFrameLocks noChangeAspect="1"/>
          </p:cNvGraphicFramePr>
          <p:nvPr/>
        </p:nvGraphicFramePr>
        <p:xfrm>
          <a:off x="2771775" y="120650"/>
          <a:ext cx="3725863" cy="1360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866" name="公式" r:id="rId7" imgW="1320227" imgH="482391" progId="Equation.3">
                  <p:embed/>
                </p:oleObj>
              </mc:Choice>
              <mc:Fallback>
                <p:oleObj name="公式" r:id="rId7" imgW="1320227" imgH="482391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120650"/>
                        <a:ext cx="3725863" cy="1360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65" name="Object 5"/>
          <p:cNvGraphicFramePr>
            <a:graphicFrameLocks noChangeAspect="1"/>
          </p:cNvGraphicFramePr>
          <p:nvPr/>
        </p:nvGraphicFramePr>
        <p:xfrm>
          <a:off x="468313" y="1773238"/>
          <a:ext cx="2770187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867" name="公式" r:id="rId9" imgW="965200" imgH="190500" progId="Equation.3">
                  <p:embed/>
                </p:oleObj>
              </mc:Choice>
              <mc:Fallback>
                <p:oleObj name="公式" r:id="rId9" imgW="965200" imgH="1905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773238"/>
                        <a:ext cx="2770187" cy="544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53227" name="Rectangle 11"/>
          <p:cNvSpPr>
            <a:spLocks noChangeArrowheads="1"/>
          </p:cNvSpPr>
          <p:nvPr/>
        </p:nvSpPr>
        <p:spPr bwMode="auto">
          <a:xfrm>
            <a:off x="3059113" y="188913"/>
            <a:ext cx="647700" cy="1223962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953228" name="Rectangle 12"/>
          <p:cNvSpPr>
            <a:spLocks noChangeArrowheads="1"/>
          </p:cNvSpPr>
          <p:nvPr/>
        </p:nvSpPr>
        <p:spPr bwMode="auto">
          <a:xfrm>
            <a:off x="4500563" y="188913"/>
            <a:ext cx="647700" cy="1223962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953229" name="Rectangle 13"/>
          <p:cNvSpPr>
            <a:spLocks noChangeArrowheads="1"/>
          </p:cNvSpPr>
          <p:nvPr/>
        </p:nvSpPr>
        <p:spPr bwMode="auto">
          <a:xfrm>
            <a:off x="5867400" y="188913"/>
            <a:ext cx="647700" cy="1223962"/>
          </a:xfrm>
          <a:prstGeom prst="rect">
            <a:avLst/>
          </a:prstGeom>
          <a:solidFill>
            <a:srgbClr val="00008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953230" name="Line 14"/>
          <p:cNvSpPr>
            <a:spLocks noChangeShapeType="1"/>
          </p:cNvSpPr>
          <p:nvPr/>
        </p:nvSpPr>
        <p:spPr bwMode="auto">
          <a:xfrm flipV="1">
            <a:off x="3924300" y="4221163"/>
            <a:ext cx="2376488" cy="1008062"/>
          </a:xfrm>
          <a:prstGeom prst="line">
            <a:avLst/>
          </a:prstGeom>
          <a:noFill/>
          <a:ln w="6350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953231" name="Object 6"/>
          <p:cNvGraphicFramePr>
            <a:graphicFrameLocks noChangeAspect="1"/>
          </p:cNvGraphicFramePr>
          <p:nvPr/>
        </p:nvGraphicFramePr>
        <p:xfrm>
          <a:off x="6459538" y="3644900"/>
          <a:ext cx="1423987" cy="126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868" name="公式" r:id="rId11" imgW="571500" imgH="508000" progId="Equation.3">
                  <p:embed/>
                </p:oleObj>
              </mc:Choice>
              <mc:Fallback>
                <p:oleObj name="公式" r:id="rId11" imgW="571500" imgH="5080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9538" y="3644900"/>
                        <a:ext cx="1423987" cy="1266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53232" name="Line 16"/>
          <p:cNvSpPr>
            <a:spLocks noChangeShapeType="1"/>
          </p:cNvSpPr>
          <p:nvPr/>
        </p:nvSpPr>
        <p:spPr bwMode="auto">
          <a:xfrm flipV="1">
            <a:off x="5148263" y="4221163"/>
            <a:ext cx="1152525" cy="1511300"/>
          </a:xfrm>
          <a:prstGeom prst="line">
            <a:avLst/>
          </a:prstGeom>
          <a:noFill/>
          <a:ln w="25400">
            <a:solidFill>
              <a:schemeClr val="tx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53233" name="Line 17"/>
          <p:cNvSpPr>
            <a:spLocks noChangeShapeType="1"/>
          </p:cNvSpPr>
          <p:nvPr/>
        </p:nvSpPr>
        <p:spPr bwMode="auto">
          <a:xfrm>
            <a:off x="3924300" y="5229225"/>
            <a:ext cx="1223963" cy="504825"/>
          </a:xfrm>
          <a:prstGeom prst="line">
            <a:avLst/>
          </a:prstGeom>
          <a:noFill/>
          <a:ln w="762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953234" name="Object 7"/>
          <p:cNvGraphicFramePr>
            <a:graphicFrameLocks noChangeAspect="1"/>
          </p:cNvGraphicFramePr>
          <p:nvPr/>
        </p:nvGraphicFramePr>
        <p:xfrm>
          <a:off x="4427538" y="5661025"/>
          <a:ext cx="846137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869" name="公式" r:id="rId13" imgW="304536" imgH="215713" progId="Equation.3">
                  <p:embed/>
                </p:oleObj>
              </mc:Choice>
              <mc:Fallback>
                <p:oleObj name="公式" r:id="rId13" imgW="304536" imgH="215713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5661025"/>
                        <a:ext cx="846137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53235" name="Line 19"/>
          <p:cNvSpPr>
            <a:spLocks noChangeShapeType="1"/>
          </p:cNvSpPr>
          <p:nvPr/>
        </p:nvSpPr>
        <p:spPr bwMode="auto">
          <a:xfrm>
            <a:off x="5076825" y="3716338"/>
            <a:ext cx="1223963" cy="504825"/>
          </a:xfrm>
          <a:prstGeom prst="line">
            <a:avLst/>
          </a:prstGeom>
          <a:noFill/>
          <a:ln w="25400">
            <a:solidFill>
              <a:schemeClr val="tx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53236" name="Line 20"/>
          <p:cNvSpPr>
            <a:spLocks noChangeShapeType="1"/>
          </p:cNvSpPr>
          <p:nvPr/>
        </p:nvSpPr>
        <p:spPr bwMode="auto">
          <a:xfrm flipV="1">
            <a:off x="3924300" y="3716338"/>
            <a:ext cx="1152525" cy="1512887"/>
          </a:xfrm>
          <a:prstGeom prst="line">
            <a:avLst/>
          </a:prstGeom>
          <a:noFill/>
          <a:ln w="762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953237" name="Object 8"/>
          <p:cNvGraphicFramePr>
            <a:graphicFrameLocks noChangeAspect="1"/>
          </p:cNvGraphicFramePr>
          <p:nvPr/>
        </p:nvGraphicFramePr>
        <p:xfrm>
          <a:off x="4211638" y="3213100"/>
          <a:ext cx="855662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870" name="公式" r:id="rId15" imgW="330057" imgH="215806" progId="Equation.3">
                  <p:embed/>
                </p:oleObj>
              </mc:Choice>
              <mc:Fallback>
                <p:oleObj name="公式" r:id="rId15" imgW="330057" imgH="215806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3213100"/>
                        <a:ext cx="855662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3238" name="Object 9"/>
          <p:cNvGraphicFramePr>
            <a:graphicFrameLocks noChangeAspect="1"/>
          </p:cNvGraphicFramePr>
          <p:nvPr/>
        </p:nvGraphicFramePr>
        <p:xfrm>
          <a:off x="5595938" y="1773238"/>
          <a:ext cx="1743075" cy="1227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871" name="公式" r:id="rId17" imgW="685800" imgH="482600" progId="Equation.3">
                  <p:embed/>
                </p:oleObj>
              </mc:Choice>
              <mc:Fallback>
                <p:oleObj name="公式" r:id="rId17" imgW="685800" imgH="482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5938" y="1773238"/>
                        <a:ext cx="1743075" cy="1227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3244" name="Object 10"/>
          <p:cNvGraphicFramePr>
            <a:graphicFrameLocks noChangeAspect="1"/>
          </p:cNvGraphicFramePr>
          <p:nvPr/>
        </p:nvGraphicFramePr>
        <p:xfrm>
          <a:off x="323850" y="4437063"/>
          <a:ext cx="299085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872" name="公式" r:id="rId19" imgW="1015559" imgH="215806" progId="Equation.3">
                  <p:embed/>
                </p:oleObj>
              </mc:Choice>
              <mc:Fallback>
                <p:oleObj name="公式" r:id="rId19" imgW="1015559" imgH="215806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4437063"/>
                        <a:ext cx="2990850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3245" name="Object 11"/>
          <p:cNvGraphicFramePr>
            <a:graphicFrameLocks noChangeAspect="1"/>
          </p:cNvGraphicFramePr>
          <p:nvPr/>
        </p:nvGraphicFramePr>
        <p:xfrm>
          <a:off x="971550" y="5300663"/>
          <a:ext cx="1871663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873" name="公式" r:id="rId21" imgW="799753" imgH="241195" progId="Equation.3">
                  <p:embed/>
                </p:oleObj>
              </mc:Choice>
              <mc:Fallback>
                <p:oleObj name="公式" r:id="rId21" imgW="799753" imgH="241195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5300663"/>
                        <a:ext cx="1871663" cy="563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80" name="Object 12"/>
          <p:cNvGraphicFramePr>
            <a:graphicFrameLocks noChangeAspect="1"/>
          </p:cNvGraphicFramePr>
          <p:nvPr/>
        </p:nvGraphicFramePr>
        <p:xfrm>
          <a:off x="539750" y="2420938"/>
          <a:ext cx="2663825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874" name="公式" r:id="rId23" imgW="863225" imgH="215806" progId="Equation.3">
                  <p:embed/>
                </p:oleObj>
              </mc:Choice>
              <mc:Fallback>
                <p:oleObj name="公式" r:id="rId23" imgW="863225" imgH="215806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2420938"/>
                        <a:ext cx="2663825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3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53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3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953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3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53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53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53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3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953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3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0"/>
                                        <p:tgtEl>
                                          <p:spTgt spid="2953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3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53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53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53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3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953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3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000"/>
                                        <p:tgtEl>
                                          <p:spTgt spid="2953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3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953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953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953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3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953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3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953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8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3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953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953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953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3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2953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3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953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3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953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953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953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953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953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953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953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953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953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3218" grpId="0" animBg="1"/>
      <p:bldP spid="2953219" grpId="0" animBg="1"/>
      <p:bldP spid="2953227" grpId="0" animBg="1"/>
      <p:bldP spid="2953228" grpId="0" animBg="1"/>
      <p:bldP spid="2953229" grpId="0" animBg="1"/>
      <p:bldP spid="2953230" grpId="0" animBg="1"/>
      <p:bldP spid="2953232" grpId="0" animBg="1"/>
      <p:bldP spid="2953233" grpId="0" animBg="1"/>
      <p:bldP spid="2953235" grpId="0" animBg="1"/>
      <p:bldP spid="2953236" grpId="0" animBg="1"/>
    </p:bld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832475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 marL="609600" indent="-609600"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1. </a:t>
            </a:r>
            <a:r>
              <a:rPr lang="zh-CN" altLang="en-US" b="1" smtClean="0">
                <a:latin typeface="Times New Roman" pitchFamily="18" charset="0"/>
              </a:rPr>
              <a:t>设 </a:t>
            </a:r>
            <a:r>
              <a:rPr lang="en-US" altLang="zh-CN" b="1" smtClean="0">
                <a:latin typeface="Times New Roman" pitchFamily="18" charset="0"/>
              </a:rPr>
              <a:t>ABCD-A'B'C'D'</a:t>
            </a:r>
          </a:p>
          <a:p>
            <a:pPr marL="609600" indent="-609600"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是单位立方体</a:t>
            </a:r>
            <a:r>
              <a:rPr lang="en-US" altLang="zh-CN" b="1" smtClean="0">
                <a:latin typeface="Times New Roman" pitchFamily="18" charset="0"/>
              </a:rPr>
              <a:t>,  M </a:t>
            </a:r>
            <a:r>
              <a:rPr lang="zh-CN" altLang="en-US" b="1" smtClean="0">
                <a:latin typeface="Times New Roman" pitchFamily="18" charset="0"/>
              </a:rPr>
              <a:t>是</a:t>
            </a:r>
          </a:p>
          <a:p>
            <a:pPr marL="609600" indent="-609600" eaLnBrk="1" hangingPunct="1">
              <a:lnSpc>
                <a:spcPct val="12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边 </a:t>
            </a:r>
            <a:r>
              <a:rPr lang="en-US" altLang="zh-CN" b="1" smtClean="0">
                <a:latin typeface="Times New Roman" pitchFamily="18" charset="0"/>
              </a:rPr>
              <a:t>DD' </a:t>
            </a:r>
            <a:r>
              <a:rPr lang="zh-CN" altLang="en-US" b="1" smtClean="0">
                <a:latin typeface="Times New Roman" pitchFamily="18" charset="0"/>
              </a:rPr>
              <a:t>的中点</a:t>
            </a:r>
            <a:r>
              <a:rPr lang="en-US" altLang="zh-CN" b="1" smtClean="0">
                <a:latin typeface="Times New Roman" pitchFamily="18" charset="0"/>
              </a:rPr>
              <a:t>. </a:t>
            </a:r>
          </a:p>
          <a:p>
            <a:pPr marL="609600" indent="-609600"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求</a:t>
            </a:r>
            <a:r>
              <a:rPr lang="en-US" altLang="zh-CN" b="1" smtClean="0">
                <a:latin typeface="Times New Roman" pitchFamily="18" charset="0"/>
              </a:rPr>
              <a:t>:</a:t>
            </a:r>
          </a:p>
          <a:p>
            <a:pPr marL="609600" indent="-609600" eaLnBrk="1" hangingPunct="1">
              <a:lnSpc>
                <a:spcPct val="120000"/>
              </a:lnSpc>
              <a:buFontTx/>
              <a:buAutoNum type="arabicParenR"/>
            </a:pPr>
            <a:r>
              <a:rPr lang="zh-CN" altLang="en-US" b="1" smtClean="0">
                <a:latin typeface="Times New Roman" pitchFamily="18" charset="0"/>
              </a:rPr>
              <a:t>平面 </a:t>
            </a:r>
            <a:r>
              <a:rPr lang="en-US" altLang="zh-CN" b="1" smtClean="0">
                <a:latin typeface="Times New Roman" pitchFamily="18" charset="0"/>
              </a:rPr>
              <a:t>AB'M </a:t>
            </a:r>
            <a:r>
              <a:rPr lang="zh-CN" altLang="en-US" b="1" smtClean="0">
                <a:latin typeface="Times New Roman" pitchFamily="18" charset="0"/>
              </a:rPr>
              <a:t>与平面 </a:t>
            </a:r>
          </a:p>
          <a:p>
            <a:pPr marL="609600" indent="-609600" eaLnBrk="1" hangingPunct="1">
              <a:lnSpc>
                <a:spcPct val="12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 </a:t>
            </a:r>
            <a:r>
              <a:rPr lang="en-US" altLang="zh-CN" b="1" smtClean="0">
                <a:latin typeface="Times New Roman" pitchFamily="18" charset="0"/>
              </a:rPr>
              <a:t>ABCD </a:t>
            </a:r>
            <a:r>
              <a:rPr lang="zh-CN" altLang="en-US" b="1" smtClean="0">
                <a:latin typeface="Times New Roman" pitchFamily="18" charset="0"/>
              </a:rPr>
              <a:t>的二面角</a:t>
            </a:r>
            <a:r>
              <a:rPr lang="en-US" altLang="zh-CN" b="1" smtClean="0">
                <a:latin typeface="Times New Roman" pitchFamily="18" charset="0"/>
              </a:rPr>
              <a:t>; </a:t>
            </a:r>
          </a:p>
          <a:p>
            <a:pPr marL="609600" indent="-609600"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2)  C </a:t>
            </a:r>
            <a:r>
              <a:rPr lang="zh-CN" altLang="en-US" b="1" smtClean="0">
                <a:latin typeface="Times New Roman" pitchFamily="18" charset="0"/>
              </a:rPr>
              <a:t>点到平面 </a:t>
            </a:r>
            <a:r>
              <a:rPr lang="en-US" altLang="zh-CN" b="1" smtClean="0">
                <a:latin typeface="Times New Roman" pitchFamily="18" charset="0"/>
              </a:rPr>
              <a:t>AB'M </a:t>
            </a:r>
            <a:r>
              <a:rPr lang="zh-CN" altLang="en-US" b="1" smtClean="0">
                <a:latin typeface="Times New Roman" pitchFamily="18" charset="0"/>
              </a:rPr>
              <a:t>的距离</a:t>
            </a:r>
            <a:r>
              <a:rPr lang="en-US" altLang="zh-CN" b="1" smtClean="0">
                <a:latin typeface="Times New Roman" pitchFamily="18" charset="0"/>
              </a:rPr>
              <a:t>;</a:t>
            </a:r>
          </a:p>
          <a:p>
            <a:pPr marL="609600" indent="-609600"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3)  </a:t>
            </a:r>
            <a:r>
              <a:rPr lang="zh-CN" altLang="en-US" b="1" smtClean="0">
                <a:latin typeface="Times New Roman" pitchFamily="18" charset="0"/>
              </a:rPr>
              <a:t>求异面直线 </a:t>
            </a:r>
            <a:r>
              <a:rPr lang="en-US" altLang="zh-CN" b="1" smtClean="0">
                <a:latin typeface="Times New Roman" pitchFamily="18" charset="0"/>
              </a:rPr>
              <a:t>BC </a:t>
            </a:r>
            <a:r>
              <a:rPr lang="zh-CN" altLang="en-US" b="1" smtClean="0">
                <a:latin typeface="Times New Roman" pitchFamily="18" charset="0"/>
              </a:rPr>
              <a:t>与 </a:t>
            </a:r>
            <a:r>
              <a:rPr lang="en-US" altLang="zh-CN" b="1" smtClean="0">
                <a:latin typeface="Times New Roman" pitchFamily="18" charset="0"/>
              </a:rPr>
              <a:t>B'M </a:t>
            </a:r>
            <a:r>
              <a:rPr lang="zh-CN" altLang="en-US" b="1" smtClean="0">
                <a:latin typeface="Times New Roman" pitchFamily="18" charset="0"/>
              </a:rPr>
              <a:t>的距离</a:t>
            </a:r>
            <a:r>
              <a:rPr lang="en-US" altLang="zh-CN" b="1" smtClean="0">
                <a:latin typeface="Times New Roman" pitchFamily="18" charset="0"/>
              </a:rPr>
              <a:t>.</a:t>
            </a:r>
          </a:p>
        </p:txBody>
      </p:sp>
      <p:sp>
        <p:nvSpPr>
          <p:cNvPr id="312323" name="Line 3"/>
          <p:cNvSpPr>
            <a:spLocks noChangeShapeType="1"/>
          </p:cNvSpPr>
          <p:nvPr/>
        </p:nvSpPr>
        <p:spPr bwMode="auto">
          <a:xfrm flipV="1">
            <a:off x="5003800" y="2205038"/>
            <a:ext cx="0" cy="1946275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12324" name="Line 4"/>
          <p:cNvSpPr>
            <a:spLocks noChangeShapeType="1"/>
          </p:cNvSpPr>
          <p:nvPr/>
        </p:nvSpPr>
        <p:spPr bwMode="auto">
          <a:xfrm flipV="1">
            <a:off x="5940425" y="1268413"/>
            <a:ext cx="0" cy="1946275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12325" name="Line 5"/>
          <p:cNvSpPr>
            <a:spLocks noChangeShapeType="1"/>
          </p:cNvSpPr>
          <p:nvPr/>
        </p:nvSpPr>
        <p:spPr bwMode="auto">
          <a:xfrm flipV="1">
            <a:off x="7812088" y="1268413"/>
            <a:ext cx="0" cy="1946275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12326" name="Line 6"/>
          <p:cNvSpPr>
            <a:spLocks noChangeShapeType="1"/>
          </p:cNvSpPr>
          <p:nvPr/>
        </p:nvSpPr>
        <p:spPr bwMode="auto">
          <a:xfrm flipV="1">
            <a:off x="6877050" y="2205038"/>
            <a:ext cx="0" cy="1946275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12327" name="Line 7"/>
          <p:cNvSpPr>
            <a:spLocks noChangeShapeType="1"/>
          </p:cNvSpPr>
          <p:nvPr/>
        </p:nvSpPr>
        <p:spPr bwMode="auto">
          <a:xfrm flipV="1">
            <a:off x="5003800" y="4149725"/>
            <a:ext cx="1873250" cy="0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12328" name="Line 8"/>
          <p:cNvSpPr>
            <a:spLocks noChangeShapeType="1"/>
          </p:cNvSpPr>
          <p:nvPr/>
        </p:nvSpPr>
        <p:spPr bwMode="auto">
          <a:xfrm flipV="1">
            <a:off x="5940425" y="1268413"/>
            <a:ext cx="1873250" cy="0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12329" name="Line 9"/>
          <p:cNvSpPr>
            <a:spLocks noChangeShapeType="1"/>
          </p:cNvSpPr>
          <p:nvPr/>
        </p:nvSpPr>
        <p:spPr bwMode="auto">
          <a:xfrm flipV="1">
            <a:off x="5940425" y="3213100"/>
            <a:ext cx="1873250" cy="0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12330" name="Line 10"/>
          <p:cNvSpPr>
            <a:spLocks noChangeShapeType="1"/>
          </p:cNvSpPr>
          <p:nvPr/>
        </p:nvSpPr>
        <p:spPr bwMode="auto">
          <a:xfrm flipV="1">
            <a:off x="6877050" y="1268413"/>
            <a:ext cx="935038" cy="936625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12331" name="Line 11"/>
          <p:cNvSpPr>
            <a:spLocks noChangeShapeType="1"/>
          </p:cNvSpPr>
          <p:nvPr/>
        </p:nvSpPr>
        <p:spPr bwMode="auto">
          <a:xfrm flipV="1">
            <a:off x="5003800" y="1268413"/>
            <a:ext cx="936625" cy="936625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12332" name="Line 12"/>
          <p:cNvSpPr>
            <a:spLocks noChangeShapeType="1"/>
          </p:cNvSpPr>
          <p:nvPr/>
        </p:nvSpPr>
        <p:spPr bwMode="auto">
          <a:xfrm flipV="1">
            <a:off x="5003800" y="3213100"/>
            <a:ext cx="936625" cy="936625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12333" name="Line 13"/>
          <p:cNvSpPr>
            <a:spLocks noChangeShapeType="1"/>
          </p:cNvSpPr>
          <p:nvPr/>
        </p:nvSpPr>
        <p:spPr bwMode="auto">
          <a:xfrm flipV="1">
            <a:off x="6877050" y="3213100"/>
            <a:ext cx="935038" cy="936625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312334" name="Object 14"/>
          <p:cNvGraphicFramePr>
            <a:graphicFrameLocks noChangeAspect="1"/>
          </p:cNvGraphicFramePr>
          <p:nvPr/>
        </p:nvGraphicFramePr>
        <p:xfrm>
          <a:off x="4695825" y="4149725"/>
          <a:ext cx="45561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0156" name="公式" r:id="rId3" imgW="164885" imgH="164885" progId="Equation.3">
                  <p:embed/>
                </p:oleObj>
              </mc:Choice>
              <mc:Fallback>
                <p:oleObj name="公式" r:id="rId3" imgW="164885" imgH="16488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5825" y="4149725"/>
                        <a:ext cx="455613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2335" name="Object 15"/>
          <p:cNvGraphicFramePr>
            <a:graphicFrameLocks noChangeAspect="1"/>
          </p:cNvGraphicFramePr>
          <p:nvPr/>
        </p:nvGraphicFramePr>
        <p:xfrm>
          <a:off x="6877050" y="2708275"/>
          <a:ext cx="52546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0157" name="公式" r:id="rId5" imgW="190335" imgH="164957" progId="Equation.3">
                  <p:embed/>
                </p:oleObj>
              </mc:Choice>
              <mc:Fallback>
                <p:oleObj name="公式" r:id="rId5" imgW="190335" imgH="16495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7050" y="2708275"/>
                        <a:ext cx="525463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2336" name="Object 16"/>
          <p:cNvGraphicFramePr>
            <a:graphicFrameLocks noChangeAspect="1"/>
          </p:cNvGraphicFramePr>
          <p:nvPr/>
        </p:nvGraphicFramePr>
        <p:xfrm>
          <a:off x="5508625" y="2852738"/>
          <a:ext cx="42068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0158" name="公式" r:id="rId7" imgW="152268" imgH="164957" progId="Equation.3">
                  <p:embed/>
                </p:oleObj>
              </mc:Choice>
              <mc:Fallback>
                <p:oleObj name="公式" r:id="rId7" imgW="152268" imgH="16495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25" y="2852738"/>
                        <a:ext cx="420688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2337" name="Object 17"/>
          <p:cNvGraphicFramePr>
            <a:graphicFrameLocks noChangeAspect="1"/>
          </p:cNvGraphicFramePr>
          <p:nvPr/>
        </p:nvGraphicFramePr>
        <p:xfrm>
          <a:off x="7902575" y="2908300"/>
          <a:ext cx="420688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0159" name="公式" r:id="rId9" imgW="152202" imgH="177569" progId="Equation.3">
                  <p:embed/>
                </p:oleObj>
              </mc:Choice>
              <mc:Fallback>
                <p:oleObj name="公式" r:id="rId9" imgW="152202" imgH="17756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2575" y="2908300"/>
                        <a:ext cx="420688" cy="465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84402" name="Line 18"/>
          <p:cNvSpPr>
            <a:spLocks noChangeShapeType="1"/>
          </p:cNvSpPr>
          <p:nvPr/>
        </p:nvSpPr>
        <p:spPr bwMode="auto">
          <a:xfrm>
            <a:off x="5940425" y="1268413"/>
            <a:ext cx="936625" cy="1800225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312339" name="Object 19"/>
          <p:cNvGraphicFramePr>
            <a:graphicFrameLocks noChangeAspect="1"/>
          </p:cNvGraphicFramePr>
          <p:nvPr/>
        </p:nvGraphicFramePr>
        <p:xfrm>
          <a:off x="5364163" y="836613"/>
          <a:ext cx="561975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0160" name="公式" r:id="rId11" imgW="203024" imgH="203024" progId="Equation.3">
                  <p:embed/>
                </p:oleObj>
              </mc:Choice>
              <mc:Fallback>
                <p:oleObj name="公式" r:id="rId11" imgW="203024" imgH="2030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836613"/>
                        <a:ext cx="561975" cy="53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84404" name="Line 20"/>
          <p:cNvSpPr>
            <a:spLocks noChangeShapeType="1"/>
          </p:cNvSpPr>
          <p:nvPr/>
        </p:nvSpPr>
        <p:spPr bwMode="auto">
          <a:xfrm flipV="1">
            <a:off x="5003800" y="3068638"/>
            <a:ext cx="1873250" cy="1081087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984405" name="Line 21"/>
          <p:cNvSpPr>
            <a:spLocks noChangeShapeType="1"/>
          </p:cNvSpPr>
          <p:nvPr/>
        </p:nvSpPr>
        <p:spPr bwMode="auto">
          <a:xfrm flipH="1">
            <a:off x="5003800" y="1268413"/>
            <a:ext cx="936625" cy="2881312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312342" name="Object 22"/>
          <p:cNvGraphicFramePr>
            <a:graphicFrameLocks noChangeAspect="1"/>
          </p:cNvGraphicFramePr>
          <p:nvPr/>
        </p:nvGraphicFramePr>
        <p:xfrm>
          <a:off x="6732588" y="4165600"/>
          <a:ext cx="42068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0161" name="公式" r:id="rId13" imgW="152268" imgH="164957" progId="Equation.3">
                  <p:embed/>
                </p:oleObj>
              </mc:Choice>
              <mc:Fallback>
                <p:oleObj name="公式" r:id="rId13" imgW="152268" imgH="16495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588" y="4165600"/>
                        <a:ext cx="420687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2343" name="Object 23"/>
          <p:cNvGraphicFramePr>
            <a:graphicFrameLocks noChangeAspect="1"/>
          </p:cNvGraphicFramePr>
          <p:nvPr/>
        </p:nvGraphicFramePr>
        <p:xfrm>
          <a:off x="6570663" y="1700213"/>
          <a:ext cx="52705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0162" name="公式" r:id="rId15" imgW="190335" imgH="164957" progId="Equation.3">
                  <p:embed/>
                </p:oleObj>
              </mc:Choice>
              <mc:Fallback>
                <p:oleObj name="公式" r:id="rId15" imgW="190335" imgH="16495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0663" y="1700213"/>
                        <a:ext cx="52705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2344" name="Object 24"/>
          <p:cNvGraphicFramePr>
            <a:graphicFrameLocks noChangeAspect="1"/>
          </p:cNvGraphicFramePr>
          <p:nvPr/>
        </p:nvGraphicFramePr>
        <p:xfrm>
          <a:off x="4643438" y="1700213"/>
          <a:ext cx="56197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0163" name="公式" r:id="rId17" imgW="203024" imgH="164957" progId="Equation.3">
                  <p:embed/>
                </p:oleObj>
              </mc:Choice>
              <mc:Fallback>
                <p:oleObj name="公式" r:id="rId17" imgW="203024" imgH="16495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1700213"/>
                        <a:ext cx="561975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2345" name="Object 25"/>
          <p:cNvGraphicFramePr>
            <a:graphicFrameLocks noChangeAspect="1"/>
          </p:cNvGraphicFramePr>
          <p:nvPr/>
        </p:nvGraphicFramePr>
        <p:xfrm>
          <a:off x="7812088" y="820738"/>
          <a:ext cx="52705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0164" name="公式" r:id="rId19" imgW="190335" imgH="177646" progId="Equation.3">
                  <p:embed/>
                </p:oleObj>
              </mc:Choice>
              <mc:Fallback>
                <p:oleObj name="公式" r:id="rId19" imgW="190335" imgH="1776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2088" y="820738"/>
                        <a:ext cx="52705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84410" name="Freeform 26"/>
          <p:cNvSpPr>
            <a:spLocks/>
          </p:cNvSpPr>
          <p:nvPr/>
        </p:nvSpPr>
        <p:spPr bwMode="auto">
          <a:xfrm>
            <a:off x="5003800" y="1268413"/>
            <a:ext cx="1873250" cy="2881312"/>
          </a:xfrm>
          <a:custGeom>
            <a:avLst/>
            <a:gdLst>
              <a:gd name="T0" fmla="*/ 2147483647 w 1180"/>
              <a:gd name="T1" fmla="*/ 0 h 1815"/>
              <a:gd name="T2" fmla="*/ 0 w 1180"/>
              <a:gd name="T3" fmla="*/ 2147483647 h 1815"/>
              <a:gd name="T4" fmla="*/ 2147483647 w 1180"/>
              <a:gd name="T5" fmla="*/ 2147483647 h 1815"/>
              <a:gd name="T6" fmla="*/ 2147483647 w 1180"/>
              <a:gd name="T7" fmla="*/ 0 h 1815"/>
              <a:gd name="T8" fmla="*/ 0 60000 65536"/>
              <a:gd name="T9" fmla="*/ 0 60000 65536"/>
              <a:gd name="T10" fmla="*/ 0 60000 65536"/>
              <a:gd name="T11" fmla="*/ 0 60000 65536"/>
              <a:gd name="T12" fmla="*/ 0 w 1180"/>
              <a:gd name="T13" fmla="*/ 0 h 1815"/>
              <a:gd name="T14" fmla="*/ 1180 w 1180"/>
              <a:gd name="T15" fmla="*/ 1815 h 18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80" h="1815">
                <a:moveTo>
                  <a:pt x="590" y="0"/>
                </a:moveTo>
                <a:lnTo>
                  <a:pt x="0" y="1815"/>
                </a:lnTo>
                <a:lnTo>
                  <a:pt x="1180" y="1134"/>
                </a:lnTo>
                <a:lnTo>
                  <a:pt x="590" y="0"/>
                </a:lnTo>
                <a:close/>
              </a:path>
            </a:pathLst>
          </a:custGeom>
          <a:solidFill>
            <a:srgbClr val="FF0000">
              <a:alpha val="59999"/>
            </a:srgbClr>
          </a:solidFill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12347" name="Line 27"/>
          <p:cNvSpPr>
            <a:spLocks noChangeShapeType="1"/>
          </p:cNvSpPr>
          <p:nvPr/>
        </p:nvSpPr>
        <p:spPr bwMode="auto">
          <a:xfrm flipV="1">
            <a:off x="5003800" y="2205038"/>
            <a:ext cx="1873250" cy="0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61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4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984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4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984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4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984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4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984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84402" grpId="0" animBg="1"/>
      <p:bldP spid="3984404" grpId="0" animBg="1"/>
      <p:bldP spid="3984405" grpId="0" animBg="1"/>
      <p:bldP spid="3984410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ea typeface="新宋体" pitchFamily="49" charset="-122"/>
              </a:rPr>
              <a:t>作业：</a:t>
            </a:r>
            <a:r>
              <a:rPr lang="zh-CN" altLang="en-US" b="1" smtClean="0"/>
              <a:t> </a:t>
            </a:r>
            <a:r>
              <a:rPr lang="en-US" altLang="zh-CN" b="1" smtClean="0"/>
              <a:t>10 </a:t>
            </a:r>
            <a:r>
              <a:rPr lang="zh-CN" altLang="en-US" b="1" smtClean="0"/>
              <a:t>月 </a:t>
            </a:r>
            <a:r>
              <a:rPr lang="en-US" altLang="zh-CN" b="1" smtClean="0"/>
              <a:t>18 </a:t>
            </a:r>
            <a:r>
              <a:rPr lang="zh-CN" altLang="en-US" b="1" smtClean="0"/>
              <a:t>日 交</a:t>
            </a:r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idx="4294967295"/>
          </p:nvPr>
        </p:nvSpPr>
        <p:spPr>
          <a:solidFill>
            <a:srgbClr val="00FF00">
              <a:alpha val="70195"/>
            </a:srgbClr>
          </a:solidFill>
        </p:spPr>
        <p:txBody>
          <a:bodyPr/>
          <a:lstStyle/>
          <a:p>
            <a:pPr marL="609600" indent="-609600"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sz="4000" b="1" dirty="0" smtClean="0"/>
              <a:t>  </a:t>
            </a:r>
            <a:r>
              <a:rPr lang="en-US" altLang="zh-CN" sz="4000" b="1" dirty="0" smtClean="0">
                <a:latin typeface="Times New Roman" pitchFamily="18" charset="0"/>
              </a:rPr>
              <a:t>§2.5     2,   4</a:t>
            </a:r>
          </a:p>
          <a:p>
            <a:pPr marL="609600" indent="-609600"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sz="4000" b="1" dirty="0" smtClean="0">
                <a:latin typeface="Times New Roman" pitchFamily="18" charset="0"/>
              </a:rPr>
              <a:t>  §2.6     1,   3</a:t>
            </a:r>
            <a:endParaRPr lang="en-US" altLang="zh-CN" sz="4000" b="1" dirty="0" smtClean="0"/>
          </a:p>
          <a:p>
            <a:pPr eaLnBrk="1" hangingPunct="1">
              <a:lnSpc>
                <a:spcPct val="130000"/>
              </a:lnSpc>
              <a:buFontTx/>
              <a:buNone/>
              <a:defRPr/>
            </a:pPr>
            <a:r>
              <a:rPr lang="en-US" altLang="zh-CN" sz="4000" b="1" dirty="0" smtClean="0"/>
              <a:t>  §</a:t>
            </a:r>
            <a:r>
              <a:rPr lang="en-US" altLang="zh-CN" sz="4000" b="1" dirty="0" smtClean="0">
                <a:latin typeface="Times New Roman" pitchFamily="18" charset="0"/>
              </a:rPr>
              <a:t>3.1     3,    4 ,    5</a:t>
            </a:r>
          </a:p>
          <a:p>
            <a:pPr eaLnBrk="1" hangingPunct="1">
              <a:lnSpc>
                <a:spcPct val="120000"/>
              </a:lnSpc>
              <a:buFontTx/>
              <a:buNone/>
              <a:defRPr/>
            </a:pPr>
            <a:r>
              <a:rPr lang="en-US" altLang="zh-CN" sz="4000" b="1" dirty="0" smtClean="0"/>
              <a:t>  §</a:t>
            </a:r>
            <a:r>
              <a:rPr lang="en-US" altLang="zh-CN" sz="4000" b="1" dirty="0" smtClean="0">
                <a:latin typeface="Times New Roman" pitchFamily="18" charset="0"/>
              </a:rPr>
              <a:t>3.2     1,    3</a:t>
            </a:r>
            <a:endParaRPr lang="en-US" altLang="zh-CN" sz="4400" b="1" dirty="0" smtClean="0">
              <a:latin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  <a:defRPr/>
            </a:pPr>
            <a:endParaRPr lang="en-US" altLang="zh-CN" sz="4000" b="1" dirty="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64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692150"/>
            <a:ext cx="8229600" cy="5434013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4000" b="1" smtClean="0">
                <a:latin typeface="Times New Roman" pitchFamily="18" charset="0"/>
              </a:rPr>
              <a:t> 补充题 </a:t>
            </a:r>
            <a:r>
              <a:rPr lang="en-US" altLang="zh-CN" sz="4000" b="1" smtClean="0">
                <a:latin typeface="Times New Roman" pitchFamily="18" charset="0"/>
              </a:rPr>
              <a:t>1. 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4000" b="1" smtClean="0">
                <a:latin typeface="Times New Roman" pitchFamily="18" charset="0"/>
              </a:rPr>
              <a:t>  </a:t>
            </a:r>
            <a:r>
              <a:rPr lang="zh-CN" altLang="en-US" sz="4000" b="1" smtClean="0">
                <a:latin typeface="Times New Roman" pitchFamily="18" charset="0"/>
              </a:rPr>
              <a:t>设 </a:t>
            </a:r>
            <a:r>
              <a:rPr lang="en-US" altLang="zh-CN" sz="4000" b="1" i="1" smtClean="0">
                <a:latin typeface="Times New Roman" pitchFamily="18" charset="0"/>
              </a:rPr>
              <a:t>a</a:t>
            </a:r>
            <a:r>
              <a:rPr lang="en-US" altLang="zh-CN" sz="4000" b="1" smtClean="0">
                <a:latin typeface="Times New Roman" pitchFamily="18" charset="0"/>
              </a:rPr>
              <a:t> , </a:t>
            </a:r>
            <a:r>
              <a:rPr lang="en-US" altLang="zh-CN" sz="4000" b="1" i="1" smtClean="0">
                <a:latin typeface="Times New Roman" pitchFamily="18" charset="0"/>
              </a:rPr>
              <a:t>b</a:t>
            </a:r>
            <a:r>
              <a:rPr lang="en-US" altLang="zh-CN" sz="4000" b="1" smtClean="0">
                <a:latin typeface="Times New Roman" pitchFamily="18" charset="0"/>
              </a:rPr>
              <a:t> , … ,  </a:t>
            </a:r>
            <a:r>
              <a:rPr lang="en-US" altLang="zh-CN" sz="4000" b="1" i="1" smtClean="0">
                <a:latin typeface="Times New Roman" pitchFamily="18" charset="0"/>
              </a:rPr>
              <a:t>f</a:t>
            </a:r>
            <a:r>
              <a:rPr lang="en-US" altLang="zh-CN" sz="4000" b="1" smtClean="0">
                <a:latin typeface="Times New Roman" pitchFamily="18" charset="0"/>
              </a:rPr>
              <a:t>  </a:t>
            </a:r>
            <a:r>
              <a:rPr lang="zh-CN" altLang="en-US" sz="4000" b="1" smtClean="0">
                <a:latin typeface="Times New Roman" pitchFamily="18" charset="0"/>
              </a:rPr>
              <a:t>均为实数</a:t>
            </a:r>
            <a:r>
              <a:rPr lang="en-US" altLang="zh-CN" sz="4000" b="1" smtClean="0">
                <a:latin typeface="Times New Roman" pitchFamily="18" charset="0"/>
              </a:rPr>
              <a:t>,  </a:t>
            </a:r>
            <a:r>
              <a:rPr lang="zh-CN" altLang="en-US" sz="4000" b="1" smtClean="0">
                <a:latin typeface="Times New Roman" pitchFamily="18" charset="0"/>
              </a:rPr>
              <a:t>证明</a:t>
            </a:r>
            <a:r>
              <a:rPr lang="en-US" altLang="zh-CN" sz="4000" b="1" smtClean="0">
                <a:latin typeface="Times New Roman" pitchFamily="18" charset="0"/>
              </a:rPr>
              <a:t>:</a:t>
            </a:r>
            <a:endParaRPr lang="zh-CN" altLang="en-US" sz="4000" b="1" smtClean="0">
              <a:latin typeface="Times New Roman" pitchFamily="18" charset="0"/>
            </a:endParaRPr>
          </a:p>
        </p:txBody>
      </p:sp>
      <p:graphicFrame>
        <p:nvGraphicFramePr>
          <p:cNvPr id="337923" name="Object 3"/>
          <p:cNvGraphicFramePr>
            <a:graphicFrameLocks noChangeAspect="1"/>
          </p:cNvGraphicFramePr>
          <p:nvPr/>
        </p:nvGraphicFramePr>
        <p:xfrm>
          <a:off x="2051050" y="2708275"/>
          <a:ext cx="5116513" cy="279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100" name="公式" r:id="rId3" imgW="1676400" imgH="914400" progId="Equation.3">
                  <p:embed/>
                </p:oleObj>
              </mc:Choice>
              <mc:Fallback>
                <p:oleObj name="公式" r:id="rId3" imgW="16764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2708275"/>
                        <a:ext cx="5116513" cy="279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1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908050"/>
            <a:ext cx="8229600" cy="1800225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sz="3600" b="1" smtClean="0">
                <a:latin typeface="Times New Roman" pitchFamily="18" charset="0"/>
              </a:rPr>
              <a:t>    </a:t>
            </a:r>
            <a:r>
              <a:rPr lang="zh-CN" altLang="en-US" sz="3600" b="1" smtClean="0">
                <a:latin typeface="Times New Roman" pitchFamily="18" charset="0"/>
              </a:rPr>
              <a:t>例</a:t>
            </a:r>
            <a:r>
              <a:rPr lang="en-US" altLang="zh-CN" sz="3600" b="1" smtClean="0">
                <a:latin typeface="Times New Roman" pitchFamily="18" charset="0"/>
              </a:rPr>
              <a:t>: </a:t>
            </a:r>
            <a:r>
              <a:rPr lang="zh-CN" altLang="en-US" sz="3600" b="1" smtClean="0">
                <a:latin typeface="Times New Roman" pitchFamily="18" charset="0"/>
              </a:rPr>
              <a:t>以下方程组何时有唯一解</a:t>
            </a:r>
            <a:r>
              <a:rPr lang="en-US" altLang="zh-CN" sz="3600" b="1" smtClean="0">
                <a:latin typeface="Times New Roman" pitchFamily="18" charset="0"/>
              </a:rPr>
              <a:t>, </a:t>
            </a:r>
            <a:br>
              <a:rPr lang="en-US" altLang="zh-CN" sz="3600" b="1" smtClean="0">
                <a:latin typeface="Times New Roman" pitchFamily="18" charset="0"/>
              </a:rPr>
            </a:br>
            <a:r>
              <a:rPr lang="en-US" altLang="zh-CN" sz="3600" b="1" smtClean="0">
                <a:latin typeface="Times New Roman" pitchFamily="18" charset="0"/>
              </a:rPr>
              <a:t>           </a:t>
            </a:r>
            <a:r>
              <a:rPr lang="zh-CN" altLang="en-US" sz="3600" b="1" smtClean="0">
                <a:latin typeface="Times New Roman" pitchFamily="18" charset="0"/>
              </a:rPr>
              <a:t>唯一解是什么</a:t>
            </a:r>
            <a:r>
              <a:rPr lang="en-US" altLang="zh-CN" sz="3600" b="1" smtClean="0">
                <a:latin typeface="Times New Roman" pitchFamily="18" charset="0"/>
              </a:rPr>
              <a:t>?</a:t>
            </a:r>
          </a:p>
        </p:txBody>
      </p:sp>
      <p:graphicFrame>
        <p:nvGraphicFramePr>
          <p:cNvPr id="329731" name="Object 3"/>
          <p:cNvGraphicFramePr>
            <a:graphicFrameLocks noChangeAspect="1"/>
          </p:cNvGraphicFramePr>
          <p:nvPr/>
        </p:nvGraphicFramePr>
        <p:xfrm>
          <a:off x="1258888" y="2924175"/>
          <a:ext cx="6580187" cy="2668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124" name="公式" r:id="rId3" imgW="1752600" imgH="711200" progId="Equation.3">
                  <p:embed/>
                </p:oleObj>
              </mc:Choice>
              <mc:Fallback>
                <p:oleObj name="公式" r:id="rId3" imgW="17526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924175"/>
                        <a:ext cx="6580187" cy="2668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030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549275"/>
            <a:ext cx="8229600" cy="1371600"/>
          </a:xfrm>
        </p:spPr>
        <p:txBody>
          <a:bodyPr/>
          <a:lstStyle/>
          <a:p>
            <a:pPr eaLnBrk="1" hangingPunct="1"/>
            <a:r>
              <a:rPr lang="zh-CN" altLang="en-US" sz="4000" b="1" smtClean="0">
                <a:latin typeface="Times New Roman" pitchFamily="18" charset="0"/>
              </a:rPr>
              <a:t>解：系数矩阵的行列式为</a:t>
            </a:r>
          </a:p>
        </p:txBody>
      </p:sp>
      <p:graphicFrame>
        <p:nvGraphicFramePr>
          <p:cNvPr id="330755" name="Object 3"/>
          <p:cNvGraphicFramePr>
            <a:graphicFrameLocks noChangeAspect="1"/>
          </p:cNvGraphicFramePr>
          <p:nvPr/>
        </p:nvGraphicFramePr>
        <p:xfrm>
          <a:off x="2124075" y="2060575"/>
          <a:ext cx="4362450" cy="2516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158" name="公式" r:id="rId3" imgW="1231366" imgH="710891" progId="Equation.3">
                  <p:embed/>
                </p:oleObj>
              </mc:Choice>
              <mc:Fallback>
                <p:oleObj name="公式" r:id="rId3" imgW="1231366" imgH="7108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2060575"/>
                        <a:ext cx="4362450" cy="2516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7412" name="Object 4"/>
          <p:cNvGraphicFramePr>
            <a:graphicFrameLocks noChangeAspect="1"/>
          </p:cNvGraphicFramePr>
          <p:nvPr/>
        </p:nvGraphicFramePr>
        <p:xfrm>
          <a:off x="1403350" y="5013325"/>
          <a:ext cx="6526213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159" name="公式" r:id="rId5" imgW="1701800" imgH="228600" progId="Equation.3">
                  <p:embed/>
                </p:oleObj>
              </mc:Choice>
              <mc:Fallback>
                <p:oleObj name="公式" r:id="rId5" imgW="1701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5013325"/>
                        <a:ext cx="6526213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982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37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37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3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1778" name="Object 6"/>
          <p:cNvGraphicFramePr>
            <a:graphicFrameLocks noChangeAspect="1"/>
          </p:cNvGraphicFramePr>
          <p:nvPr/>
        </p:nvGraphicFramePr>
        <p:xfrm>
          <a:off x="250825" y="908050"/>
          <a:ext cx="8643938" cy="85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192" name="公式" r:id="rId3" imgW="2552700" imgH="254000" progId="Equation.3">
                  <p:embed/>
                </p:oleObj>
              </mc:Choice>
              <mc:Fallback>
                <p:oleObj name="公式" r:id="rId3" imgW="25527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908050"/>
                        <a:ext cx="8643938" cy="858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55849" name="Object 9"/>
          <p:cNvGraphicFramePr>
            <a:graphicFrameLocks noChangeAspect="1"/>
          </p:cNvGraphicFramePr>
          <p:nvPr/>
        </p:nvGraphicFramePr>
        <p:xfrm>
          <a:off x="611188" y="1844675"/>
          <a:ext cx="3976687" cy="456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193" name="公式" r:id="rId5" imgW="1193800" imgH="1371600" progId="Equation.3">
                  <p:embed/>
                </p:oleObj>
              </mc:Choice>
              <mc:Fallback>
                <p:oleObj name="公式" r:id="rId5" imgW="1193800" imgH="1371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844675"/>
                        <a:ext cx="3976687" cy="4564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55850" name="Object 10"/>
          <p:cNvGraphicFramePr>
            <a:graphicFrameLocks noChangeAspect="1"/>
          </p:cNvGraphicFramePr>
          <p:nvPr/>
        </p:nvGraphicFramePr>
        <p:xfrm>
          <a:off x="4572000" y="3429000"/>
          <a:ext cx="4138613" cy="1449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194" name="公式" r:id="rId7" imgW="1231366" imgH="431613" progId="Equation.3">
                  <p:embed/>
                </p:oleObj>
              </mc:Choice>
              <mc:Fallback>
                <p:oleObj name="公式" r:id="rId7" imgW="1231366" imgH="4316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429000"/>
                        <a:ext cx="4138613" cy="1449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55851" name="Rectangle 11"/>
          <p:cNvSpPr>
            <a:spLocks noChangeArrowheads="1"/>
          </p:cNvSpPr>
          <p:nvPr/>
        </p:nvSpPr>
        <p:spPr bwMode="auto">
          <a:xfrm>
            <a:off x="1763713" y="1844675"/>
            <a:ext cx="647700" cy="2232025"/>
          </a:xfrm>
          <a:prstGeom prst="rect">
            <a:avLst/>
          </a:prstGeom>
          <a:solidFill>
            <a:srgbClr val="FFCC00">
              <a:alpha val="34901"/>
            </a:srgb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5830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558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558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1955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558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558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851" grpId="0" animBg="1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2802" name="Object 2"/>
          <p:cNvGraphicFramePr>
            <a:graphicFrameLocks noChangeAspect="1"/>
          </p:cNvGraphicFramePr>
          <p:nvPr/>
        </p:nvGraphicFramePr>
        <p:xfrm>
          <a:off x="250825" y="908050"/>
          <a:ext cx="8643938" cy="85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216" name="公式" r:id="rId3" imgW="2552700" imgH="254000" progId="Equation.3">
                  <p:embed/>
                </p:oleObj>
              </mc:Choice>
              <mc:Fallback>
                <p:oleObj name="公式" r:id="rId3" imgW="25527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908050"/>
                        <a:ext cx="8643938" cy="858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56867" name="Object 3"/>
          <p:cNvGraphicFramePr>
            <a:graphicFrameLocks noChangeAspect="1"/>
          </p:cNvGraphicFramePr>
          <p:nvPr/>
        </p:nvGraphicFramePr>
        <p:xfrm>
          <a:off x="590550" y="1844675"/>
          <a:ext cx="4019550" cy="456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217" name="公式" r:id="rId5" imgW="1206500" imgH="1371600" progId="Equation.3">
                  <p:embed/>
                </p:oleObj>
              </mc:Choice>
              <mc:Fallback>
                <p:oleObj name="公式" r:id="rId5" imgW="1206500" imgH="1371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550" y="1844675"/>
                        <a:ext cx="4019550" cy="4564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56868" name="Object 4"/>
          <p:cNvGraphicFramePr>
            <a:graphicFrameLocks noChangeAspect="1"/>
          </p:cNvGraphicFramePr>
          <p:nvPr/>
        </p:nvGraphicFramePr>
        <p:xfrm>
          <a:off x="4551363" y="3429000"/>
          <a:ext cx="4181475" cy="1449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218" name="公式" r:id="rId7" imgW="1244600" imgH="431800" progId="Equation.3">
                  <p:embed/>
                </p:oleObj>
              </mc:Choice>
              <mc:Fallback>
                <p:oleObj name="公式" r:id="rId7" imgW="12446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1363" y="3429000"/>
                        <a:ext cx="4181475" cy="1449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56869" name="Rectangle 5"/>
          <p:cNvSpPr>
            <a:spLocks noChangeArrowheads="1"/>
          </p:cNvSpPr>
          <p:nvPr/>
        </p:nvSpPr>
        <p:spPr bwMode="auto">
          <a:xfrm>
            <a:off x="2771775" y="1844675"/>
            <a:ext cx="647700" cy="2232025"/>
          </a:xfrm>
          <a:prstGeom prst="rect">
            <a:avLst/>
          </a:prstGeom>
          <a:solidFill>
            <a:srgbClr val="FFCC00">
              <a:alpha val="34901"/>
            </a:srgb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943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568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568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1956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568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568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6869" grpId="0" animBg="1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3826" name="Object 2"/>
          <p:cNvGraphicFramePr>
            <a:graphicFrameLocks noChangeAspect="1"/>
          </p:cNvGraphicFramePr>
          <p:nvPr/>
        </p:nvGraphicFramePr>
        <p:xfrm>
          <a:off x="250825" y="908050"/>
          <a:ext cx="8643938" cy="85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240" name="公式" r:id="rId3" imgW="2552700" imgH="254000" progId="Equation.3">
                  <p:embed/>
                </p:oleObj>
              </mc:Choice>
              <mc:Fallback>
                <p:oleObj name="公式" r:id="rId3" imgW="25527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908050"/>
                        <a:ext cx="8643938" cy="858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57891" name="Object 3"/>
          <p:cNvGraphicFramePr>
            <a:graphicFrameLocks noChangeAspect="1"/>
          </p:cNvGraphicFramePr>
          <p:nvPr/>
        </p:nvGraphicFramePr>
        <p:xfrm>
          <a:off x="395288" y="1844675"/>
          <a:ext cx="4216400" cy="471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241" name="公式" r:id="rId5" imgW="1498600" imgH="1676400" progId="Equation.3">
                  <p:embed/>
                </p:oleObj>
              </mc:Choice>
              <mc:Fallback>
                <p:oleObj name="公式" r:id="rId5" imgW="1498600" imgH="167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1844675"/>
                        <a:ext cx="4216400" cy="471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57892" name="Object 4"/>
          <p:cNvGraphicFramePr>
            <a:graphicFrameLocks noChangeAspect="1"/>
          </p:cNvGraphicFramePr>
          <p:nvPr/>
        </p:nvGraphicFramePr>
        <p:xfrm>
          <a:off x="4572000" y="3429000"/>
          <a:ext cx="4181475" cy="1449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242" name="公式" r:id="rId7" imgW="1244600" imgH="431800" progId="Equation.3">
                  <p:embed/>
                </p:oleObj>
              </mc:Choice>
              <mc:Fallback>
                <p:oleObj name="公式" r:id="rId7" imgW="12446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429000"/>
                        <a:ext cx="4181475" cy="1449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57893" name="Rectangle 5"/>
          <p:cNvSpPr>
            <a:spLocks noChangeArrowheads="1"/>
          </p:cNvSpPr>
          <p:nvPr/>
        </p:nvSpPr>
        <p:spPr bwMode="auto">
          <a:xfrm>
            <a:off x="3708400" y="1844675"/>
            <a:ext cx="647700" cy="2232025"/>
          </a:xfrm>
          <a:prstGeom prst="rect">
            <a:avLst/>
          </a:prstGeom>
          <a:solidFill>
            <a:srgbClr val="FFCC00">
              <a:alpha val="34901"/>
            </a:srgb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636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578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578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1957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578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578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7893" grpId="0" animBg="1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33027" name="Object 3"/>
          <p:cNvGraphicFramePr>
            <a:graphicFrameLocks noChangeAspect="1"/>
          </p:cNvGraphicFramePr>
          <p:nvPr/>
        </p:nvGraphicFramePr>
        <p:xfrm>
          <a:off x="539750" y="3500438"/>
          <a:ext cx="6496050" cy="1287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294" name="公式" r:id="rId3" imgW="2819400" imgH="558800" progId="Equation.3">
                  <p:embed/>
                </p:oleObj>
              </mc:Choice>
              <mc:Fallback>
                <p:oleObj name="公式" r:id="rId3" imgW="2819400" imgH="558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500438"/>
                        <a:ext cx="6496050" cy="1287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33028" name="Rectangle 4"/>
          <p:cNvSpPr>
            <a:spLocks noChangeArrowheads="1"/>
          </p:cNvSpPr>
          <p:nvPr/>
        </p:nvSpPr>
        <p:spPr bwMode="auto">
          <a:xfrm>
            <a:off x="2987675" y="404813"/>
            <a:ext cx="2016125" cy="1368425"/>
          </a:xfrm>
          <a:prstGeom prst="rect">
            <a:avLst/>
          </a:prstGeom>
          <a:solidFill>
            <a:srgbClr val="FF0000">
              <a:alpha val="39999"/>
            </a:srgbClr>
          </a:solidFill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433029" name="Rectangle 5"/>
          <p:cNvSpPr>
            <a:spLocks noChangeArrowheads="1"/>
          </p:cNvSpPr>
          <p:nvPr/>
        </p:nvSpPr>
        <p:spPr bwMode="auto">
          <a:xfrm>
            <a:off x="5003800" y="1773238"/>
            <a:ext cx="2017713" cy="1439862"/>
          </a:xfrm>
          <a:prstGeom prst="rect">
            <a:avLst/>
          </a:prstGeom>
          <a:solidFill>
            <a:srgbClr val="FFCC00">
              <a:alpha val="39999"/>
            </a:srgbClr>
          </a:solidFill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433030" name="Rectangle 6"/>
          <p:cNvSpPr>
            <a:spLocks noChangeArrowheads="1"/>
          </p:cNvSpPr>
          <p:nvPr/>
        </p:nvSpPr>
        <p:spPr bwMode="auto">
          <a:xfrm>
            <a:off x="2987675" y="404813"/>
            <a:ext cx="4032250" cy="1368425"/>
          </a:xfrm>
          <a:prstGeom prst="rect">
            <a:avLst/>
          </a:prstGeom>
          <a:solidFill>
            <a:srgbClr val="FF990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350214" name="Object 7"/>
          <p:cNvGraphicFramePr>
            <a:graphicFrameLocks noChangeAspect="1"/>
          </p:cNvGraphicFramePr>
          <p:nvPr/>
        </p:nvGraphicFramePr>
        <p:xfrm>
          <a:off x="1735138" y="333375"/>
          <a:ext cx="5391150" cy="283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295" name="公式" r:id="rId5" imgW="2171700" imgH="1143000" progId="Equation.3">
                  <p:embed/>
                </p:oleObj>
              </mc:Choice>
              <mc:Fallback>
                <p:oleObj name="公式" r:id="rId5" imgW="2171700" imgH="1143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5138" y="333375"/>
                        <a:ext cx="5391150" cy="2836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590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33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3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33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33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3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33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33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3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2433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3028" grpId="0" animBg="1"/>
      <p:bldP spid="2433029" grpId="0" animBg="1"/>
      <p:bldP spid="2433030" grpId="0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051" name="Rectangle 3"/>
          <p:cNvSpPr>
            <a:spLocks noChangeArrowheads="1"/>
          </p:cNvSpPr>
          <p:nvPr/>
        </p:nvSpPr>
        <p:spPr bwMode="auto">
          <a:xfrm>
            <a:off x="3995738" y="1773238"/>
            <a:ext cx="1008062" cy="1439862"/>
          </a:xfrm>
          <a:prstGeom prst="rect">
            <a:avLst/>
          </a:prstGeom>
          <a:solidFill>
            <a:srgbClr val="FFCC00">
              <a:alpha val="39999"/>
            </a:srgbClr>
          </a:solidFill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51235" name="Rectangle 4"/>
          <p:cNvSpPr>
            <a:spLocks noChangeArrowheads="1"/>
          </p:cNvSpPr>
          <p:nvPr/>
        </p:nvSpPr>
        <p:spPr bwMode="auto">
          <a:xfrm>
            <a:off x="2987675" y="404813"/>
            <a:ext cx="4032250" cy="1368425"/>
          </a:xfrm>
          <a:prstGeom prst="rect">
            <a:avLst/>
          </a:prstGeom>
          <a:solidFill>
            <a:srgbClr val="FF9900">
              <a:alpha val="2392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434053" name="Rectangle 5"/>
          <p:cNvSpPr>
            <a:spLocks noChangeArrowheads="1"/>
          </p:cNvSpPr>
          <p:nvPr/>
        </p:nvSpPr>
        <p:spPr bwMode="auto">
          <a:xfrm>
            <a:off x="2987675" y="404813"/>
            <a:ext cx="1008063" cy="1368425"/>
          </a:xfrm>
          <a:prstGeom prst="rect">
            <a:avLst/>
          </a:prstGeom>
          <a:solidFill>
            <a:srgbClr val="FF0000">
              <a:alpha val="39999"/>
            </a:srgbClr>
          </a:solidFill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434054" name="Rectangle 6"/>
          <p:cNvSpPr>
            <a:spLocks noChangeArrowheads="1"/>
          </p:cNvSpPr>
          <p:nvPr/>
        </p:nvSpPr>
        <p:spPr bwMode="auto">
          <a:xfrm>
            <a:off x="5003800" y="404813"/>
            <a:ext cx="1009650" cy="1368425"/>
          </a:xfrm>
          <a:prstGeom prst="rect">
            <a:avLst/>
          </a:prstGeom>
          <a:solidFill>
            <a:srgbClr val="FF0000">
              <a:alpha val="39999"/>
            </a:srgbClr>
          </a:solidFill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434055" name="Rectangle 7"/>
          <p:cNvSpPr>
            <a:spLocks noChangeArrowheads="1"/>
          </p:cNvSpPr>
          <p:nvPr/>
        </p:nvSpPr>
        <p:spPr bwMode="auto">
          <a:xfrm>
            <a:off x="6011863" y="1773238"/>
            <a:ext cx="1008062" cy="1439862"/>
          </a:xfrm>
          <a:prstGeom prst="rect">
            <a:avLst/>
          </a:prstGeom>
          <a:solidFill>
            <a:srgbClr val="FFCC00">
              <a:alpha val="39999"/>
            </a:srgbClr>
          </a:solidFill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351239" name="Object 8"/>
          <p:cNvGraphicFramePr>
            <a:graphicFrameLocks noChangeAspect="1"/>
          </p:cNvGraphicFramePr>
          <p:nvPr/>
        </p:nvGraphicFramePr>
        <p:xfrm>
          <a:off x="1001713" y="3500438"/>
          <a:ext cx="3657600" cy="1287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324" name="公式" r:id="rId3" imgW="1587500" imgH="558800" progId="Equation.3">
                  <p:embed/>
                </p:oleObj>
              </mc:Choice>
              <mc:Fallback>
                <p:oleObj name="公式" r:id="rId3" imgW="1587500" imgH="558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1713" y="3500438"/>
                        <a:ext cx="3657600" cy="1287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34057" name="Object 9"/>
          <p:cNvGraphicFramePr>
            <a:graphicFrameLocks noChangeAspect="1"/>
          </p:cNvGraphicFramePr>
          <p:nvPr/>
        </p:nvGraphicFramePr>
        <p:xfrm>
          <a:off x="1473200" y="5013325"/>
          <a:ext cx="6467475" cy="1287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325" name="公式" r:id="rId5" imgW="2806700" imgH="558800" progId="Equation.3">
                  <p:embed/>
                </p:oleObj>
              </mc:Choice>
              <mc:Fallback>
                <p:oleObj name="公式" r:id="rId5" imgW="2806700" imgH="558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3200" y="5013325"/>
                        <a:ext cx="6467475" cy="1287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1241" name="Object 10"/>
          <p:cNvGraphicFramePr>
            <a:graphicFrameLocks noChangeAspect="1"/>
          </p:cNvGraphicFramePr>
          <p:nvPr/>
        </p:nvGraphicFramePr>
        <p:xfrm>
          <a:off x="1735138" y="333375"/>
          <a:ext cx="5391150" cy="283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326" name="公式" r:id="rId7" imgW="2171700" imgH="1143000" progId="Equation.3">
                  <p:embed/>
                </p:oleObj>
              </mc:Choice>
              <mc:Fallback>
                <p:oleObj name="公式" r:id="rId7" imgW="2171700" imgH="1143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5138" y="333375"/>
                        <a:ext cx="5391150" cy="2836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841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4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34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340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4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34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34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4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34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34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4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340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340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4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2434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4051" grpId="0" animBg="1"/>
      <p:bldP spid="2434053" grpId="0" animBg="1"/>
      <p:bldP spid="2434054" grpId="0" animBg="1"/>
      <p:bldP spid="243405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Line 2"/>
          <p:cNvSpPr>
            <a:spLocks noChangeShapeType="1"/>
          </p:cNvSpPr>
          <p:nvPr/>
        </p:nvSpPr>
        <p:spPr bwMode="auto">
          <a:xfrm>
            <a:off x="3924300" y="5229225"/>
            <a:ext cx="2016125" cy="790575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7283" name="Line 3"/>
          <p:cNvSpPr>
            <a:spLocks noChangeShapeType="1"/>
          </p:cNvSpPr>
          <p:nvPr/>
        </p:nvSpPr>
        <p:spPr bwMode="auto">
          <a:xfrm flipV="1">
            <a:off x="3924300" y="2781300"/>
            <a:ext cx="1871663" cy="2447925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7284" name="Line 4"/>
          <p:cNvSpPr>
            <a:spLocks noChangeShapeType="1"/>
          </p:cNvSpPr>
          <p:nvPr/>
        </p:nvSpPr>
        <p:spPr bwMode="auto">
          <a:xfrm flipV="1">
            <a:off x="3276600" y="5229225"/>
            <a:ext cx="47513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285" name="Line 5"/>
          <p:cNvSpPr>
            <a:spLocks noChangeShapeType="1"/>
          </p:cNvSpPr>
          <p:nvPr/>
        </p:nvSpPr>
        <p:spPr bwMode="auto">
          <a:xfrm flipV="1">
            <a:off x="3924300" y="2781300"/>
            <a:ext cx="0" cy="35290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97286" name="Object 2"/>
          <p:cNvGraphicFramePr>
            <a:graphicFrameLocks noChangeAspect="1"/>
          </p:cNvGraphicFramePr>
          <p:nvPr/>
        </p:nvGraphicFramePr>
        <p:xfrm>
          <a:off x="6100763" y="5445125"/>
          <a:ext cx="1709737" cy="1227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783" name="公式" r:id="rId3" imgW="672808" imgH="482391" progId="Equation.3">
                  <p:embed/>
                </p:oleObj>
              </mc:Choice>
              <mc:Fallback>
                <p:oleObj name="公式" r:id="rId3" imgW="672808" imgH="482391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0763" y="5445125"/>
                        <a:ext cx="1709737" cy="1227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97255" name="Freeform 7"/>
          <p:cNvSpPr>
            <a:spLocks/>
          </p:cNvSpPr>
          <p:nvPr/>
        </p:nvSpPr>
        <p:spPr bwMode="auto">
          <a:xfrm>
            <a:off x="3924300" y="2781300"/>
            <a:ext cx="3887788" cy="3240088"/>
          </a:xfrm>
          <a:custGeom>
            <a:avLst/>
            <a:gdLst>
              <a:gd name="T0" fmla="*/ 0 w 2449"/>
              <a:gd name="T1" fmla="*/ 2147483647 h 2041"/>
              <a:gd name="T2" fmla="*/ 2147483647 w 2449"/>
              <a:gd name="T3" fmla="*/ 2147483647 h 2041"/>
              <a:gd name="T4" fmla="*/ 2147483647 w 2449"/>
              <a:gd name="T5" fmla="*/ 2147483647 h 2041"/>
              <a:gd name="T6" fmla="*/ 2147483647 w 2449"/>
              <a:gd name="T7" fmla="*/ 0 h 2041"/>
              <a:gd name="T8" fmla="*/ 0 w 2449"/>
              <a:gd name="T9" fmla="*/ 2147483647 h 20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49"/>
              <a:gd name="T16" fmla="*/ 0 h 2041"/>
              <a:gd name="T17" fmla="*/ 2449 w 2449"/>
              <a:gd name="T18" fmla="*/ 2041 h 204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49" h="2041">
                <a:moveTo>
                  <a:pt x="0" y="1542"/>
                </a:moveTo>
                <a:lnTo>
                  <a:pt x="1270" y="2041"/>
                </a:lnTo>
                <a:lnTo>
                  <a:pt x="2449" y="499"/>
                </a:lnTo>
                <a:lnTo>
                  <a:pt x="1179" y="0"/>
                </a:lnTo>
                <a:lnTo>
                  <a:pt x="0" y="1542"/>
                </a:lnTo>
                <a:close/>
              </a:path>
            </a:pathLst>
          </a:custGeom>
          <a:solidFill>
            <a:srgbClr val="FF00FF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97288" name="Object 3"/>
          <p:cNvGraphicFramePr>
            <a:graphicFrameLocks noChangeAspect="1"/>
          </p:cNvGraphicFramePr>
          <p:nvPr/>
        </p:nvGraphicFramePr>
        <p:xfrm>
          <a:off x="3492500" y="5229225"/>
          <a:ext cx="44132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784" name="公式" r:id="rId5" imgW="190417" imgH="203112" progId="Equation.3">
                  <p:embed/>
                </p:oleObj>
              </mc:Choice>
              <mc:Fallback>
                <p:oleObj name="公式" r:id="rId5" imgW="190417" imgH="203112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5229225"/>
                        <a:ext cx="441325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289" name="Object 4"/>
          <p:cNvGraphicFramePr>
            <a:graphicFrameLocks noChangeAspect="1"/>
          </p:cNvGraphicFramePr>
          <p:nvPr/>
        </p:nvGraphicFramePr>
        <p:xfrm>
          <a:off x="2771775" y="120650"/>
          <a:ext cx="3725863" cy="1360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785" name="公式" r:id="rId7" imgW="1320227" imgH="482391" progId="Equation.3">
                  <p:embed/>
                </p:oleObj>
              </mc:Choice>
              <mc:Fallback>
                <p:oleObj name="公式" r:id="rId7" imgW="1320227" imgH="482391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120650"/>
                        <a:ext cx="3725863" cy="1360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290" name="Rectangle 11"/>
          <p:cNvSpPr>
            <a:spLocks noChangeArrowheads="1"/>
          </p:cNvSpPr>
          <p:nvPr/>
        </p:nvSpPr>
        <p:spPr bwMode="auto">
          <a:xfrm>
            <a:off x="3059113" y="188913"/>
            <a:ext cx="647700" cy="1223962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97291" name="Rectangle 12"/>
          <p:cNvSpPr>
            <a:spLocks noChangeArrowheads="1"/>
          </p:cNvSpPr>
          <p:nvPr/>
        </p:nvSpPr>
        <p:spPr bwMode="auto">
          <a:xfrm>
            <a:off x="4500563" y="188913"/>
            <a:ext cx="647700" cy="1223962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97292" name="Rectangle 13"/>
          <p:cNvSpPr>
            <a:spLocks noChangeArrowheads="1"/>
          </p:cNvSpPr>
          <p:nvPr/>
        </p:nvSpPr>
        <p:spPr bwMode="auto">
          <a:xfrm>
            <a:off x="5867400" y="188913"/>
            <a:ext cx="647700" cy="1223962"/>
          </a:xfrm>
          <a:prstGeom prst="rect">
            <a:avLst/>
          </a:prstGeom>
          <a:solidFill>
            <a:srgbClr val="00008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97293" name="Line 14"/>
          <p:cNvSpPr>
            <a:spLocks noChangeShapeType="1"/>
          </p:cNvSpPr>
          <p:nvPr/>
        </p:nvSpPr>
        <p:spPr bwMode="auto">
          <a:xfrm flipV="1">
            <a:off x="3924300" y="4221163"/>
            <a:ext cx="2376488" cy="1008062"/>
          </a:xfrm>
          <a:prstGeom prst="line">
            <a:avLst/>
          </a:prstGeom>
          <a:noFill/>
          <a:ln w="6350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97294" name="Object 5"/>
          <p:cNvGraphicFramePr>
            <a:graphicFrameLocks noChangeAspect="1"/>
          </p:cNvGraphicFramePr>
          <p:nvPr/>
        </p:nvGraphicFramePr>
        <p:xfrm>
          <a:off x="6459538" y="3644900"/>
          <a:ext cx="1423987" cy="126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786" name="公式" r:id="rId9" imgW="571500" imgH="508000" progId="Equation.3">
                  <p:embed/>
                </p:oleObj>
              </mc:Choice>
              <mc:Fallback>
                <p:oleObj name="公式" r:id="rId9" imgW="571500" imgH="5080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9538" y="3644900"/>
                        <a:ext cx="1423987" cy="1266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295" name="Line 16"/>
          <p:cNvSpPr>
            <a:spLocks noChangeShapeType="1"/>
          </p:cNvSpPr>
          <p:nvPr/>
        </p:nvSpPr>
        <p:spPr bwMode="auto">
          <a:xfrm flipV="1">
            <a:off x="5148263" y="4221163"/>
            <a:ext cx="1152525" cy="1511300"/>
          </a:xfrm>
          <a:prstGeom prst="line">
            <a:avLst/>
          </a:prstGeom>
          <a:noFill/>
          <a:ln w="25400">
            <a:solidFill>
              <a:schemeClr val="tx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7296" name="Line 17"/>
          <p:cNvSpPr>
            <a:spLocks noChangeShapeType="1"/>
          </p:cNvSpPr>
          <p:nvPr/>
        </p:nvSpPr>
        <p:spPr bwMode="auto">
          <a:xfrm>
            <a:off x="3924300" y="5229225"/>
            <a:ext cx="1223963" cy="504825"/>
          </a:xfrm>
          <a:prstGeom prst="line">
            <a:avLst/>
          </a:prstGeom>
          <a:noFill/>
          <a:ln w="762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97297" name="Object 6"/>
          <p:cNvGraphicFramePr>
            <a:graphicFrameLocks noChangeAspect="1"/>
          </p:cNvGraphicFramePr>
          <p:nvPr/>
        </p:nvGraphicFramePr>
        <p:xfrm>
          <a:off x="4427538" y="5661025"/>
          <a:ext cx="846137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787" name="公式" r:id="rId11" imgW="304536" imgH="215713" progId="Equation.3">
                  <p:embed/>
                </p:oleObj>
              </mc:Choice>
              <mc:Fallback>
                <p:oleObj name="公式" r:id="rId11" imgW="304536" imgH="215713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5661025"/>
                        <a:ext cx="846137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298" name="Object 7"/>
          <p:cNvGraphicFramePr>
            <a:graphicFrameLocks noChangeAspect="1"/>
          </p:cNvGraphicFramePr>
          <p:nvPr/>
        </p:nvGraphicFramePr>
        <p:xfrm>
          <a:off x="5595938" y="1773238"/>
          <a:ext cx="1743075" cy="1227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788" name="公式" r:id="rId13" imgW="685800" imgH="482600" progId="Equation.3">
                  <p:embed/>
                </p:oleObj>
              </mc:Choice>
              <mc:Fallback>
                <p:oleObj name="公式" r:id="rId13" imgW="685800" imgH="482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5938" y="1773238"/>
                        <a:ext cx="1743075" cy="1227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7271" name="Object 8"/>
          <p:cNvGraphicFramePr>
            <a:graphicFrameLocks noChangeAspect="1"/>
          </p:cNvGraphicFramePr>
          <p:nvPr/>
        </p:nvGraphicFramePr>
        <p:xfrm>
          <a:off x="360363" y="4292600"/>
          <a:ext cx="3135312" cy="1268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789" name="公式" r:id="rId15" imgW="1066800" imgH="431800" progId="Equation.3">
                  <p:embed/>
                </p:oleObj>
              </mc:Choice>
              <mc:Fallback>
                <p:oleObj name="公式" r:id="rId15" imgW="1066800" imgH="4318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4292600"/>
                        <a:ext cx="3135312" cy="1268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97273" name="Freeform 25"/>
          <p:cNvSpPr>
            <a:spLocks/>
          </p:cNvSpPr>
          <p:nvPr/>
        </p:nvSpPr>
        <p:spPr bwMode="auto">
          <a:xfrm>
            <a:off x="3924300" y="1844675"/>
            <a:ext cx="4103688" cy="3384550"/>
          </a:xfrm>
          <a:custGeom>
            <a:avLst/>
            <a:gdLst>
              <a:gd name="T0" fmla="*/ 0 w 2585"/>
              <a:gd name="T1" fmla="*/ 2147483647 h 2132"/>
              <a:gd name="T2" fmla="*/ 2147483647 w 2585"/>
              <a:gd name="T3" fmla="*/ 2147483647 h 2132"/>
              <a:gd name="T4" fmla="*/ 2147483647 w 2585"/>
              <a:gd name="T5" fmla="*/ 0 h 2132"/>
              <a:gd name="T6" fmla="*/ 2147483647 w 2585"/>
              <a:gd name="T7" fmla="*/ 2147483647 h 2132"/>
              <a:gd name="T8" fmla="*/ 0 w 2585"/>
              <a:gd name="T9" fmla="*/ 2147483647 h 21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85"/>
              <a:gd name="T16" fmla="*/ 0 h 2132"/>
              <a:gd name="T17" fmla="*/ 2585 w 2585"/>
              <a:gd name="T18" fmla="*/ 2132 h 213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85" h="2132">
                <a:moveTo>
                  <a:pt x="0" y="2132"/>
                </a:moveTo>
                <a:lnTo>
                  <a:pt x="1497" y="1497"/>
                </a:lnTo>
                <a:lnTo>
                  <a:pt x="2585" y="0"/>
                </a:lnTo>
                <a:lnTo>
                  <a:pt x="1179" y="590"/>
                </a:lnTo>
                <a:lnTo>
                  <a:pt x="0" y="2132"/>
                </a:lnTo>
                <a:close/>
              </a:path>
            </a:pathLst>
          </a:custGeom>
          <a:solidFill>
            <a:srgbClr val="0000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97275" name="Freeform 27"/>
          <p:cNvSpPr>
            <a:spLocks/>
          </p:cNvSpPr>
          <p:nvPr/>
        </p:nvSpPr>
        <p:spPr bwMode="auto">
          <a:xfrm>
            <a:off x="3924300" y="2781300"/>
            <a:ext cx="3024188" cy="2952750"/>
          </a:xfrm>
          <a:custGeom>
            <a:avLst/>
            <a:gdLst>
              <a:gd name="T0" fmla="*/ 0 w 1905"/>
              <a:gd name="T1" fmla="*/ 2147483647 h 1860"/>
              <a:gd name="T2" fmla="*/ 2147483647 w 1905"/>
              <a:gd name="T3" fmla="*/ 2147483647 h 1860"/>
              <a:gd name="T4" fmla="*/ 2147483647 w 1905"/>
              <a:gd name="T5" fmla="*/ 2147483647 h 1860"/>
              <a:gd name="T6" fmla="*/ 2147483647 w 1905"/>
              <a:gd name="T7" fmla="*/ 0 h 1860"/>
              <a:gd name="T8" fmla="*/ 0 w 1905"/>
              <a:gd name="T9" fmla="*/ 2147483647 h 18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05"/>
              <a:gd name="T16" fmla="*/ 0 h 1860"/>
              <a:gd name="T17" fmla="*/ 1905 w 1905"/>
              <a:gd name="T18" fmla="*/ 1860 h 18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05" h="1860">
                <a:moveTo>
                  <a:pt x="0" y="1542"/>
                </a:moveTo>
                <a:lnTo>
                  <a:pt x="771" y="1860"/>
                </a:lnTo>
                <a:lnTo>
                  <a:pt x="1905" y="317"/>
                </a:lnTo>
                <a:lnTo>
                  <a:pt x="1179" y="0"/>
                </a:lnTo>
                <a:lnTo>
                  <a:pt x="0" y="1542"/>
                </a:lnTo>
                <a:close/>
              </a:path>
            </a:pathLst>
          </a:cu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97302" name="Object 9"/>
          <p:cNvGraphicFramePr>
            <a:graphicFrameLocks noChangeAspect="1"/>
          </p:cNvGraphicFramePr>
          <p:nvPr/>
        </p:nvGraphicFramePr>
        <p:xfrm>
          <a:off x="468313" y="1773238"/>
          <a:ext cx="2770187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790" name="公式" r:id="rId17" imgW="965200" imgH="190500" progId="Equation.3">
                  <p:embed/>
                </p:oleObj>
              </mc:Choice>
              <mc:Fallback>
                <p:oleObj name="公式" r:id="rId17" imgW="965200" imgH="1905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773238"/>
                        <a:ext cx="2770187" cy="544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97278" name="AutoShape 30"/>
          <p:cNvSpPr>
            <a:spLocks noChangeArrowheads="1"/>
          </p:cNvSpPr>
          <p:nvPr/>
        </p:nvSpPr>
        <p:spPr bwMode="auto">
          <a:xfrm>
            <a:off x="1187450" y="5013325"/>
            <a:ext cx="647700" cy="482600"/>
          </a:xfrm>
          <a:prstGeom prst="parallelogram">
            <a:avLst>
              <a:gd name="adj" fmla="val 33553"/>
            </a:avLst>
          </a:prstGeom>
          <a:solidFill>
            <a:srgbClr val="FF00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997279" name="AutoShape 31"/>
          <p:cNvSpPr>
            <a:spLocks noChangeArrowheads="1"/>
          </p:cNvSpPr>
          <p:nvPr/>
        </p:nvSpPr>
        <p:spPr bwMode="auto">
          <a:xfrm>
            <a:off x="1258888" y="4292600"/>
            <a:ext cx="647700" cy="482600"/>
          </a:xfrm>
          <a:prstGeom prst="parallelogram">
            <a:avLst>
              <a:gd name="adj" fmla="val 33553"/>
            </a:avLst>
          </a:prstGeom>
          <a:solidFill>
            <a:srgbClr val="0000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97305" name="Object 10"/>
          <p:cNvGraphicFramePr>
            <a:graphicFrameLocks noChangeAspect="1"/>
          </p:cNvGraphicFramePr>
          <p:nvPr/>
        </p:nvGraphicFramePr>
        <p:xfrm>
          <a:off x="539750" y="2420938"/>
          <a:ext cx="2663825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791" name="公式" r:id="rId19" imgW="863225" imgH="215806" progId="Equation.3">
                  <p:embed/>
                </p:oleObj>
              </mc:Choice>
              <mc:Fallback>
                <p:oleObj name="公式" r:id="rId19" imgW="863225" imgH="215806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2420938"/>
                        <a:ext cx="2663825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7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972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97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97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7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972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97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97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7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97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97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7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997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7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97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97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7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97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97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7255" grpId="0" animBg="1"/>
      <p:bldP spid="2997273" grpId="0" animBg="1"/>
      <p:bldP spid="2997275" grpId="0" animBg="1"/>
      <p:bldP spid="2997278" grpId="0" animBg="1"/>
      <p:bldP spid="2997279" grpId="0" animBg="1"/>
    </p:bld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075" name="Rectangle 3"/>
          <p:cNvSpPr>
            <a:spLocks noChangeArrowheads="1"/>
          </p:cNvSpPr>
          <p:nvPr/>
        </p:nvSpPr>
        <p:spPr bwMode="auto">
          <a:xfrm>
            <a:off x="2987675" y="1773238"/>
            <a:ext cx="2017713" cy="1439862"/>
          </a:xfrm>
          <a:prstGeom prst="rect">
            <a:avLst/>
          </a:prstGeom>
          <a:solidFill>
            <a:srgbClr val="FFCC00">
              <a:alpha val="39999"/>
            </a:srgbClr>
          </a:solidFill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52259" name="Rectangle 4"/>
          <p:cNvSpPr>
            <a:spLocks noChangeArrowheads="1"/>
          </p:cNvSpPr>
          <p:nvPr/>
        </p:nvSpPr>
        <p:spPr bwMode="auto">
          <a:xfrm>
            <a:off x="2987675" y="404813"/>
            <a:ext cx="4032250" cy="1368425"/>
          </a:xfrm>
          <a:prstGeom prst="rect">
            <a:avLst/>
          </a:prstGeom>
          <a:solidFill>
            <a:srgbClr val="FF9900">
              <a:alpha val="2392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435077" name="Rectangle 5"/>
          <p:cNvSpPr>
            <a:spLocks noChangeArrowheads="1"/>
          </p:cNvSpPr>
          <p:nvPr/>
        </p:nvSpPr>
        <p:spPr bwMode="auto">
          <a:xfrm>
            <a:off x="5003800" y="404813"/>
            <a:ext cx="2016125" cy="1368425"/>
          </a:xfrm>
          <a:prstGeom prst="rect">
            <a:avLst/>
          </a:prstGeom>
          <a:solidFill>
            <a:srgbClr val="FF0000">
              <a:alpha val="39999"/>
            </a:srgbClr>
          </a:solidFill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352261" name="Object 6"/>
          <p:cNvGraphicFramePr>
            <a:graphicFrameLocks noChangeAspect="1"/>
          </p:cNvGraphicFramePr>
          <p:nvPr/>
        </p:nvGraphicFramePr>
        <p:xfrm>
          <a:off x="1001713" y="3500438"/>
          <a:ext cx="3657600" cy="1287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354" name="公式" r:id="rId3" imgW="1587500" imgH="558800" progId="Equation.3">
                  <p:embed/>
                </p:oleObj>
              </mc:Choice>
              <mc:Fallback>
                <p:oleObj name="公式" r:id="rId3" imgW="1587500" imgH="558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1713" y="3500438"/>
                        <a:ext cx="3657600" cy="1287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2262" name="Object 7"/>
          <p:cNvGraphicFramePr>
            <a:graphicFrameLocks noChangeAspect="1"/>
          </p:cNvGraphicFramePr>
          <p:nvPr/>
        </p:nvGraphicFramePr>
        <p:xfrm>
          <a:off x="4787900" y="3500438"/>
          <a:ext cx="3657600" cy="1287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355" name="公式" r:id="rId5" imgW="1587500" imgH="558800" progId="Equation.3">
                  <p:embed/>
                </p:oleObj>
              </mc:Choice>
              <mc:Fallback>
                <p:oleObj name="公式" r:id="rId5" imgW="1587500" imgH="558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3500438"/>
                        <a:ext cx="3657600" cy="1287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35080" name="Object 8"/>
          <p:cNvGraphicFramePr>
            <a:graphicFrameLocks noChangeAspect="1"/>
          </p:cNvGraphicFramePr>
          <p:nvPr/>
        </p:nvGraphicFramePr>
        <p:xfrm>
          <a:off x="1763713" y="5157788"/>
          <a:ext cx="6731000" cy="1322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356" name="公式" r:id="rId7" imgW="2844800" imgH="558800" progId="Equation.3">
                  <p:embed/>
                </p:oleObj>
              </mc:Choice>
              <mc:Fallback>
                <p:oleObj name="公式" r:id="rId7" imgW="2844800" imgH="558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5157788"/>
                        <a:ext cx="6731000" cy="1322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2264" name="Object 9"/>
          <p:cNvGraphicFramePr>
            <a:graphicFrameLocks noChangeAspect="1"/>
          </p:cNvGraphicFramePr>
          <p:nvPr/>
        </p:nvGraphicFramePr>
        <p:xfrm>
          <a:off x="1735138" y="333375"/>
          <a:ext cx="5391150" cy="283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357" name="公式" r:id="rId9" imgW="2171700" imgH="1143000" progId="Equation.3">
                  <p:embed/>
                </p:oleObj>
              </mc:Choice>
              <mc:Fallback>
                <p:oleObj name="公式" r:id="rId9" imgW="2171700" imgH="1143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5138" y="333375"/>
                        <a:ext cx="5391150" cy="2836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722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5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35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35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5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35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35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5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2435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5075" grpId="0" animBg="1"/>
      <p:bldP spid="2435077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5666" name="Rectangle 2"/>
          <p:cNvSpPr>
            <a:spLocks noChangeArrowheads="1"/>
          </p:cNvSpPr>
          <p:nvPr/>
        </p:nvSpPr>
        <p:spPr bwMode="auto">
          <a:xfrm>
            <a:off x="2051050" y="1700213"/>
            <a:ext cx="4465638" cy="2376487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825667" name="Rectangle 3"/>
          <p:cNvSpPr>
            <a:spLocks noChangeArrowheads="1"/>
          </p:cNvSpPr>
          <p:nvPr/>
        </p:nvSpPr>
        <p:spPr bwMode="auto">
          <a:xfrm>
            <a:off x="3563938" y="1700213"/>
            <a:ext cx="2160587" cy="2376487"/>
          </a:xfrm>
          <a:prstGeom prst="rect">
            <a:avLst/>
          </a:prstGeom>
          <a:solidFill>
            <a:srgbClr val="FFCC00">
              <a:alpha val="47058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825668" name="Rectangle 4"/>
          <p:cNvSpPr>
            <a:spLocks noChangeArrowheads="1"/>
          </p:cNvSpPr>
          <p:nvPr/>
        </p:nvSpPr>
        <p:spPr bwMode="auto">
          <a:xfrm>
            <a:off x="2051050" y="4076700"/>
            <a:ext cx="1511300" cy="2376488"/>
          </a:xfrm>
          <a:prstGeom prst="rect">
            <a:avLst/>
          </a:prstGeom>
          <a:solidFill>
            <a:srgbClr val="3366FF">
              <a:alpha val="5999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825669" name="Rectangle 5"/>
          <p:cNvSpPr>
            <a:spLocks noChangeArrowheads="1"/>
          </p:cNvSpPr>
          <p:nvPr/>
        </p:nvSpPr>
        <p:spPr bwMode="auto">
          <a:xfrm>
            <a:off x="5724525" y="4076700"/>
            <a:ext cx="792163" cy="2376488"/>
          </a:xfrm>
          <a:prstGeom prst="rect">
            <a:avLst/>
          </a:prstGeom>
          <a:solidFill>
            <a:srgbClr val="3366FF">
              <a:alpha val="5999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360454" name="Object 6"/>
          <p:cNvGraphicFramePr>
            <a:graphicFrameLocks noChangeAspect="1"/>
          </p:cNvGraphicFramePr>
          <p:nvPr/>
        </p:nvGraphicFramePr>
        <p:xfrm>
          <a:off x="6804025" y="3716338"/>
          <a:ext cx="928688" cy="67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2366" name="公式" r:id="rId3" imgW="279279" imgH="203112" progId="Equation.3">
                  <p:embed/>
                </p:oleObj>
              </mc:Choice>
              <mc:Fallback>
                <p:oleObj name="公式" r:id="rId3" imgW="279279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025" y="3716338"/>
                        <a:ext cx="928688" cy="674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4901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0455" name="Object 7"/>
          <p:cNvGraphicFramePr>
            <a:graphicFrameLocks noGrp="1" noChangeAspect="1"/>
          </p:cNvGraphicFramePr>
          <p:nvPr>
            <p:ph type="body" idx="1"/>
          </p:nvPr>
        </p:nvGraphicFramePr>
        <p:xfrm>
          <a:off x="1979613" y="1782763"/>
          <a:ext cx="4578350" cy="466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2367" name="公式" r:id="rId5" imgW="1346200" imgH="1371600" progId="Equation.3">
                  <p:embed/>
                </p:oleObj>
              </mc:Choice>
              <mc:Fallback>
                <p:oleObj name="公式" r:id="rId5" imgW="1346200" imgH="1371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1782763"/>
                        <a:ext cx="4578350" cy="466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25672" name="Rectangle 8"/>
          <p:cNvSpPr>
            <a:spLocks noChangeArrowheads="1"/>
          </p:cNvSpPr>
          <p:nvPr/>
        </p:nvSpPr>
        <p:spPr bwMode="auto">
          <a:xfrm>
            <a:off x="2124075" y="1700213"/>
            <a:ext cx="1368425" cy="23764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825673" name="Rectangle 9"/>
          <p:cNvSpPr>
            <a:spLocks noChangeArrowheads="1"/>
          </p:cNvSpPr>
          <p:nvPr/>
        </p:nvSpPr>
        <p:spPr bwMode="auto">
          <a:xfrm>
            <a:off x="5795963" y="1700213"/>
            <a:ext cx="576262" cy="23764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825678" name="Rectangle 14"/>
          <p:cNvSpPr>
            <a:spLocks noChangeArrowheads="1"/>
          </p:cNvSpPr>
          <p:nvPr/>
        </p:nvSpPr>
        <p:spPr bwMode="auto">
          <a:xfrm>
            <a:off x="733425" y="476250"/>
            <a:ext cx="77263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dirty="0">
                <a:latin typeface="Times New Roman" pitchFamily="18" charset="0"/>
              </a:rPr>
              <a:t>将属于第 </a:t>
            </a:r>
            <a:r>
              <a:rPr kumimoji="0" lang="en-US" altLang="zh-CN" dirty="0">
                <a:latin typeface="Times New Roman" pitchFamily="18" charset="0"/>
              </a:rPr>
              <a:t>1 2 3 </a:t>
            </a:r>
            <a:r>
              <a:rPr kumimoji="0" lang="zh-CN" altLang="en-US" dirty="0">
                <a:latin typeface="Times New Roman" pitchFamily="18" charset="0"/>
              </a:rPr>
              <a:t>行 </a:t>
            </a:r>
            <a:r>
              <a:rPr kumimoji="0" lang="en-US" altLang="zh-CN" dirty="0">
                <a:latin typeface="Times New Roman" pitchFamily="18" charset="0"/>
              </a:rPr>
              <a:t>j</a:t>
            </a:r>
            <a:r>
              <a:rPr kumimoji="0" lang="en-US" altLang="zh-CN" baseline="-30000" dirty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kumimoji="0" lang="en-US" altLang="zh-CN" dirty="0">
                <a:latin typeface="Times New Roman" pitchFamily="18" charset="0"/>
              </a:rPr>
              <a:t> j</a:t>
            </a:r>
            <a:r>
              <a:rPr kumimoji="0" lang="en-US" altLang="zh-CN" baseline="-30000" dirty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kumimoji="0" lang="en-US" altLang="zh-CN" dirty="0">
                <a:latin typeface="Times New Roman" pitchFamily="18" charset="0"/>
              </a:rPr>
              <a:t>j</a:t>
            </a:r>
            <a:r>
              <a:rPr kumimoji="0" lang="en-US" altLang="zh-CN" baseline="-30000" dirty="0">
                <a:solidFill>
                  <a:srgbClr val="000000"/>
                </a:solidFill>
                <a:latin typeface="Times New Roman" pitchFamily="18" charset="0"/>
              </a:rPr>
              <a:t>3 </a:t>
            </a:r>
            <a:r>
              <a:rPr kumimoji="0" lang="zh-CN" altLang="en-US" dirty="0">
                <a:latin typeface="Times New Roman" pitchFamily="18" charset="0"/>
              </a:rPr>
              <a:t>列的乘积合并</a:t>
            </a:r>
          </a:p>
        </p:txBody>
      </p:sp>
    </p:spTree>
    <p:extLst>
      <p:ext uri="{BB962C8B-B14F-4D97-AF65-F5344CB8AC3E}">
        <p14:creationId xmlns:p14="http://schemas.microsoft.com/office/powerpoint/2010/main" val="2961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5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825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5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8256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256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5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3825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5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256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256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5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8256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8256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5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3825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5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3825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5666" grpId="0" animBg="1"/>
      <p:bldP spid="3825667" grpId="0" animBg="1"/>
      <p:bldP spid="3825668" grpId="0" animBg="1"/>
      <p:bldP spid="3825669" grpId="0" animBg="1"/>
      <p:bldP spid="3825672" grpId="0" animBg="1"/>
      <p:bldP spid="3825673" grpId="0" animBg="1"/>
      <p:bldP spid="3825678" grpId="0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4" name="Rectangle 2"/>
          <p:cNvSpPr>
            <a:spLocks noChangeArrowheads="1"/>
          </p:cNvSpPr>
          <p:nvPr/>
        </p:nvSpPr>
        <p:spPr bwMode="auto">
          <a:xfrm>
            <a:off x="2051050" y="1700213"/>
            <a:ext cx="4465638" cy="2376487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61475" name="Rectangle 3"/>
          <p:cNvSpPr>
            <a:spLocks noChangeArrowheads="1"/>
          </p:cNvSpPr>
          <p:nvPr/>
        </p:nvSpPr>
        <p:spPr bwMode="auto">
          <a:xfrm>
            <a:off x="3563938" y="1700213"/>
            <a:ext cx="2160587" cy="2376487"/>
          </a:xfrm>
          <a:prstGeom prst="rect">
            <a:avLst/>
          </a:prstGeom>
          <a:solidFill>
            <a:srgbClr val="FFCC00">
              <a:alpha val="47058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61476" name="Rectangle 4"/>
          <p:cNvSpPr>
            <a:spLocks noChangeArrowheads="1"/>
          </p:cNvSpPr>
          <p:nvPr/>
        </p:nvSpPr>
        <p:spPr bwMode="auto">
          <a:xfrm>
            <a:off x="2051050" y="4076700"/>
            <a:ext cx="1511300" cy="2376488"/>
          </a:xfrm>
          <a:prstGeom prst="rect">
            <a:avLst/>
          </a:prstGeom>
          <a:solidFill>
            <a:srgbClr val="3366FF">
              <a:alpha val="5999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61477" name="Rectangle 5"/>
          <p:cNvSpPr>
            <a:spLocks noChangeArrowheads="1"/>
          </p:cNvSpPr>
          <p:nvPr/>
        </p:nvSpPr>
        <p:spPr bwMode="auto">
          <a:xfrm>
            <a:off x="5724525" y="4076700"/>
            <a:ext cx="792163" cy="2376488"/>
          </a:xfrm>
          <a:prstGeom prst="rect">
            <a:avLst/>
          </a:prstGeom>
          <a:solidFill>
            <a:srgbClr val="3366FF">
              <a:alpha val="59999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361478" name="Object 6"/>
          <p:cNvGraphicFramePr>
            <a:graphicFrameLocks noGrp="1" noChangeAspect="1"/>
          </p:cNvGraphicFramePr>
          <p:nvPr>
            <p:ph type="body" idx="1"/>
          </p:nvPr>
        </p:nvGraphicFramePr>
        <p:xfrm>
          <a:off x="1979613" y="1782763"/>
          <a:ext cx="4578350" cy="466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390" name="公式" r:id="rId3" imgW="1346200" imgH="1371600" progId="Equation.3">
                  <p:embed/>
                </p:oleObj>
              </mc:Choice>
              <mc:Fallback>
                <p:oleObj name="公式" r:id="rId3" imgW="1346200" imgH="1371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1782763"/>
                        <a:ext cx="4578350" cy="466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26695" name="Object 7"/>
          <p:cNvGraphicFramePr>
            <a:graphicFrameLocks noChangeAspect="1"/>
          </p:cNvGraphicFramePr>
          <p:nvPr/>
        </p:nvGraphicFramePr>
        <p:xfrm>
          <a:off x="1033463" y="0"/>
          <a:ext cx="6469062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391" name="公式" r:id="rId5" imgW="2743200" imgH="711200" progId="Equation.3">
                  <p:embed/>
                </p:oleObj>
              </mc:Choice>
              <mc:Fallback>
                <p:oleObj name="公式" r:id="rId5" imgW="27432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3463" y="0"/>
                        <a:ext cx="6469062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702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6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266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266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04813"/>
            <a:ext cx="8229600" cy="5721350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例</a:t>
            </a:r>
            <a:r>
              <a:rPr lang="en-US" altLang="zh-CN" b="1" smtClean="0">
                <a:latin typeface="Times New Roman" pitchFamily="18" charset="0"/>
              </a:rPr>
              <a:t>: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设向量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= [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3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]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    = [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b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b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b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3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]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,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 = [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3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]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smtClean="0">
                <a:latin typeface="Times New Roman" pitchFamily="18" charset="0"/>
              </a:rPr>
              <a:t>    </a:t>
            </a:r>
            <a:r>
              <a:rPr lang="zh-CN" altLang="en-US" b="1" smtClean="0">
                <a:latin typeface="Times New Roman" pitchFamily="18" charset="0"/>
              </a:rPr>
              <a:t>求混合积 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  </a:t>
            </a:r>
            <a:r>
              <a:rPr lang="en-US" altLang="zh-CN" b="1" smtClean="0">
                <a:latin typeface="Times New Roman" pitchFamily="18" charset="0"/>
              </a:rPr>
              <a:t>)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∙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 </a:t>
            </a:r>
            <a:r>
              <a:rPr lang="en-US" altLang="zh-CN" b="1" smtClean="0">
                <a:latin typeface="Times New Roman" pitchFamily="18" charset="0"/>
              </a:rPr>
              <a:t> .</a:t>
            </a:r>
            <a:endParaRPr lang="en-US" altLang="zh-CN" b="1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en-US" altLang="zh-CN" b="1" smtClean="0">
              <a:latin typeface="Times New Roman" pitchFamily="18" charset="0"/>
              <a:sym typeface="Symbol" pitchFamily="18" charset="2"/>
            </a:endParaRPr>
          </a:p>
        </p:txBody>
      </p:sp>
      <p:graphicFrame>
        <p:nvGraphicFramePr>
          <p:cNvPr id="309251" name="Object 3"/>
          <p:cNvGraphicFramePr>
            <a:graphicFrameLocks noChangeAspect="1"/>
          </p:cNvGraphicFramePr>
          <p:nvPr/>
        </p:nvGraphicFramePr>
        <p:xfrm>
          <a:off x="3203575" y="6021388"/>
          <a:ext cx="396875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32" name="公式" r:id="rId3" imgW="164814" imgH="177492" progId="Equation.3">
                  <p:embed/>
                </p:oleObj>
              </mc:Choice>
              <mc:Fallback>
                <p:oleObj name="公式" r:id="rId3" imgW="164814" imgH="17749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6021388"/>
                        <a:ext cx="396875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252" name="Line 4"/>
          <p:cNvSpPr>
            <a:spLocks noChangeShapeType="1"/>
          </p:cNvSpPr>
          <p:nvPr/>
        </p:nvSpPr>
        <p:spPr bwMode="auto">
          <a:xfrm flipV="1">
            <a:off x="3708400" y="5876925"/>
            <a:ext cx="2665413" cy="288925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309253" name="Object 5"/>
          <p:cNvGraphicFramePr>
            <a:graphicFrameLocks noChangeAspect="1"/>
          </p:cNvGraphicFramePr>
          <p:nvPr/>
        </p:nvGraphicFramePr>
        <p:xfrm>
          <a:off x="6516688" y="5734050"/>
          <a:ext cx="376237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33" name="公式" r:id="rId5" imgW="126835" imgH="139518" progId="Equation.3">
                  <p:embed/>
                </p:oleObj>
              </mc:Choice>
              <mc:Fallback>
                <p:oleObj name="公式" r:id="rId5" imgW="126835" imgH="13951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688" y="5734050"/>
                        <a:ext cx="376237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254" name="Line 6"/>
          <p:cNvSpPr>
            <a:spLocks noChangeShapeType="1"/>
          </p:cNvSpPr>
          <p:nvPr/>
        </p:nvSpPr>
        <p:spPr bwMode="auto">
          <a:xfrm flipV="1">
            <a:off x="3708400" y="5084763"/>
            <a:ext cx="647700" cy="1081087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309255" name="Object 7"/>
          <p:cNvGraphicFramePr>
            <a:graphicFrameLocks noChangeAspect="1"/>
          </p:cNvGraphicFramePr>
          <p:nvPr/>
        </p:nvGraphicFramePr>
        <p:xfrm>
          <a:off x="3924300" y="4797425"/>
          <a:ext cx="376238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34" name="公式" r:id="rId7" imgW="126835" imgH="202936" progId="Equation.3">
                  <p:embed/>
                </p:oleObj>
              </mc:Choice>
              <mc:Fallback>
                <p:oleObj name="公式" r:id="rId7" imgW="126835" imgH="20293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4797425"/>
                        <a:ext cx="376238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256" name="Line 8"/>
          <p:cNvSpPr>
            <a:spLocks noChangeShapeType="1"/>
          </p:cNvSpPr>
          <p:nvPr/>
        </p:nvSpPr>
        <p:spPr bwMode="auto">
          <a:xfrm flipH="1" flipV="1">
            <a:off x="2987675" y="3284538"/>
            <a:ext cx="719138" cy="288290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309257" name="Object 9"/>
          <p:cNvGraphicFramePr>
            <a:graphicFrameLocks noChangeAspect="1"/>
          </p:cNvGraphicFramePr>
          <p:nvPr/>
        </p:nvGraphicFramePr>
        <p:xfrm>
          <a:off x="1835150" y="3141663"/>
          <a:ext cx="97790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35" name="公式" r:id="rId9" imgW="330057" imgH="203112" progId="Equation.3">
                  <p:embed/>
                </p:oleObj>
              </mc:Choice>
              <mc:Fallback>
                <p:oleObj name="公式" r:id="rId9" imgW="330057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3141663"/>
                        <a:ext cx="977900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258" name="Freeform 10"/>
          <p:cNvSpPr>
            <a:spLocks/>
          </p:cNvSpPr>
          <p:nvPr/>
        </p:nvSpPr>
        <p:spPr bwMode="auto">
          <a:xfrm>
            <a:off x="3708400" y="4797425"/>
            <a:ext cx="3311525" cy="1368425"/>
          </a:xfrm>
          <a:custGeom>
            <a:avLst/>
            <a:gdLst>
              <a:gd name="T0" fmla="*/ 0 w 2086"/>
              <a:gd name="T1" fmla="*/ 2147483647 h 862"/>
              <a:gd name="T2" fmla="*/ 2147483647 w 2086"/>
              <a:gd name="T3" fmla="*/ 2147483647 h 862"/>
              <a:gd name="T4" fmla="*/ 2147483647 w 2086"/>
              <a:gd name="T5" fmla="*/ 0 h 862"/>
              <a:gd name="T6" fmla="*/ 2147483647 w 2086"/>
              <a:gd name="T7" fmla="*/ 2147483647 h 862"/>
              <a:gd name="T8" fmla="*/ 0 w 2086"/>
              <a:gd name="T9" fmla="*/ 2147483647 h 86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86"/>
              <a:gd name="T16" fmla="*/ 0 h 862"/>
              <a:gd name="T17" fmla="*/ 2086 w 2086"/>
              <a:gd name="T18" fmla="*/ 862 h 86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86" h="862">
                <a:moveTo>
                  <a:pt x="0" y="862"/>
                </a:moveTo>
                <a:lnTo>
                  <a:pt x="1678" y="680"/>
                </a:lnTo>
                <a:lnTo>
                  <a:pt x="2086" y="0"/>
                </a:lnTo>
                <a:lnTo>
                  <a:pt x="408" y="181"/>
                </a:lnTo>
                <a:lnTo>
                  <a:pt x="0" y="862"/>
                </a:lnTo>
                <a:close/>
              </a:path>
            </a:pathLst>
          </a:custGeom>
          <a:solidFill>
            <a:srgbClr val="00FF00">
              <a:alpha val="59999"/>
            </a:srgbClr>
          </a:solidFill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608587" name="Line 11"/>
          <p:cNvSpPr>
            <a:spLocks noChangeShapeType="1"/>
          </p:cNvSpPr>
          <p:nvPr/>
        </p:nvSpPr>
        <p:spPr bwMode="auto">
          <a:xfrm flipV="1">
            <a:off x="3708400" y="4221163"/>
            <a:ext cx="287338" cy="1944687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3608588" name="Object 12"/>
          <p:cNvGraphicFramePr>
            <a:graphicFrameLocks noChangeAspect="1"/>
          </p:cNvGraphicFramePr>
          <p:nvPr/>
        </p:nvGraphicFramePr>
        <p:xfrm>
          <a:off x="3635375" y="3716338"/>
          <a:ext cx="37623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36" name="公式" r:id="rId11" imgW="126780" imgH="164814" progId="Equation.3">
                  <p:embed/>
                </p:oleObj>
              </mc:Choice>
              <mc:Fallback>
                <p:oleObj name="公式" r:id="rId11" imgW="126780" imgH="16481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3716338"/>
                        <a:ext cx="376238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08589" name="Line 13"/>
          <p:cNvSpPr>
            <a:spLocks noChangeShapeType="1"/>
          </p:cNvSpPr>
          <p:nvPr/>
        </p:nvSpPr>
        <p:spPr bwMode="auto">
          <a:xfrm flipV="1">
            <a:off x="6372225" y="3933825"/>
            <a:ext cx="287338" cy="1944688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608590" name="Line 14"/>
          <p:cNvSpPr>
            <a:spLocks noChangeShapeType="1"/>
          </p:cNvSpPr>
          <p:nvPr/>
        </p:nvSpPr>
        <p:spPr bwMode="auto">
          <a:xfrm flipV="1">
            <a:off x="7019925" y="2852738"/>
            <a:ext cx="287338" cy="1944687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608591" name="Line 15"/>
          <p:cNvSpPr>
            <a:spLocks noChangeShapeType="1"/>
          </p:cNvSpPr>
          <p:nvPr/>
        </p:nvSpPr>
        <p:spPr bwMode="auto">
          <a:xfrm flipV="1">
            <a:off x="4356100" y="3141663"/>
            <a:ext cx="287338" cy="1944687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608592" name="Freeform 16"/>
          <p:cNvSpPr>
            <a:spLocks/>
          </p:cNvSpPr>
          <p:nvPr/>
        </p:nvSpPr>
        <p:spPr bwMode="auto">
          <a:xfrm>
            <a:off x="3995738" y="2852738"/>
            <a:ext cx="3311525" cy="1368425"/>
          </a:xfrm>
          <a:custGeom>
            <a:avLst/>
            <a:gdLst>
              <a:gd name="T0" fmla="*/ 0 w 2086"/>
              <a:gd name="T1" fmla="*/ 2147483647 h 862"/>
              <a:gd name="T2" fmla="*/ 2147483647 w 2086"/>
              <a:gd name="T3" fmla="*/ 2147483647 h 862"/>
              <a:gd name="T4" fmla="*/ 2147483647 w 2086"/>
              <a:gd name="T5" fmla="*/ 0 h 862"/>
              <a:gd name="T6" fmla="*/ 2147483647 w 2086"/>
              <a:gd name="T7" fmla="*/ 2147483647 h 862"/>
              <a:gd name="T8" fmla="*/ 0 w 2086"/>
              <a:gd name="T9" fmla="*/ 2147483647 h 86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86"/>
              <a:gd name="T16" fmla="*/ 0 h 862"/>
              <a:gd name="T17" fmla="*/ 2086 w 2086"/>
              <a:gd name="T18" fmla="*/ 862 h 86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86" h="862">
                <a:moveTo>
                  <a:pt x="0" y="862"/>
                </a:moveTo>
                <a:lnTo>
                  <a:pt x="1678" y="680"/>
                </a:lnTo>
                <a:lnTo>
                  <a:pt x="2086" y="0"/>
                </a:lnTo>
                <a:lnTo>
                  <a:pt x="408" y="181"/>
                </a:lnTo>
                <a:lnTo>
                  <a:pt x="0" y="862"/>
                </a:lnTo>
                <a:close/>
              </a:path>
            </a:pathLst>
          </a:custGeom>
          <a:solidFill>
            <a:srgbClr val="00FF00">
              <a:alpha val="59999"/>
            </a:srgbClr>
          </a:solidFill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608593" name="Line 17"/>
          <p:cNvSpPr>
            <a:spLocks noChangeShapeType="1"/>
          </p:cNvSpPr>
          <p:nvPr/>
        </p:nvSpPr>
        <p:spPr bwMode="auto">
          <a:xfrm>
            <a:off x="3276600" y="4508500"/>
            <a:ext cx="431800" cy="1657350"/>
          </a:xfrm>
          <a:prstGeom prst="line">
            <a:avLst/>
          </a:prstGeom>
          <a:noFill/>
          <a:ln w="666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608594" name="Line 18"/>
          <p:cNvSpPr>
            <a:spLocks noChangeShapeType="1"/>
          </p:cNvSpPr>
          <p:nvPr/>
        </p:nvSpPr>
        <p:spPr bwMode="auto">
          <a:xfrm flipH="1">
            <a:off x="3276600" y="4221163"/>
            <a:ext cx="719138" cy="287337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00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8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08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8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6085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6085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8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3608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8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000"/>
                                        <p:tgtEl>
                                          <p:spTgt spid="3608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8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000"/>
                                        <p:tgtEl>
                                          <p:spTgt spid="3608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8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608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8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2000"/>
                                        <p:tgtEl>
                                          <p:spTgt spid="3608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8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608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08587" grpId="0" animBg="1"/>
      <p:bldP spid="3608589" grpId="0" animBg="1"/>
      <p:bldP spid="3608590" grpId="0" animBg="1"/>
      <p:bldP spid="3608591" grpId="0" animBg="1"/>
      <p:bldP spid="3608592" grpId="0" animBg="1"/>
      <p:bldP spid="3608593" grpId="0" animBg="1"/>
      <p:bldP spid="3608594" grpId="0" animBg="1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04813"/>
            <a:ext cx="8229600" cy="5721350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例</a:t>
            </a:r>
            <a:r>
              <a:rPr lang="en-US" altLang="zh-CN" b="1" smtClean="0">
                <a:latin typeface="Times New Roman" pitchFamily="18" charset="0"/>
              </a:rPr>
              <a:t>: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设向量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= [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3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]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    = [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b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b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b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3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]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,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 = [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3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]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smtClean="0">
                <a:latin typeface="Times New Roman" pitchFamily="18" charset="0"/>
              </a:rPr>
              <a:t>    </a:t>
            </a:r>
            <a:r>
              <a:rPr lang="zh-CN" altLang="en-US" b="1" smtClean="0">
                <a:latin typeface="Times New Roman" pitchFamily="18" charset="0"/>
              </a:rPr>
              <a:t>求混合积 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  </a:t>
            </a:r>
            <a:r>
              <a:rPr lang="en-US" altLang="zh-CN" b="1" smtClean="0">
                <a:latin typeface="Times New Roman" pitchFamily="18" charset="0"/>
              </a:rPr>
              <a:t>)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∙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 </a:t>
            </a:r>
            <a:r>
              <a:rPr lang="en-US" altLang="zh-CN" b="1" smtClean="0">
                <a:latin typeface="Times New Roman" pitchFamily="18" charset="0"/>
              </a:rPr>
              <a:t> .</a:t>
            </a:r>
            <a:endParaRPr lang="en-US" altLang="zh-CN" b="1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(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 </a:t>
            </a:r>
            <a:r>
              <a:rPr lang="en-US" altLang="zh-CN" b="1" smtClean="0">
                <a:latin typeface="Times New Roman" pitchFamily="18" charset="0"/>
              </a:rPr>
              <a:t>)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∙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 = </a:t>
            </a:r>
          </a:p>
        </p:txBody>
      </p:sp>
      <p:graphicFrame>
        <p:nvGraphicFramePr>
          <p:cNvPr id="3609603" name="Object 3"/>
          <p:cNvGraphicFramePr>
            <a:graphicFrameLocks noChangeAspect="1"/>
          </p:cNvGraphicFramePr>
          <p:nvPr/>
        </p:nvGraphicFramePr>
        <p:xfrm>
          <a:off x="2628900" y="3068638"/>
          <a:ext cx="6515100" cy="1322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38" name="公式" r:id="rId3" imgW="2374900" imgH="482600" progId="Equation.3">
                  <p:embed/>
                </p:oleObj>
              </mc:Choice>
              <mc:Fallback>
                <p:oleObj name="公式" r:id="rId3" imgW="23749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8900" y="3068638"/>
                        <a:ext cx="6515100" cy="1322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09605" name="Object 5"/>
          <p:cNvGraphicFramePr>
            <a:graphicFrameLocks noChangeAspect="1"/>
          </p:cNvGraphicFramePr>
          <p:nvPr/>
        </p:nvGraphicFramePr>
        <p:xfrm>
          <a:off x="2268538" y="4652963"/>
          <a:ext cx="2894012" cy="194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39" name="公式" r:id="rId5" imgW="1054100" imgH="711200" progId="Equation.3">
                  <p:embed/>
                </p:oleObj>
              </mc:Choice>
              <mc:Fallback>
                <p:oleObj name="公式" r:id="rId5" imgW="10541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4652963"/>
                        <a:ext cx="2894012" cy="194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260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9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609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9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6096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096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609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latin typeface="Times New Roman" pitchFamily="18" charset="0"/>
              </a:rPr>
              <a:t>向量叉积的性质</a:t>
            </a:r>
          </a:p>
        </p:txBody>
      </p:sp>
      <p:sp>
        <p:nvSpPr>
          <p:cNvPr id="31129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00FF00">
              <a:alpha val="70195"/>
            </a:srgbClr>
          </a:solidFill>
        </p:spPr>
        <p:txBody>
          <a:bodyPr/>
          <a:lstStyle/>
          <a:p>
            <a:pPr marL="609600" indent="-609600" eaLnBrk="1" hangingPunct="1">
              <a:lnSpc>
                <a:spcPct val="120000"/>
              </a:lnSpc>
              <a:buFontTx/>
              <a:buNone/>
            </a:pPr>
            <a:r>
              <a:rPr lang="zh-CN" altLang="en-US" b="1" dirty="0" smtClean="0"/>
              <a:t>若</a:t>
            </a:r>
            <a:r>
              <a:rPr lang="zh-CN" altLang="en-US" dirty="0" smtClean="0"/>
              <a:t>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 , 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是三维几何空间中的向量</a:t>
            </a:r>
            <a:r>
              <a:rPr lang="zh-CN" altLang="en-US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则有</a:t>
            </a:r>
          </a:p>
          <a:p>
            <a:pPr marL="609600" indent="-609600" eaLnBrk="1" hangingPunct="1">
              <a:lnSpc>
                <a:spcPct val="130000"/>
              </a:lnSpc>
              <a:buFontTx/>
              <a:buAutoNum type="arabicParenR"/>
            </a:pP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  </a:t>
            </a:r>
            <a:r>
              <a:rPr lang="en-US" altLang="zh-CN" b="1" dirty="0" smtClean="0">
                <a:latin typeface="Times New Roman" pitchFamily="18" charset="0"/>
              </a:rPr>
              <a:t>(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   </a:t>
            </a:r>
            <a:r>
              <a:rPr lang="en-US" altLang="zh-CN" b="1" dirty="0" smtClean="0">
                <a:latin typeface="Times New Roman" pitchFamily="18" charset="0"/>
              </a:rPr>
              <a:t>)  =  (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,  </a:t>
            </a:r>
            <a:r>
              <a:rPr lang="en-US" altLang="zh-CN" b="1" dirty="0" smtClean="0">
                <a:latin typeface="Times New Roman" pitchFamily="18" charset="0"/>
              </a:rPr>
              <a:t>)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  </a:t>
            </a:r>
            <a:r>
              <a:rPr lang="en-US" altLang="zh-CN" dirty="0" smtClean="0">
                <a:sym typeface="MT Extra" pitchFamily="18" charset="2"/>
              </a:rPr>
              <a:t>–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,  </a:t>
            </a:r>
            <a:r>
              <a:rPr lang="en-US" altLang="zh-CN" b="1" dirty="0" smtClean="0">
                <a:latin typeface="Times New Roman" pitchFamily="18" charset="0"/>
              </a:rPr>
              <a:t>)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</a:t>
            </a:r>
          </a:p>
          <a:p>
            <a:pPr marL="609600" indent="-609600" eaLnBrk="1" hangingPunct="1">
              <a:lnSpc>
                <a:spcPct val="130000"/>
              </a:lnSpc>
              <a:buFontTx/>
              <a:buNone/>
            </a:pPr>
            <a:r>
              <a:rPr lang="en-US" altLang="zh-CN" b="1" dirty="0" smtClean="0">
                <a:sym typeface="Symbol" pitchFamily="18" charset="2"/>
              </a:rPr>
              <a:t>                                          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( </a:t>
            </a:r>
            <a:r>
              <a:rPr lang="zh-CN" altLang="en-US" b="1" dirty="0" smtClean="0">
                <a:sym typeface="Symbol" pitchFamily="18" charset="2"/>
              </a:rPr>
              <a:t>拉格朗日公式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)</a:t>
            </a:r>
          </a:p>
          <a:p>
            <a:pPr marL="609600" indent="-609600" eaLnBrk="1" hangingPunct="1">
              <a:lnSpc>
                <a:spcPct val="13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2)     </a:t>
            </a:r>
            <a:r>
              <a:rPr lang="en-US" altLang="zh-CN" b="1" dirty="0" smtClean="0">
                <a:latin typeface="Times New Roman" pitchFamily="18" charset="0"/>
              </a:rPr>
              <a:t>(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   </a:t>
            </a:r>
            <a:r>
              <a:rPr lang="en-US" altLang="zh-CN" b="1" dirty="0" smtClean="0">
                <a:latin typeface="Times New Roman" pitchFamily="18" charset="0"/>
              </a:rPr>
              <a:t>)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+  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   </a:t>
            </a:r>
            <a:r>
              <a:rPr lang="en-US" altLang="zh-CN" b="1" dirty="0" smtClean="0">
                <a:latin typeface="Times New Roman" pitchFamily="18" charset="0"/>
              </a:rPr>
              <a:t>)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</a:p>
          <a:p>
            <a:pPr marL="609600" indent="-609600" eaLnBrk="1" hangingPunct="1">
              <a:lnSpc>
                <a:spcPct val="13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                               +  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  </a:t>
            </a:r>
            <a:r>
              <a:rPr lang="en-US" altLang="zh-CN" b="1" dirty="0" smtClean="0">
                <a:latin typeface="Times New Roman" pitchFamily="18" charset="0"/>
              </a:rPr>
              <a:t>)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=  0</a:t>
            </a:r>
          </a:p>
          <a:p>
            <a:pPr marL="609600" indent="-609600" eaLnBrk="1" hangingPunct="1">
              <a:lnSpc>
                <a:spcPct val="13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                                              (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雅可比恒等式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57755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Line 2"/>
          <p:cNvSpPr>
            <a:spLocks noChangeShapeType="1"/>
          </p:cNvSpPr>
          <p:nvPr/>
        </p:nvSpPr>
        <p:spPr bwMode="auto">
          <a:xfrm>
            <a:off x="3924300" y="5229225"/>
            <a:ext cx="2016125" cy="790575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8307" name="Line 3"/>
          <p:cNvSpPr>
            <a:spLocks noChangeShapeType="1"/>
          </p:cNvSpPr>
          <p:nvPr/>
        </p:nvSpPr>
        <p:spPr bwMode="auto">
          <a:xfrm flipV="1">
            <a:off x="3924300" y="2781300"/>
            <a:ext cx="1871663" cy="2447925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8308" name="Line 4"/>
          <p:cNvSpPr>
            <a:spLocks noChangeShapeType="1"/>
          </p:cNvSpPr>
          <p:nvPr/>
        </p:nvSpPr>
        <p:spPr bwMode="auto">
          <a:xfrm flipV="1">
            <a:off x="3276600" y="5229225"/>
            <a:ext cx="47513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309" name="Line 5"/>
          <p:cNvSpPr>
            <a:spLocks noChangeShapeType="1"/>
          </p:cNvSpPr>
          <p:nvPr/>
        </p:nvSpPr>
        <p:spPr bwMode="auto">
          <a:xfrm flipV="1">
            <a:off x="3924300" y="2781300"/>
            <a:ext cx="0" cy="35290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98310" name="Object 6"/>
          <p:cNvGraphicFramePr>
            <a:graphicFrameLocks noChangeAspect="1"/>
          </p:cNvGraphicFramePr>
          <p:nvPr/>
        </p:nvGraphicFramePr>
        <p:xfrm>
          <a:off x="6100763" y="5445125"/>
          <a:ext cx="1709737" cy="1227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752" name="公式" r:id="rId3" imgW="672808" imgH="482391" progId="Equation.3">
                  <p:embed/>
                </p:oleObj>
              </mc:Choice>
              <mc:Fallback>
                <p:oleObj name="公式" r:id="rId3" imgW="672808" imgH="482391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0763" y="5445125"/>
                        <a:ext cx="1709737" cy="1227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11" name="Freeform 7"/>
          <p:cNvSpPr>
            <a:spLocks/>
          </p:cNvSpPr>
          <p:nvPr/>
        </p:nvSpPr>
        <p:spPr bwMode="auto">
          <a:xfrm>
            <a:off x="3924300" y="2781300"/>
            <a:ext cx="3887788" cy="3240088"/>
          </a:xfrm>
          <a:custGeom>
            <a:avLst/>
            <a:gdLst>
              <a:gd name="T0" fmla="*/ 0 w 2449"/>
              <a:gd name="T1" fmla="*/ 2147483647 h 2041"/>
              <a:gd name="T2" fmla="*/ 2147483647 w 2449"/>
              <a:gd name="T3" fmla="*/ 2147483647 h 2041"/>
              <a:gd name="T4" fmla="*/ 2147483647 w 2449"/>
              <a:gd name="T5" fmla="*/ 2147483647 h 2041"/>
              <a:gd name="T6" fmla="*/ 2147483647 w 2449"/>
              <a:gd name="T7" fmla="*/ 0 h 2041"/>
              <a:gd name="T8" fmla="*/ 0 w 2449"/>
              <a:gd name="T9" fmla="*/ 2147483647 h 20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49"/>
              <a:gd name="T16" fmla="*/ 0 h 2041"/>
              <a:gd name="T17" fmla="*/ 2449 w 2449"/>
              <a:gd name="T18" fmla="*/ 2041 h 204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49" h="2041">
                <a:moveTo>
                  <a:pt x="0" y="1542"/>
                </a:moveTo>
                <a:lnTo>
                  <a:pt x="1270" y="2041"/>
                </a:lnTo>
                <a:lnTo>
                  <a:pt x="2449" y="499"/>
                </a:lnTo>
                <a:lnTo>
                  <a:pt x="1179" y="0"/>
                </a:lnTo>
                <a:lnTo>
                  <a:pt x="0" y="1542"/>
                </a:lnTo>
                <a:close/>
              </a:path>
            </a:pathLst>
          </a:custGeom>
          <a:solidFill>
            <a:srgbClr val="FF00FF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98312" name="Object 8"/>
          <p:cNvGraphicFramePr>
            <a:graphicFrameLocks noChangeAspect="1"/>
          </p:cNvGraphicFramePr>
          <p:nvPr/>
        </p:nvGraphicFramePr>
        <p:xfrm>
          <a:off x="3492500" y="5229225"/>
          <a:ext cx="44132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753" name="公式" r:id="rId5" imgW="190417" imgH="203112" progId="Equation.3">
                  <p:embed/>
                </p:oleObj>
              </mc:Choice>
              <mc:Fallback>
                <p:oleObj name="公式" r:id="rId5" imgW="190417" imgH="203112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5229225"/>
                        <a:ext cx="441325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13" name="Object 9"/>
          <p:cNvGraphicFramePr>
            <a:graphicFrameLocks noChangeAspect="1"/>
          </p:cNvGraphicFramePr>
          <p:nvPr/>
        </p:nvGraphicFramePr>
        <p:xfrm>
          <a:off x="2771775" y="120650"/>
          <a:ext cx="3725863" cy="1360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754" name="公式" r:id="rId7" imgW="1320227" imgH="482391" progId="Equation.3">
                  <p:embed/>
                </p:oleObj>
              </mc:Choice>
              <mc:Fallback>
                <p:oleObj name="公式" r:id="rId7" imgW="1320227" imgH="482391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120650"/>
                        <a:ext cx="3725863" cy="1360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14" name="Object 10"/>
          <p:cNvGraphicFramePr>
            <a:graphicFrameLocks noChangeAspect="1"/>
          </p:cNvGraphicFramePr>
          <p:nvPr/>
        </p:nvGraphicFramePr>
        <p:xfrm>
          <a:off x="431800" y="1484313"/>
          <a:ext cx="3133725" cy="1379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755" name="公式" r:id="rId9" imgW="1091726" imgH="482391" progId="Equation.3">
                  <p:embed/>
                </p:oleObj>
              </mc:Choice>
              <mc:Fallback>
                <p:oleObj name="公式" r:id="rId9" imgW="1091726" imgH="482391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0" y="1484313"/>
                        <a:ext cx="3133725" cy="1379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15" name="Rectangle 11"/>
          <p:cNvSpPr>
            <a:spLocks noChangeArrowheads="1"/>
          </p:cNvSpPr>
          <p:nvPr/>
        </p:nvSpPr>
        <p:spPr bwMode="auto">
          <a:xfrm>
            <a:off x="3059113" y="188913"/>
            <a:ext cx="647700" cy="1223962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98316" name="Rectangle 12"/>
          <p:cNvSpPr>
            <a:spLocks noChangeArrowheads="1"/>
          </p:cNvSpPr>
          <p:nvPr/>
        </p:nvSpPr>
        <p:spPr bwMode="auto">
          <a:xfrm>
            <a:off x="4500563" y="188913"/>
            <a:ext cx="647700" cy="1223962"/>
          </a:xfrm>
          <a:prstGeom prst="rect">
            <a:avLst/>
          </a:prstGeom>
          <a:solidFill>
            <a:srgbClr val="FF000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98317" name="Rectangle 13"/>
          <p:cNvSpPr>
            <a:spLocks noChangeArrowheads="1"/>
          </p:cNvSpPr>
          <p:nvPr/>
        </p:nvSpPr>
        <p:spPr bwMode="auto">
          <a:xfrm>
            <a:off x="5867400" y="188913"/>
            <a:ext cx="647700" cy="1223962"/>
          </a:xfrm>
          <a:prstGeom prst="rect">
            <a:avLst/>
          </a:prstGeom>
          <a:solidFill>
            <a:srgbClr val="00008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98318" name="Line 14"/>
          <p:cNvSpPr>
            <a:spLocks noChangeShapeType="1"/>
          </p:cNvSpPr>
          <p:nvPr/>
        </p:nvSpPr>
        <p:spPr bwMode="auto">
          <a:xfrm flipV="1">
            <a:off x="3924300" y="4221163"/>
            <a:ext cx="2376488" cy="1008062"/>
          </a:xfrm>
          <a:prstGeom prst="line">
            <a:avLst/>
          </a:prstGeom>
          <a:noFill/>
          <a:ln w="6350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98319" name="Object 15"/>
          <p:cNvGraphicFramePr>
            <a:graphicFrameLocks noChangeAspect="1"/>
          </p:cNvGraphicFramePr>
          <p:nvPr/>
        </p:nvGraphicFramePr>
        <p:xfrm>
          <a:off x="6459538" y="3644900"/>
          <a:ext cx="1423987" cy="126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756" name="公式" r:id="rId11" imgW="571500" imgH="508000" progId="Equation.3">
                  <p:embed/>
                </p:oleObj>
              </mc:Choice>
              <mc:Fallback>
                <p:oleObj name="公式" r:id="rId11" imgW="571500" imgH="5080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9538" y="3644900"/>
                        <a:ext cx="1423987" cy="1266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6336" name="Line 16"/>
          <p:cNvSpPr>
            <a:spLocks noChangeShapeType="1"/>
          </p:cNvSpPr>
          <p:nvPr/>
        </p:nvSpPr>
        <p:spPr bwMode="auto">
          <a:xfrm flipV="1">
            <a:off x="5148263" y="4221163"/>
            <a:ext cx="1152525" cy="1511300"/>
          </a:xfrm>
          <a:prstGeom prst="line">
            <a:avLst/>
          </a:prstGeom>
          <a:noFill/>
          <a:ln w="25400">
            <a:solidFill>
              <a:schemeClr val="tx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6337" name="Line 17"/>
          <p:cNvSpPr>
            <a:spLocks noChangeShapeType="1"/>
          </p:cNvSpPr>
          <p:nvPr/>
        </p:nvSpPr>
        <p:spPr bwMode="auto">
          <a:xfrm>
            <a:off x="3924300" y="5229225"/>
            <a:ext cx="1223963" cy="504825"/>
          </a:xfrm>
          <a:prstGeom prst="line">
            <a:avLst/>
          </a:prstGeom>
          <a:noFill/>
          <a:ln w="762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896338" name="Object 18"/>
          <p:cNvGraphicFramePr>
            <a:graphicFrameLocks noChangeAspect="1"/>
          </p:cNvGraphicFramePr>
          <p:nvPr/>
        </p:nvGraphicFramePr>
        <p:xfrm>
          <a:off x="4427538" y="5661025"/>
          <a:ext cx="846137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757" name="公式" r:id="rId13" imgW="304536" imgH="215713" progId="Equation.3">
                  <p:embed/>
                </p:oleObj>
              </mc:Choice>
              <mc:Fallback>
                <p:oleObj name="公式" r:id="rId13" imgW="304536" imgH="215713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5661025"/>
                        <a:ext cx="846137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23" name="Object 19"/>
          <p:cNvGraphicFramePr>
            <a:graphicFrameLocks noChangeAspect="1"/>
          </p:cNvGraphicFramePr>
          <p:nvPr/>
        </p:nvGraphicFramePr>
        <p:xfrm>
          <a:off x="5595938" y="1773238"/>
          <a:ext cx="1743075" cy="1227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758" name="公式" r:id="rId15" imgW="685800" imgH="482600" progId="Equation.3">
                  <p:embed/>
                </p:oleObj>
              </mc:Choice>
              <mc:Fallback>
                <p:oleObj name="公式" r:id="rId15" imgW="685800" imgH="4826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5938" y="1773238"/>
                        <a:ext cx="1743075" cy="1227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6340" name="Object 20"/>
          <p:cNvGraphicFramePr>
            <a:graphicFrameLocks noChangeAspect="1"/>
          </p:cNvGraphicFramePr>
          <p:nvPr/>
        </p:nvGraphicFramePr>
        <p:xfrm>
          <a:off x="323850" y="3573463"/>
          <a:ext cx="2911475" cy="268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759" name="公式" r:id="rId17" imgW="990600" imgH="914400" progId="Equation.3">
                  <p:embed/>
                </p:oleObj>
              </mc:Choice>
              <mc:Fallback>
                <p:oleObj name="公式" r:id="rId17" imgW="990600" imgH="9144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3573463"/>
                        <a:ext cx="2911475" cy="2689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6341" name="Rectangle 21"/>
          <p:cNvSpPr>
            <a:spLocks noChangeArrowheads="1"/>
          </p:cNvSpPr>
          <p:nvPr/>
        </p:nvSpPr>
        <p:spPr bwMode="auto">
          <a:xfrm>
            <a:off x="1258888" y="4941888"/>
            <a:ext cx="1728787" cy="1366837"/>
          </a:xfrm>
          <a:prstGeom prst="rect">
            <a:avLst/>
          </a:prstGeom>
          <a:solidFill>
            <a:srgbClr val="FF00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896342" name="Freeform 22"/>
          <p:cNvSpPr>
            <a:spLocks/>
          </p:cNvSpPr>
          <p:nvPr/>
        </p:nvSpPr>
        <p:spPr bwMode="auto">
          <a:xfrm>
            <a:off x="3924300" y="1844675"/>
            <a:ext cx="4103688" cy="3384550"/>
          </a:xfrm>
          <a:custGeom>
            <a:avLst/>
            <a:gdLst>
              <a:gd name="T0" fmla="*/ 0 w 2585"/>
              <a:gd name="T1" fmla="*/ 2147483647 h 2132"/>
              <a:gd name="T2" fmla="*/ 2147483647 w 2585"/>
              <a:gd name="T3" fmla="*/ 2147483647 h 2132"/>
              <a:gd name="T4" fmla="*/ 2147483647 w 2585"/>
              <a:gd name="T5" fmla="*/ 0 h 2132"/>
              <a:gd name="T6" fmla="*/ 2147483647 w 2585"/>
              <a:gd name="T7" fmla="*/ 2147483647 h 2132"/>
              <a:gd name="T8" fmla="*/ 0 w 2585"/>
              <a:gd name="T9" fmla="*/ 2147483647 h 21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85"/>
              <a:gd name="T16" fmla="*/ 0 h 2132"/>
              <a:gd name="T17" fmla="*/ 2585 w 2585"/>
              <a:gd name="T18" fmla="*/ 2132 h 213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85" h="2132">
                <a:moveTo>
                  <a:pt x="0" y="2132"/>
                </a:moveTo>
                <a:lnTo>
                  <a:pt x="1497" y="1497"/>
                </a:lnTo>
                <a:lnTo>
                  <a:pt x="2585" y="0"/>
                </a:lnTo>
                <a:lnTo>
                  <a:pt x="1179" y="590"/>
                </a:lnTo>
                <a:lnTo>
                  <a:pt x="0" y="2132"/>
                </a:lnTo>
                <a:close/>
              </a:path>
            </a:pathLst>
          </a:custGeom>
          <a:solidFill>
            <a:srgbClr val="0000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6343" name="Rectangle 23"/>
          <p:cNvSpPr>
            <a:spLocks noChangeArrowheads="1"/>
          </p:cNvSpPr>
          <p:nvPr/>
        </p:nvSpPr>
        <p:spPr bwMode="auto">
          <a:xfrm>
            <a:off x="1258888" y="3500438"/>
            <a:ext cx="1728787" cy="1366837"/>
          </a:xfrm>
          <a:prstGeom prst="rect">
            <a:avLst/>
          </a:prstGeom>
          <a:solidFill>
            <a:srgbClr val="0000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6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896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6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96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6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96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896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96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6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896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6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96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96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6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896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896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6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96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896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6336" grpId="0" animBg="1"/>
      <p:bldP spid="3896337" grpId="0" animBg="1"/>
      <p:bldP spid="3896341" grpId="0" animBg="1"/>
      <p:bldP spid="3896342" grpId="0" animBg="1"/>
      <p:bldP spid="389634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b="1" smtClean="0"/>
              <a:t>方阵的行列式    </a:t>
            </a:r>
            <a:r>
              <a:rPr lang="en-US" altLang="zh-CN" b="1" smtClean="0"/>
              <a:t>-----  </a:t>
            </a:r>
            <a:r>
              <a:rPr lang="zh-CN" altLang="en-US" b="1" smtClean="0"/>
              <a:t>引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</a:t>
            </a:r>
          </a:p>
          <a:p>
            <a:pPr marL="609600" indent="-609600" eaLnBrk="1" hangingPunct="1"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1.   2 </a:t>
            </a:r>
            <a:r>
              <a:rPr lang="zh-CN" altLang="en-US" b="1" smtClean="0">
                <a:latin typeface="Times New Roman" pitchFamily="18" charset="0"/>
              </a:rPr>
              <a:t>阶行列式的几何意义；</a:t>
            </a:r>
          </a:p>
          <a:p>
            <a:pPr marL="609600" indent="-609600" eaLnBrk="1" hangingPunct="1"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   </a:t>
            </a:r>
            <a:r>
              <a:rPr lang="en-US" altLang="zh-CN" b="1" smtClean="0">
                <a:latin typeface="Times New Roman" pitchFamily="18" charset="0"/>
              </a:rPr>
              <a:t>2.   2 </a:t>
            </a:r>
            <a:r>
              <a:rPr lang="zh-CN" altLang="en-US" b="1" smtClean="0">
                <a:latin typeface="Times New Roman" pitchFamily="18" charset="0"/>
              </a:rPr>
              <a:t>阶行列式的代数意义；</a:t>
            </a:r>
          </a:p>
          <a:p>
            <a:pPr marL="609600" indent="-609600" eaLnBrk="1" hangingPunct="1"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   </a:t>
            </a:r>
            <a:r>
              <a:rPr lang="en-US" altLang="zh-CN" b="1" smtClean="0">
                <a:solidFill>
                  <a:srgbClr val="FFFF00"/>
                </a:solidFill>
                <a:latin typeface="Times New Roman" pitchFamily="18" charset="0"/>
              </a:rPr>
              <a:t>3.   </a:t>
            </a:r>
            <a:r>
              <a:rPr lang="zh-CN" altLang="en-US" b="1" smtClean="0">
                <a:solidFill>
                  <a:srgbClr val="FFFF00"/>
                </a:solidFill>
                <a:latin typeface="Times New Roman" pitchFamily="18" charset="0"/>
              </a:rPr>
              <a:t>猜 </a:t>
            </a:r>
            <a:r>
              <a:rPr lang="en-US" altLang="zh-CN" b="1" smtClean="0">
                <a:solidFill>
                  <a:srgbClr val="FFFF00"/>
                </a:solidFill>
                <a:latin typeface="Times New Roman" pitchFamily="18" charset="0"/>
              </a:rPr>
              <a:t>3 </a:t>
            </a:r>
            <a:r>
              <a:rPr lang="zh-CN" altLang="en-US" b="1" smtClean="0">
                <a:solidFill>
                  <a:srgbClr val="FFFF00"/>
                </a:solidFill>
                <a:latin typeface="Times New Roman" pitchFamily="18" charset="0"/>
              </a:rPr>
              <a:t>阶行列式的公式</a:t>
            </a:r>
          </a:p>
          <a:p>
            <a:pPr marL="609600" indent="-609600" eaLnBrk="1" hangingPunct="1">
              <a:buFontTx/>
              <a:buNone/>
            </a:pPr>
            <a:endParaRPr lang="en-US" altLang="zh-CN" b="1" smtClean="0">
              <a:solidFill>
                <a:srgbClr val="FFFF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7703" name="Rectangle 7"/>
          <p:cNvSpPr>
            <a:spLocks noGrp="1" noChangeArrowheads="1"/>
          </p:cNvSpPr>
          <p:nvPr>
            <p:ph type="title"/>
          </p:nvPr>
        </p:nvSpPr>
        <p:spPr>
          <a:xfrm>
            <a:off x="4714875" y="5876925"/>
            <a:ext cx="4429125" cy="704850"/>
          </a:xfrm>
          <a:noFill/>
        </p:spPr>
        <p:txBody>
          <a:bodyPr/>
          <a:lstStyle/>
          <a:p>
            <a:pPr eaLnBrk="1" hangingPunct="1"/>
            <a:r>
              <a:rPr lang="zh-CN" altLang="en-US" sz="3200" b="1" smtClean="0">
                <a:ea typeface="华文楷体" pitchFamily="2" charset="-122"/>
              </a:rPr>
              <a:t>平行六面体有向体积</a:t>
            </a:r>
          </a:p>
        </p:txBody>
      </p:sp>
      <p:sp>
        <p:nvSpPr>
          <p:cNvPr id="3357705" name="Rectangle 9"/>
          <p:cNvSpPr>
            <a:spLocks noChangeArrowheads="1"/>
          </p:cNvSpPr>
          <p:nvPr/>
        </p:nvSpPr>
        <p:spPr bwMode="auto">
          <a:xfrm>
            <a:off x="0" y="5876925"/>
            <a:ext cx="446405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>
                <a:solidFill>
                  <a:schemeClr val="tx2"/>
                </a:solidFill>
                <a:ea typeface="华文楷体" pitchFamily="2" charset="-122"/>
              </a:rPr>
              <a:t>平行四边形有向面积</a:t>
            </a:r>
          </a:p>
        </p:txBody>
      </p:sp>
      <p:graphicFrame>
        <p:nvGraphicFramePr>
          <p:cNvPr id="100356" name="Object 10"/>
          <p:cNvGraphicFramePr>
            <a:graphicFrameLocks noChangeAspect="1"/>
          </p:cNvGraphicFramePr>
          <p:nvPr/>
        </p:nvGraphicFramePr>
        <p:xfrm>
          <a:off x="827088" y="2349500"/>
          <a:ext cx="3089275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973" name="公式" r:id="rId3" imgW="1028254" imgH="215806" progId="Equation.3">
                  <p:embed/>
                </p:oleObj>
              </mc:Choice>
              <mc:Fallback>
                <p:oleObj name="公式" r:id="rId3" imgW="1028254" imgH="215806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349500"/>
                        <a:ext cx="3089275" cy="646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57707" name="Line 11"/>
          <p:cNvSpPr>
            <a:spLocks noChangeShapeType="1"/>
          </p:cNvSpPr>
          <p:nvPr/>
        </p:nvSpPr>
        <p:spPr bwMode="auto">
          <a:xfrm flipV="1">
            <a:off x="1547813" y="4941888"/>
            <a:ext cx="2087562" cy="431800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357708" name="Object 12"/>
          <p:cNvGraphicFramePr>
            <a:graphicFrameLocks noChangeAspect="1"/>
          </p:cNvGraphicFramePr>
          <p:nvPr/>
        </p:nvGraphicFramePr>
        <p:xfrm>
          <a:off x="2555875" y="5084763"/>
          <a:ext cx="452438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974" name="公式" r:id="rId5" imgW="177569" imgH="215619" progId="Equation.3">
                  <p:embed/>
                </p:oleObj>
              </mc:Choice>
              <mc:Fallback>
                <p:oleObj name="公式" r:id="rId5" imgW="177569" imgH="215619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5084763"/>
                        <a:ext cx="452438" cy="54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57709" name="Object 13"/>
          <p:cNvGraphicFramePr>
            <a:graphicFrameLocks noChangeAspect="1"/>
          </p:cNvGraphicFramePr>
          <p:nvPr/>
        </p:nvGraphicFramePr>
        <p:xfrm>
          <a:off x="1116013" y="5229225"/>
          <a:ext cx="45720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975" name="公式" r:id="rId7" imgW="126835" imgH="139518" progId="Equation.3">
                  <p:embed/>
                </p:oleObj>
              </mc:Choice>
              <mc:Fallback>
                <p:oleObj name="公式" r:id="rId7" imgW="126835" imgH="139518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5229225"/>
                        <a:ext cx="457200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57710" name="Line 14"/>
          <p:cNvSpPr>
            <a:spLocks noChangeShapeType="1"/>
          </p:cNvSpPr>
          <p:nvPr/>
        </p:nvSpPr>
        <p:spPr bwMode="auto">
          <a:xfrm flipH="1" flipV="1">
            <a:off x="900113" y="4149725"/>
            <a:ext cx="646112" cy="1223963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357711" name="Object 15"/>
          <p:cNvGraphicFramePr>
            <a:graphicFrameLocks noChangeAspect="1"/>
          </p:cNvGraphicFramePr>
          <p:nvPr/>
        </p:nvGraphicFramePr>
        <p:xfrm>
          <a:off x="611188" y="4508500"/>
          <a:ext cx="484187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976" name="公式" r:id="rId9" imgW="190335" imgH="215713" progId="Equation.3">
                  <p:embed/>
                </p:oleObj>
              </mc:Choice>
              <mc:Fallback>
                <p:oleObj name="公式" r:id="rId9" imgW="190335" imgH="215713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4508500"/>
                        <a:ext cx="484187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57715" name="Freeform 19"/>
          <p:cNvSpPr>
            <a:spLocks/>
          </p:cNvSpPr>
          <p:nvPr/>
        </p:nvSpPr>
        <p:spPr bwMode="auto">
          <a:xfrm>
            <a:off x="900113" y="3716338"/>
            <a:ext cx="2735262" cy="1657350"/>
          </a:xfrm>
          <a:custGeom>
            <a:avLst/>
            <a:gdLst>
              <a:gd name="T0" fmla="*/ 2147483647 w 1723"/>
              <a:gd name="T1" fmla="*/ 2147483647 h 1044"/>
              <a:gd name="T2" fmla="*/ 2147483647 w 1723"/>
              <a:gd name="T3" fmla="*/ 2147483647 h 1044"/>
              <a:gd name="T4" fmla="*/ 2147483647 w 1723"/>
              <a:gd name="T5" fmla="*/ 0 h 1044"/>
              <a:gd name="T6" fmla="*/ 0 w 1723"/>
              <a:gd name="T7" fmla="*/ 2147483647 h 1044"/>
              <a:gd name="T8" fmla="*/ 2147483647 w 1723"/>
              <a:gd name="T9" fmla="*/ 2147483647 h 10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23"/>
              <a:gd name="T16" fmla="*/ 0 h 1044"/>
              <a:gd name="T17" fmla="*/ 1723 w 1723"/>
              <a:gd name="T18" fmla="*/ 1044 h 10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23" h="1044">
                <a:moveTo>
                  <a:pt x="408" y="1044"/>
                </a:moveTo>
                <a:lnTo>
                  <a:pt x="1723" y="772"/>
                </a:lnTo>
                <a:lnTo>
                  <a:pt x="1315" y="0"/>
                </a:lnTo>
                <a:lnTo>
                  <a:pt x="0" y="273"/>
                </a:lnTo>
                <a:lnTo>
                  <a:pt x="408" y="1044"/>
                </a:lnTo>
                <a:close/>
              </a:path>
            </a:pathLst>
          </a:custGeom>
          <a:solidFill>
            <a:srgbClr val="FF99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57716" name="AutoShape 20"/>
          <p:cNvSpPr>
            <a:spLocks noChangeArrowheads="1"/>
          </p:cNvSpPr>
          <p:nvPr/>
        </p:nvSpPr>
        <p:spPr bwMode="auto">
          <a:xfrm>
            <a:off x="1547813" y="549275"/>
            <a:ext cx="720725" cy="1439863"/>
          </a:xfrm>
          <a:prstGeom prst="roundRect">
            <a:avLst>
              <a:gd name="adj" fmla="val 16667"/>
            </a:avLst>
          </a:prstGeom>
          <a:solidFill>
            <a:srgbClr val="FFCC99">
              <a:alpha val="79999"/>
            </a:srgbClr>
          </a:solidFill>
          <a:ln w="34925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357717" name="AutoShape 21"/>
          <p:cNvSpPr>
            <a:spLocks noChangeArrowheads="1"/>
          </p:cNvSpPr>
          <p:nvPr/>
        </p:nvSpPr>
        <p:spPr bwMode="auto">
          <a:xfrm>
            <a:off x="2555875" y="549275"/>
            <a:ext cx="720725" cy="1439863"/>
          </a:xfrm>
          <a:prstGeom prst="roundRect">
            <a:avLst>
              <a:gd name="adj" fmla="val 16667"/>
            </a:avLst>
          </a:prstGeom>
          <a:solidFill>
            <a:srgbClr val="FFCC99">
              <a:alpha val="79999"/>
            </a:srgbClr>
          </a:solidFill>
          <a:ln w="34925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100365" name="Object 22"/>
          <p:cNvGraphicFramePr>
            <a:graphicFrameLocks noChangeAspect="1"/>
          </p:cNvGraphicFramePr>
          <p:nvPr/>
        </p:nvGraphicFramePr>
        <p:xfrm>
          <a:off x="1331913" y="476250"/>
          <a:ext cx="2154237" cy="148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977" name="公式" r:id="rId11" imgW="698197" imgH="482391" progId="Equation.3">
                  <p:embed/>
                </p:oleObj>
              </mc:Choice>
              <mc:Fallback>
                <p:oleObj name="公式" r:id="rId11" imgW="698197" imgH="482391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476250"/>
                        <a:ext cx="2154237" cy="148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57719" name="AutoShape 23"/>
          <p:cNvSpPr>
            <a:spLocks noChangeArrowheads="1"/>
          </p:cNvSpPr>
          <p:nvPr/>
        </p:nvSpPr>
        <p:spPr bwMode="auto">
          <a:xfrm>
            <a:off x="5219700" y="333375"/>
            <a:ext cx="720725" cy="2087563"/>
          </a:xfrm>
          <a:prstGeom prst="roundRect">
            <a:avLst>
              <a:gd name="adj" fmla="val 16667"/>
            </a:avLst>
          </a:prstGeom>
          <a:solidFill>
            <a:srgbClr val="FFCC99">
              <a:alpha val="79999"/>
            </a:srgbClr>
          </a:solidFill>
          <a:ln w="34925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357720" name="AutoShape 24"/>
          <p:cNvSpPr>
            <a:spLocks noChangeArrowheads="1"/>
          </p:cNvSpPr>
          <p:nvPr/>
        </p:nvSpPr>
        <p:spPr bwMode="auto">
          <a:xfrm>
            <a:off x="6227763" y="333375"/>
            <a:ext cx="720725" cy="2087563"/>
          </a:xfrm>
          <a:prstGeom prst="roundRect">
            <a:avLst>
              <a:gd name="adj" fmla="val 16667"/>
            </a:avLst>
          </a:prstGeom>
          <a:solidFill>
            <a:srgbClr val="FFCC99">
              <a:alpha val="79999"/>
            </a:srgbClr>
          </a:solidFill>
          <a:ln w="34925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357721" name="AutoShape 25"/>
          <p:cNvSpPr>
            <a:spLocks noChangeArrowheads="1"/>
          </p:cNvSpPr>
          <p:nvPr/>
        </p:nvSpPr>
        <p:spPr bwMode="auto">
          <a:xfrm>
            <a:off x="7235825" y="333375"/>
            <a:ext cx="720725" cy="2087563"/>
          </a:xfrm>
          <a:prstGeom prst="roundRect">
            <a:avLst>
              <a:gd name="adj" fmla="val 16667"/>
            </a:avLst>
          </a:prstGeom>
          <a:solidFill>
            <a:srgbClr val="FFCC99">
              <a:alpha val="79999"/>
            </a:srgbClr>
          </a:solidFill>
          <a:ln w="34925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3357722" name="Object 26"/>
          <p:cNvGraphicFramePr>
            <a:graphicFrameLocks noChangeAspect="1"/>
          </p:cNvGraphicFramePr>
          <p:nvPr/>
        </p:nvGraphicFramePr>
        <p:xfrm>
          <a:off x="8189913" y="1125538"/>
          <a:ext cx="954087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978" name="公式" r:id="rId13" imgW="317087" imgH="177569" progId="Equation.3">
                  <p:embed/>
                </p:oleObj>
              </mc:Choice>
              <mc:Fallback>
                <p:oleObj name="公式" r:id="rId13" imgW="317087" imgH="177569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89913" y="1125538"/>
                        <a:ext cx="954087" cy="53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57723" name="Object 27"/>
          <p:cNvGraphicFramePr>
            <a:graphicFrameLocks noChangeAspect="1"/>
          </p:cNvGraphicFramePr>
          <p:nvPr/>
        </p:nvGraphicFramePr>
        <p:xfrm>
          <a:off x="5003800" y="333375"/>
          <a:ext cx="3146425" cy="215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979" name="公式" r:id="rId15" imgW="1040948" imgH="710891" progId="Equation.3">
                  <p:embed/>
                </p:oleObj>
              </mc:Choice>
              <mc:Fallback>
                <p:oleObj name="公式" r:id="rId15" imgW="1040948" imgH="710891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333375"/>
                        <a:ext cx="3146425" cy="2151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57724" name="Object 28"/>
          <p:cNvGraphicFramePr>
            <a:graphicFrameLocks noChangeAspect="1"/>
          </p:cNvGraphicFramePr>
          <p:nvPr/>
        </p:nvGraphicFramePr>
        <p:xfrm>
          <a:off x="5148263" y="5229225"/>
          <a:ext cx="45720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980" name="公式" r:id="rId17" imgW="126835" imgH="139518" progId="Equation.3">
                  <p:embed/>
                </p:oleObj>
              </mc:Choice>
              <mc:Fallback>
                <p:oleObj name="公式" r:id="rId17" imgW="126835" imgH="139518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5229225"/>
                        <a:ext cx="457200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57725" name="Line 29"/>
          <p:cNvSpPr>
            <a:spLocks noChangeShapeType="1"/>
          </p:cNvSpPr>
          <p:nvPr/>
        </p:nvSpPr>
        <p:spPr bwMode="auto">
          <a:xfrm>
            <a:off x="5508625" y="5157788"/>
            <a:ext cx="2159000" cy="287337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357726" name="Object 30"/>
          <p:cNvGraphicFramePr>
            <a:graphicFrameLocks noChangeAspect="1"/>
          </p:cNvGraphicFramePr>
          <p:nvPr/>
        </p:nvGraphicFramePr>
        <p:xfrm>
          <a:off x="6300788" y="5229225"/>
          <a:ext cx="473075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981" name="公式" r:id="rId18" imgW="177569" imgH="215619" progId="Equation.3">
                  <p:embed/>
                </p:oleObj>
              </mc:Choice>
              <mc:Fallback>
                <p:oleObj name="公式" r:id="rId18" imgW="177569" imgH="215619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788" y="5229225"/>
                        <a:ext cx="473075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57728" name="Line 32"/>
          <p:cNvSpPr>
            <a:spLocks noChangeShapeType="1"/>
          </p:cNvSpPr>
          <p:nvPr/>
        </p:nvSpPr>
        <p:spPr bwMode="auto">
          <a:xfrm flipV="1">
            <a:off x="5508625" y="4149725"/>
            <a:ext cx="1368425" cy="1008063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357729" name="Object 33"/>
          <p:cNvGraphicFramePr>
            <a:graphicFrameLocks noChangeAspect="1"/>
          </p:cNvGraphicFramePr>
          <p:nvPr/>
        </p:nvGraphicFramePr>
        <p:xfrm>
          <a:off x="6011863" y="4005263"/>
          <a:ext cx="460375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982" name="公式" r:id="rId20" imgW="190335" imgH="215713" progId="Equation.3">
                  <p:embed/>
                </p:oleObj>
              </mc:Choice>
              <mc:Fallback>
                <p:oleObj name="公式" r:id="rId20" imgW="190335" imgH="215713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863" y="4005263"/>
                        <a:ext cx="460375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57730" name="Line 34"/>
          <p:cNvSpPr>
            <a:spLocks noChangeShapeType="1"/>
          </p:cNvSpPr>
          <p:nvPr/>
        </p:nvSpPr>
        <p:spPr bwMode="auto">
          <a:xfrm flipV="1">
            <a:off x="5508625" y="3500438"/>
            <a:ext cx="287338" cy="1655762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357731" name="Object 35"/>
          <p:cNvGraphicFramePr>
            <a:graphicFrameLocks noChangeAspect="1"/>
          </p:cNvGraphicFramePr>
          <p:nvPr/>
        </p:nvGraphicFramePr>
        <p:xfrm>
          <a:off x="4992688" y="3860800"/>
          <a:ext cx="506412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983" name="公式" r:id="rId22" imgW="190500" imgH="228600" progId="Equation.3">
                  <p:embed/>
                </p:oleObj>
              </mc:Choice>
              <mc:Fallback>
                <p:oleObj name="公式" r:id="rId22" imgW="190500" imgH="22860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2688" y="3860800"/>
                        <a:ext cx="506412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57732" name="Line 36"/>
          <p:cNvSpPr>
            <a:spLocks noChangeShapeType="1"/>
          </p:cNvSpPr>
          <p:nvPr/>
        </p:nvSpPr>
        <p:spPr bwMode="auto">
          <a:xfrm>
            <a:off x="6804025" y="4149725"/>
            <a:ext cx="1871663" cy="142875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57733" name="Line 37"/>
          <p:cNvSpPr>
            <a:spLocks noChangeShapeType="1"/>
          </p:cNvSpPr>
          <p:nvPr/>
        </p:nvSpPr>
        <p:spPr bwMode="auto">
          <a:xfrm flipV="1">
            <a:off x="7596188" y="4292600"/>
            <a:ext cx="1079500" cy="1152525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57734" name="Line 38"/>
          <p:cNvSpPr>
            <a:spLocks noChangeShapeType="1"/>
          </p:cNvSpPr>
          <p:nvPr/>
        </p:nvSpPr>
        <p:spPr bwMode="auto">
          <a:xfrm flipV="1">
            <a:off x="6804025" y="2852738"/>
            <a:ext cx="288925" cy="1296987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57735" name="Line 39"/>
          <p:cNvSpPr>
            <a:spLocks noChangeShapeType="1"/>
          </p:cNvSpPr>
          <p:nvPr/>
        </p:nvSpPr>
        <p:spPr bwMode="auto">
          <a:xfrm flipV="1">
            <a:off x="8675688" y="2997200"/>
            <a:ext cx="215900" cy="1296988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57736" name="Line 40"/>
          <p:cNvSpPr>
            <a:spLocks noChangeShapeType="1"/>
          </p:cNvSpPr>
          <p:nvPr/>
        </p:nvSpPr>
        <p:spPr bwMode="auto">
          <a:xfrm flipV="1">
            <a:off x="7596188" y="3789363"/>
            <a:ext cx="288925" cy="1655762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57737" name="Line 41"/>
          <p:cNvSpPr>
            <a:spLocks noChangeShapeType="1"/>
          </p:cNvSpPr>
          <p:nvPr/>
        </p:nvSpPr>
        <p:spPr bwMode="auto">
          <a:xfrm>
            <a:off x="5724525" y="3573463"/>
            <a:ext cx="2160588" cy="215900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57738" name="Line 42"/>
          <p:cNvSpPr>
            <a:spLocks noChangeShapeType="1"/>
          </p:cNvSpPr>
          <p:nvPr/>
        </p:nvSpPr>
        <p:spPr bwMode="auto">
          <a:xfrm>
            <a:off x="7054850" y="2852738"/>
            <a:ext cx="1838325" cy="144462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57739" name="Line 43"/>
          <p:cNvSpPr>
            <a:spLocks noChangeShapeType="1"/>
          </p:cNvSpPr>
          <p:nvPr/>
        </p:nvSpPr>
        <p:spPr bwMode="auto">
          <a:xfrm flipV="1">
            <a:off x="7885113" y="3068638"/>
            <a:ext cx="935037" cy="720725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57740" name="Line 44"/>
          <p:cNvSpPr>
            <a:spLocks noChangeShapeType="1"/>
          </p:cNvSpPr>
          <p:nvPr/>
        </p:nvSpPr>
        <p:spPr bwMode="auto">
          <a:xfrm flipV="1">
            <a:off x="5795963" y="2852738"/>
            <a:ext cx="1296987" cy="720725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57741" name="Freeform 45"/>
          <p:cNvSpPr>
            <a:spLocks/>
          </p:cNvSpPr>
          <p:nvPr/>
        </p:nvSpPr>
        <p:spPr bwMode="auto">
          <a:xfrm>
            <a:off x="5508625" y="3573463"/>
            <a:ext cx="2376488" cy="1871662"/>
          </a:xfrm>
          <a:custGeom>
            <a:avLst/>
            <a:gdLst>
              <a:gd name="T0" fmla="*/ 0 w 1497"/>
              <a:gd name="T1" fmla="*/ 2147483647 h 1179"/>
              <a:gd name="T2" fmla="*/ 2147483647 w 1497"/>
              <a:gd name="T3" fmla="*/ 2147483647 h 1179"/>
              <a:gd name="T4" fmla="*/ 2147483647 w 1497"/>
              <a:gd name="T5" fmla="*/ 2147483647 h 1179"/>
              <a:gd name="T6" fmla="*/ 2147483647 w 1497"/>
              <a:gd name="T7" fmla="*/ 0 h 1179"/>
              <a:gd name="T8" fmla="*/ 0 w 1497"/>
              <a:gd name="T9" fmla="*/ 2147483647 h 11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97"/>
              <a:gd name="T16" fmla="*/ 0 h 1179"/>
              <a:gd name="T17" fmla="*/ 1497 w 1497"/>
              <a:gd name="T18" fmla="*/ 1179 h 117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97" h="1179">
                <a:moveTo>
                  <a:pt x="0" y="998"/>
                </a:moveTo>
                <a:lnTo>
                  <a:pt x="1315" y="1179"/>
                </a:lnTo>
                <a:lnTo>
                  <a:pt x="1497" y="136"/>
                </a:lnTo>
                <a:lnTo>
                  <a:pt x="181" y="0"/>
                </a:lnTo>
                <a:lnTo>
                  <a:pt x="0" y="998"/>
                </a:lnTo>
                <a:close/>
              </a:path>
            </a:pathLst>
          </a:custGeom>
          <a:solidFill>
            <a:srgbClr val="FFCC99">
              <a:alpha val="79999"/>
            </a:srgbClr>
          </a:solidFill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57742" name="Freeform 46"/>
          <p:cNvSpPr>
            <a:spLocks/>
          </p:cNvSpPr>
          <p:nvPr/>
        </p:nvSpPr>
        <p:spPr bwMode="auto">
          <a:xfrm>
            <a:off x="5795963" y="2852738"/>
            <a:ext cx="3097212" cy="936625"/>
          </a:xfrm>
          <a:custGeom>
            <a:avLst/>
            <a:gdLst>
              <a:gd name="T0" fmla="*/ 0 w 1951"/>
              <a:gd name="T1" fmla="*/ 2147483647 h 590"/>
              <a:gd name="T2" fmla="*/ 2147483647 w 1951"/>
              <a:gd name="T3" fmla="*/ 2147483647 h 590"/>
              <a:gd name="T4" fmla="*/ 2147483647 w 1951"/>
              <a:gd name="T5" fmla="*/ 2147483647 h 590"/>
              <a:gd name="T6" fmla="*/ 2147483647 w 1951"/>
              <a:gd name="T7" fmla="*/ 0 h 590"/>
              <a:gd name="T8" fmla="*/ 0 w 1951"/>
              <a:gd name="T9" fmla="*/ 2147483647 h 5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51"/>
              <a:gd name="T16" fmla="*/ 0 h 590"/>
              <a:gd name="T17" fmla="*/ 1951 w 1951"/>
              <a:gd name="T18" fmla="*/ 590 h 5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51" h="590">
                <a:moveTo>
                  <a:pt x="0" y="454"/>
                </a:moveTo>
                <a:lnTo>
                  <a:pt x="1316" y="590"/>
                </a:lnTo>
                <a:lnTo>
                  <a:pt x="1951" y="91"/>
                </a:lnTo>
                <a:lnTo>
                  <a:pt x="817" y="0"/>
                </a:lnTo>
                <a:lnTo>
                  <a:pt x="0" y="454"/>
                </a:lnTo>
                <a:close/>
              </a:path>
            </a:pathLst>
          </a:custGeom>
          <a:solidFill>
            <a:srgbClr val="FFCC99">
              <a:alpha val="76862"/>
            </a:srgbClr>
          </a:solidFill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57743" name="Freeform 47"/>
          <p:cNvSpPr>
            <a:spLocks/>
          </p:cNvSpPr>
          <p:nvPr/>
        </p:nvSpPr>
        <p:spPr bwMode="auto">
          <a:xfrm>
            <a:off x="7596188" y="2997200"/>
            <a:ext cx="1296987" cy="2447925"/>
          </a:xfrm>
          <a:custGeom>
            <a:avLst/>
            <a:gdLst>
              <a:gd name="T0" fmla="*/ 0 w 817"/>
              <a:gd name="T1" fmla="*/ 2147483647 h 1542"/>
              <a:gd name="T2" fmla="*/ 2147483647 w 817"/>
              <a:gd name="T3" fmla="*/ 2147483647 h 1542"/>
              <a:gd name="T4" fmla="*/ 2147483647 w 817"/>
              <a:gd name="T5" fmla="*/ 0 h 1542"/>
              <a:gd name="T6" fmla="*/ 2147483647 w 817"/>
              <a:gd name="T7" fmla="*/ 2147483647 h 1542"/>
              <a:gd name="T8" fmla="*/ 0 w 817"/>
              <a:gd name="T9" fmla="*/ 2147483647 h 15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17"/>
              <a:gd name="T16" fmla="*/ 0 h 1542"/>
              <a:gd name="T17" fmla="*/ 817 w 817"/>
              <a:gd name="T18" fmla="*/ 1542 h 15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17" h="1542">
                <a:moveTo>
                  <a:pt x="0" y="1542"/>
                </a:moveTo>
                <a:lnTo>
                  <a:pt x="680" y="816"/>
                </a:lnTo>
                <a:lnTo>
                  <a:pt x="817" y="0"/>
                </a:lnTo>
                <a:lnTo>
                  <a:pt x="182" y="499"/>
                </a:lnTo>
                <a:lnTo>
                  <a:pt x="0" y="1542"/>
                </a:lnTo>
                <a:close/>
              </a:path>
            </a:pathLst>
          </a:custGeom>
          <a:solidFill>
            <a:srgbClr val="FFCC99">
              <a:alpha val="79999"/>
            </a:srgbClr>
          </a:solidFill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7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577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577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7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357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7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357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7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577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577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357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7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357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7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000"/>
                                        <p:tgtEl>
                                          <p:spTgt spid="3357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7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577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577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357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7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357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7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3577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577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357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7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577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577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7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3577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577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7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357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7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3357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7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3577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3577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7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357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7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1000"/>
                                        <p:tgtEl>
                                          <p:spTgt spid="3357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7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3577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3577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7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3357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7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1000"/>
                                        <p:tgtEl>
                                          <p:spTgt spid="3357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7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3577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3577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7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1000"/>
                                        <p:tgtEl>
                                          <p:spTgt spid="3357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7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000"/>
                                        <p:tgtEl>
                                          <p:spTgt spid="3357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7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1000"/>
                                        <p:tgtEl>
                                          <p:spTgt spid="3357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7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1000"/>
                                        <p:tgtEl>
                                          <p:spTgt spid="3357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7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1000"/>
                                        <p:tgtEl>
                                          <p:spTgt spid="3357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7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1000"/>
                                        <p:tgtEl>
                                          <p:spTgt spid="3357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7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1000"/>
                                        <p:tgtEl>
                                          <p:spTgt spid="3357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7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1000"/>
                                        <p:tgtEl>
                                          <p:spTgt spid="3357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7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1000"/>
                                        <p:tgtEl>
                                          <p:spTgt spid="3357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7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3577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3577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7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33577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3577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7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3577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33577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7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33577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33577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3357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7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2000"/>
                                        <p:tgtEl>
                                          <p:spTgt spid="3357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57703" grpId="0"/>
      <p:bldP spid="3357705" grpId="0"/>
      <p:bldP spid="3357707" grpId="0" animBg="1"/>
      <p:bldP spid="3357710" grpId="0" animBg="1"/>
      <p:bldP spid="3357715" grpId="0" animBg="1"/>
      <p:bldP spid="3357716" grpId="0" animBg="1"/>
      <p:bldP spid="3357717" grpId="0" animBg="1"/>
      <p:bldP spid="3357719" grpId="0" animBg="1"/>
      <p:bldP spid="3357720" grpId="0" animBg="1"/>
      <p:bldP spid="3357721" grpId="0" animBg="1"/>
      <p:bldP spid="3357725" grpId="0" animBg="1"/>
      <p:bldP spid="3357728" grpId="0" animBg="1"/>
      <p:bldP spid="3357730" grpId="0" animBg="1"/>
      <p:bldP spid="3357732" grpId="0" animBg="1"/>
      <p:bldP spid="3357733" grpId="0" animBg="1"/>
      <p:bldP spid="3357734" grpId="0" animBg="1"/>
      <p:bldP spid="3357735" grpId="0" animBg="1"/>
      <p:bldP spid="3357736" grpId="0" animBg="1"/>
      <p:bldP spid="3357737" grpId="0" animBg="1"/>
      <p:bldP spid="3357738" grpId="0" animBg="1"/>
      <p:bldP spid="3357739" grpId="0" animBg="1"/>
      <p:bldP spid="3357740" grpId="0" animBg="1"/>
      <p:bldP spid="3357741" grpId="0" animBg="1"/>
      <p:bldP spid="3357742" grpId="0" animBg="1"/>
      <p:bldP spid="335774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755650" y="260350"/>
            <a:ext cx="7488238" cy="2592388"/>
          </a:xfrm>
          <a:solidFill>
            <a:srgbClr val="3366FF">
              <a:alpha val="70195"/>
            </a:srgbClr>
          </a:solidFill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3600" b="1" dirty="0" smtClean="0">
                <a:latin typeface="Times New Roman" pitchFamily="18" charset="0"/>
              </a:rPr>
              <a:t>以下假定三阶行列式存在 </a:t>
            </a:r>
            <a:r>
              <a:rPr lang="en-US" altLang="zh-CN" sz="3600" b="1" dirty="0" smtClean="0">
                <a:latin typeface="Times New Roman" pitchFamily="18" charset="0"/>
              </a:rPr>
              <a:t>, </a:t>
            </a:r>
            <a:r>
              <a:rPr lang="zh-CN" altLang="en-US" sz="3600" b="1" dirty="0" smtClean="0">
                <a:latin typeface="Times New Roman" pitchFamily="18" charset="0"/>
              </a:rPr>
              <a:t>反映</a:t>
            </a:r>
            <a:br>
              <a:rPr lang="zh-CN" altLang="en-US" sz="3600" b="1" dirty="0" smtClean="0">
                <a:latin typeface="Times New Roman" pitchFamily="18" charset="0"/>
              </a:rPr>
            </a:br>
            <a:r>
              <a:rPr lang="zh-CN" altLang="en-US" sz="3600" b="1" dirty="0" smtClean="0">
                <a:latin typeface="Times New Roman" pitchFamily="18" charset="0"/>
              </a:rPr>
              <a:t>三个列向量张成的平行六面体</a:t>
            </a:r>
            <a:br>
              <a:rPr lang="zh-CN" altLang="en-US" sz="3600" b="1" dirty="0" smtClean="0">
                <a:latin typeface="Times New Roman" pitchFamily="18" charset="0"/>
              </a:rPr>
            </a:br>
            <a:r>
              <a:rPr lang="zh-CN" altLang="en-US" sz="3600" b="1" dirty="0" smtClean="0">
                <a:latin typeface="Times New Roman" pitchFamily="18" charset="0"/>
              </a:rPr>
              <a:t>的有向体积</a:t>
            </a:r>
            <a:r>
              <a:rPr lang="en-US" altLang="zh-CN" sz="3600" b="1" dirty="0" smtClean="0">
                <a:latin typeface="Times New Roman" pitchFamily="18" charset="0"/>
              </a:rPr>
              <a:t>, </a:t>
            </a:r>
            <a:r>
              <a:rPr lang="zh-CN" altLang="en-US" sz="3600" b="1" dirty="0" smtClean="0">
                <a:latin typeface="Times New Roman" pitchFamily="18" charset="0"/>
              </a:rPr>
              <a:t>我们来推导它的公式</a:t>
            </a:r>
          </a:p>
        </p:txBody>
      </p:sp>
      <p:graphicFrame>
        <p:nvGraphicFramePr>
          <p:cNvPr id="101379" name="Object 24"/>
          <p:cNvGraphicFramePr>
            <a:graphicFrameLocks noChangeAspect="1"/>
          </p:cNvGraphicFramePr>
          <p:nvPr/>
        </p:nvGraphicFramePr>
        <p:xfrm>
          <a:off x="1258888" y="3644900"/>
          <a:ext cx="4067175" cy="215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35" name="公式" r:id="rId3" imgW="1346200" imgH="711200" progId="Equation.3">
                  <p:embed/>
                </p:oleObj>
              </mc:Choice>
              <mc:Fallback>
                <p:oleObj name="公式" r:id="rId3" imgW="1346200" imgH="7112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3644900"/>
                        <a:ext cx="4067175" cy="2151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1594" name="Rectangle 26"/>
          <p:cNvSpPr>
            <a:spLocks noChangeArrowheads="1"/>
          </p:cNvSpPr>
          <p:nvPr/>
        </p:nvSpPr>
        <p:spPr bwMode="auto">
          <a:xfrm>
            <a:off x="4787900" y="3609975"/>
            <a:ext cx="3384550" cy="18303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3600">
                <a:solidFill>
                  <a:schemeClr val="tx2"/>
                </a:solidFill>
                <a:latin typeface="Times New Roman" pitchFamily="18" charset="0"/>
              </a:rPr>
              <a:t>3 </a:t>
            </a:r>
            <a:r>
              <a:rPr kumimoji="0" lang="en-US" altLang="zh-CN" sz="40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</a:t>
            </a:r>
            <a:r>
              <a:rPr kumimoji="0" lang="en-US" altLang="zh-CN" sz="3600">
                <a:solidFill>
                  <a:schemeClr val="tx2"/>
                </a:solidFill>
                <a:latin typeface="Times New Roman" pitchFamily="18" charset="0"/>
              </a:rPr>
              <a:t> 3 </a:t>
            </a:r>
            <a:r>
              <a:rPr kumimoji="0" lang="zh-CN" altLang="en-US" sz="3600">
                <a:solidFill>
                  <a:schemeClr val="tx2"/>
                </a:solidFill>
                <a:latin typeface="Times New Roman" pitchFamily="18" charset="0"/>
              </a:rPr>
              <a:t>个元素的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3600">
                <a:solidFill>
                  <a:schemeClr val="tx2"/>
                </a:solidFill>
                <a:latin typeface="Times New Roman" pitchFamily="18" charset="0"/>
              </a:rPr>
              <a:t>三次齐次多项式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615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615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61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159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 dirty="0" smtClean="0"/>
              <a:t>设展开式中 </a:t>
            </a:r>
            <a:r>
              <a:rPr lang="en-US" altLang="zh-CN" sz="4000" b="1" i="1" dirty="0" smtClean="0">
                <a:latin typeface="Times New Roman" pitchFamily="18" charset="0"/>
              </a:rPr>
              <a:t>a</a:t>
            </a:r>
            <a:r>
              <a:rPr lang="en-US" altLang="zh-CN" sz="40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11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4000" b="1" dirty="0" smtClean="0">
                <a:latin typeface="Times New Roman" pitchFamily="18" charset="0"/>
              </a:rPr>
              <a:t> </a:t>
            </a:r>
            <a:r>
              <a:rPr lang="zh-CN" altLang="en-US" sz="4000" b="1" dirty="0" smtClean="0"/>
              <a:t>的系数为 </a:t>
            </a:r>
            <a:r>
              <a:rPr lang="en-US" altLang="zh-CN" sz="4000" b="1" i="1" dirty="0" smtClean="0">
                <a:latin typeface="Times New Roman" pitchFamily="18" charset="0"/>
              </a:rPr>
              <a:t>k</a:t>
            </a:r>
          </a:p>
        </p:txBody>
      </p:sp>
      <p:sp>
        <p:nvSpPr>
          <p:cNvPr id="3369991" name="AutoShape 7"/>
          <p:cNvSpPr>
            <a:spLocks noChangeArrowheads="1"/>
          </p:cNvSpPr>
          <p:nvPr/>
        </p:nvSpPr>
        <p:spPr bwMode="auto">
          <a:xfrm>
            <a:off x="2051050" y="1484313"/>
            <a:ext cx="576263" cy="2160587"/>
          </a:xfrm>
          <a:prstGeom prst="roundRect">
            <a:avLst>
              <a:gd name="adj" fmla="val 16667"/>
            </a:avLst>
          </a:prstGeom>
          <a:solidFill>
            <a:srgbClr val="FFCC99">
              <a:alpha val="79999"/>
            </a:srgbClr>
          </a:solidFill>
          <a:ln w="34925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369999" name="AutoShape 15"/>
          <p:cNvSpPr>
            <a:spLocks noChangeArrowheads="1"/>
          </p:cNvSpPr>
          <p:nvPr/>
        </p:nvSpPr>
        <p:spPr bwMode="auto">
          <a:xfrm>
            <a:off x="2771775" y="1484313"/>
            <a:ext cx="576263" cy="2160587"/>
          </a:xfrm>
          <a:prstGeom prst="roundRect">
            <a:avLst>
              <a:gd name="adj" fmla="val 16667"/>
            </a:avLst>
          </a:prstGeom>
          <a:solidFill>
            <a:srgbClr val="FFCC99">
              <a:alpha val="79999"/>
            </a:srgbClr>
          </a:solidFill>
          <a:ln w="34925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370000" name="AutoShape 16"/>
          <p:cNvSpPr>
            <a:spLocks noChangeArrowheads="1"/>
          </p:cNvSpPr>
          <p:nvPr/>
        </p:nvSpPr>
        <p:spPr bwMode="auto">
          <a:xfrm>
            <a:off x="3492500" y="1484313"/>
            <a:ext cx="576263" cy="2160587"/>
          </a:xfrm>
          <a:prstGeom prst="roundRect">
            <a:avLst>
              <a:gd name="adj" fmla="val 16667"/>
            </a:avLst>
          </a:prstGeom>
          <a:solidFill>
            <a:srgbClr val="FFCC99">
              <a:alpha val="79999"/>
            </a:srgbClr>
          </a:solidFill>
          <a:ln w="34925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3370004" name="Object 20"/>
          <p:cNvGraphicFramePr>
            <a:graphicFrameLocks noGrp="1" noChangeAspect="1"/>
          </p:cNvGraphicFramePr>
          <p:nvPr>
            <p:ph type="body" idx="1"/>
          </p:nvPr>
        </p:nvGraphicFramePr>
        <p:xfrm>
          <a:off x="1835150" y="1484313"/>
          <a:ext cx="2449513" cy="232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50" name="公式" r:id="rId3" imgW="736600" imgH="711200" progId="Equation.3">
                  <p:embed/>
                </p:oleObj>
              </mc:Choice>
              <mc:Fallback>
                <p:oleObj name="公式" r:id="rId3" imgW="736600" imgH="7112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1484313"/>
                        <a:ext cx="2449513" cy="232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0005" name="AutoShape 21"/>
          <p:cNvSpPr>
            <a:spLocks noChangeArrowheads="1"/>
          </p:cNvSpPr>
          <p:nvPr/>
        </p:nvSpPr>
        <p:spPr bwMode="auto">
          <a:xfrm>
            <a:off x="971550" y="4149725"/>
            <a:ext cx="720725" cy="647700"/>
          </a:xfrm>
          <a:prstGeom prst="roundRect">
            <a:avLst>
              <a:gd name="adj" fmla="val 16667"/>
            </a:avLst>
          </a:prstGeom>
          <a:solidFill>
            <a:srgbClr val="FFCC99">
              <a:alpha val="79999"/>
            </a:srgbClr>
          </a:solidFill>
          <a:ln w="34925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370006" name="AutoShape 22"/>
          <p:cNvSpPr>
            <a:spLocks noChangeArrowheads="1"/>
          </p:cNvSpPr>
          <p:nvPr/>
        </p:nvSpPr>
        <p:spPr bwMode="auto">
          <a:xfrm>
            <a:off x="971550" y="4149725"/>
            <a:ext cx="720725" cy="647700"/>
          </a:xfrm>
          <a:prstGeom prst="roundRect">
            <a:avLst>
              <a:gd name="adj" fmla="val 16667"/>
            </a:avLst>
          </a:prstGeom>
          <a:solidFill>
            <a:srgbClr val="FFCC99">
              <a:alpha val="79999"/>
            </a:srgbClr>
          </a:solidFill>
          <a:ln w="34925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370007" name="AutoShape 23"/>
          <p:cNvSpPr>
            <a:spLocks noChangeArrowheads="1"/>
          </p:cNvSpPr>
          <p:nvPr/>
        </p:nvSpPr>
        <p:spPr bwMode="auto">
          <a:xfrm>
            <a:off x="971550" y="4149725"/>
            <a:ext cx="720725" cy="647700"/>
          </a:xfrm>
          <a:prstGeom prst="roundRect">
            <a:avLst>
              <a:gd name="adj" fmla="val 16667"/>
            </a:avLst>
          </a:prstGeom>
          <a:solidFill>
            <a:srgbClr val="FFCC99">
              <a:alpha val="79999"/>
            </a:srgbClr>
          </a:solidFill>
          <a:ln w="34925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102413" name="Object 27"/>
          <p:cNvGraphicFramePr>
            <a:graphicFrameLocks noChangeAspect="1"/>
          </p:cNvGraphicFramePr>
          <p:nvPr/>
        </p:nvGraphicFramePr>
        <p:xfrm>
          <a:off x="755650" y="4005263"/>
          <a:ext cx="3146425" cy="215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51" name="公式" r:id="rId5" imgW="1040948" imgH="710891" progId="Equation.3">
                  <p:embed/>
                </p:oleObj>
              </mc:Choice>
              <mc:Fallback>
                <p:oleObj name="公式" r:id="rId5" imgW="1040948" imgH="710891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4005263"/>
                        <a:ext cx="3146425" cy="2151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0014" name="Freeform 30"/>
          <p:cNvSpPr>
            <a:spLocks/>
          </p:cNvSpPr>
          <p:nvPr/>
        </p:nvSpPr>
        <p:spPr bwMode="auto">
          <a:xfrm>
            <a:off x="3635375" y="2708275"/>
            <a:ext cx="1187450" cy="2160588"/>
          </a:xfrm>
          <a:custGeom>
            <a:avLst/>
            <a:gdLst>
              <a:gd name="T0" fmla="*/ 2147483647 w 748"/>
              <a:gd name="T1" fmla="*/ 0 h 1361"/>
              <a:gd name="T2" fmla="*/ 2147483647 w 748"/>
              <a:gd name="T3" fmla="*/ 2147483647 h 1361"/>
              <a:gd name="T4" fmla="*/ 2147483647 w 748"/>
              <a:gd name="T5" fmla="*/ 2147483647 h 1361"/>
              <a:gd name="T6" fmla="*/ 0 w 748"/>
              <a:gd name="T7" fmla="*/ 2147483647 h 1361"/>
              <a:gd name="T8" fmla="*/ 0 60000 65536"/>
              <a:gd name="T9" fmla="*/ 0 60000 65536"/>
              <a:gd name="T10" fmla="*/ 0 60000 65536"/>
              <a:gd name="T11" fmla="*/ 0 60000 65536"/>
              <a:gd name="T12" fmla="*/ 0 w 748"/>
              <a:gd name="T13" fmla="*/ 0 h 1361"/>
              <a:gd name="T14" fmla="*/ 748 w 748"/>
              <a:gd name="T15" fmla="*/ 1361 h 136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48" h="1361">
                <a:moveTo>
                  <a:pt x="272" y="0"/>
                </a:moveTo>
                <a:cubicBezTo>
                  <a:pt x="446" y="155"/>
                  <a:pt x="620" y="310"/>
                  <a:pt x="681" y="454"/>
                </a:cubicBezTo>
                <a:cubicBezTo>
                  <a:pt x="742" y="598"/>
                  <a:pt x="748" y="711"/>
                  <a:pt x="635" y="862"/>
                </a:cubicBezTo>
                <a:cubicBezTo>
                  <a:pt x="522" y="1013"/>
                  <a:pt x="261" y="1187"/>
                  <a:pt x="0" y="1361"/>
                </a:cubicBezTo>
              </a:path>
            </a:pathLst>
          </a:custGeom>
          <a:noFill/>
          <a:ln w="76200" cap="flat" cmpd="sng">
            <a:solidFill>
              <a:srgbClr val="0000FF"/>
            </a:solidFill>
            <a:prstDash val="sysDot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70016" name="Rectangle 32"/>
          <p:cNvSpPr>
            <a:spLocks noChangeArrowheads="1"/>
          </p:cNvSpPr>
          <p:nvPr/>
        </p:nvSpPr>
        <p:spPr bwMode="auto">
          <a:xfrm>
            <a:off x="4879737" y="3357563"/>
            <a:ext cx="23050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4000" dirty="0">
                <a:solidFill>
                  <a:schemeClr val="tx2"/>
                </a:solidFill>
                <a:latin typeface="Times New Roman" pitchFamily="18" charset="0"/>
              </a:rPr>
              <a:t>带入 </a:t>
            </a:r>
            <a:r>
              <a:rPr kumimoji="0" lang="en-US" altLang="zh-CN" sz="4000" dirty="0">
                <a:solidFill>
                  <a:schemeClr val="tx2"/>
                </a:solidFill>
                <a:latin typeface="Times New Roman" pitchFamily="18" charset="0"/>
              </a:rPr>
              <a:t>, </a:t>
            </a:r>
            <a:r>
              <a:rPr kumimoji="0" lang="zh-CN" altLang="en-US" sz="4000" dirty="0">
                <a:solidFill>
                  <a:schemeClr val="tx2"/>
                </a:solidFill>
                <a:latin typeface="Times New Roman" pitchFamily="18" charset="0"/>
              </a:rPr>
              <a:t>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136333" y="4819650"/>
                <a:ext cx="2828659" cy="602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𝒌</m:t>
                    </m:r>
                    <m:r>
                      <a:rPr lang="en-US" altLang="zh-CN" b="1" i="1" smtClean="0"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/>
                              </a:rPr>
                              <m:t>𝟏𝟏</m:t>
                            </m:r>
                          </m:sub>
                          <m:sup/>
                        </m:sSubSup>
                      </m:e>
                      <m:sup>
                        <m:r>
                          <a:rPr lang="en-US" altLang="zh-CN" b="1" i="1" smtClean="0">
                            <a:latin typeface="Cambria Math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+ …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333" y="4819650"/>
                <a:ext cx="2828659" cy="602601"/>
              </a:xfrm>
              <a:prstGeom prst="rect">
                <a:avLst/>
              </a:prstGeom>
              <a:blipFill rotWithShape="1">
                <a:blip r:embed="rId7"/>
                <a:stretch>
                  <a:fillRect t="-11224" r="-4741" b="-326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4868333" y="5517232"/>
            <a:ext cx="3868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altLang="zh-CN" sz="3600" kern="0" dirty="0" smtClean="0">
                <a:solidFill>
                  <a:srgbClr val="000000"/>
                </a:solidFill>
                <a:latin typeface="Arial"/>
                <a:ea typeface="宋体"/>
                <a:cs typeface="+mj-cs"/>
              </a:rPr>
              <a:t>(</a:t>
            </a:r>
            <a:r>
              <a:rPr kumimoji="0" lang="zh-CN" altLang="en-US" sz="3600" kern="0" dirty="0" smtClean="0">
                <a:solidFill>
                  <a:srgbClr val="000000"/>
                </a:solidFill>
                <a:latin typeface="Arial"/>
                <a:ea typeface="宋体"/>
                <a:cs typeface="+mj-cs"/>
              </a:rPr>
              <a:t>含</a:t>
            </a:r>
            <a:r>
              <a:rPr kumimoji="0" lang="zh-CN" altLang="en-US" sz="3600" kern="0" dirty="0">
                <a:solidFill>
                  <a:srgbClr val="000000"/>
                </a:solidFill>
                <a:latin typeface="Arial"/>
                <a:ea typeface="宋体"/>
                <a:cs typeface="+mj-cs"/>
              </a:rPr>
              <a:t>其它字符的</a:t>
            </a:r>
            <a:r>
              <a:rPr kumimoji="0" lang="zh-CN" altLang="en-US" sz="3600" kern="0" dirty="0" smtClean="0">
                <a:solidFill>
                  <a:srgbClr val="000000"/>
                </a:solidFill>
                <a:latin typeface="Arial"/>
                <a:ea typeface="宋体"/>
                <a:cs typeface="+mj-cs"/>
              </a:rPr>
              <a:t>项</a:t>
            </a:r>
            <a:r>
              <a:rPr kumimoji="0" lang="en-US" altLang="zh-CN" sz="3600" kern="0" dirty="0" smtClean="0">
                <a:solidFill>
                  <a:srgbClr val="000000"/>
                </a:solidFill>
                <a:latin typeface="Arial"/>
                <a:ea typeface="宋体"/>
                <a:cs typeface="+mj-cs"/>
              </a:rPr>
              <a:t>)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458801" y="2206731"/>
                <a:ext cx="10918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𝒌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801" y="2206731"/>
                <a:ext cx="1091861" cy="58477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92879" y="2220322"/>
                <a:ext cx="95269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𝟎</m:t>
                    </m:r>
                    <m:r>
                      <a:rPr lang="en-US" altLang="zh-CN" i="1" smtClean="0">
                        <a:latin typeface="Cambria Math"/>
                      </a:rPr>
                      <m:t>=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79" y="2220322"/>
                <a:ext cx="952697" cy="58477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0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370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0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3370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0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700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700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369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369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0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370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69991" grpId="0" animBg="1"/>
      <p:bldP spid="3369999" grpId="0" animBg="1"/>
      <p:bldP spid="3370000" grpId="0" animBg="1"/>
      <p:bldP spid="3370014" grpId="0" animBg="1"/>
      <p:bldP spid="3370016" grpId="0"/>
      <p:bldP spid="3" grpId="0"/>
      <p:bldP spid="22" grpId="0"/>
      <p:bldP spid="2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+mn-ea"/>
              </a:rPr>
              <a:t>类似地</a:t>
            </a:r>
            <a:r>
              <a:rPr lang="en-US" altLang="zh-CN" b="1" dirty="0">
                <a:latin typeface="+mn-ea"/>
              </a:rPr>
              <a:t>, </a:t>
            </a:r>
            <a:r>
              <a:rPr lang="zh-CN" altLang="en-US" b="1" dirty="0">
                <a:latin typeface="+mn-ea"/>
              </a:rPr>
              <a:t>可以看出</a:t>
            </a:r>
            <a:r>
              <a:rPr lang="en-US" altLang="zh-CN" b="1" dirty="0" smtClean="0">
                <a:latin typeface="+mn-ea"/>
              </a:rPr>
              <a:t>: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4000" b="1" dirty="0" smtClean="0">
                <a:latin typeface="+mn-ea"/>
              </a:rPr>
              <a:t>  行</a:t>
            </a:r>
            <a:r>
              <a:rPr lang="zh-CN" altLang="en-US" sz="4000" b="1" dirty="0">
                <a:latin typeface="+mn-ea"/>
              </a:rPr>
              <a:t>列式展式的每项</a:t>
            </a:r>
            <a:r>
              <a:rPr lang="zh-CN" altLang="en-US" sz="4000" b="1" dirty="0" smtClean="0">
                <a:latin typeface="+mn-ea"/>
              </a:rPr>
              <a:t>都不含</a:t>
            </a:r>
            <a:endParaRPr lang="en-US" altLang="zh-CN" sz="4000" b="1" dirty="0" smtClean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4000" b="1" dirty="0">
                <a:latin typeface="+mn-ea"/>
              </a:rPr>
              <a:t> </a:t>
            </a:r>
            <a:r>
              <a:rPr lang="en-US" altLang="zh-CN" sz="4000" b="1" dirty="0" smtClean="0">
                <a:latin typeface="+mn-ea"/>
              </a:rPr>
              <a:t> </a:t>
            </a:r>
            <a:r>
              <a:rPr lang="zh-CN" altLang="en-US" sz="4000" b="1" dirty="0" smtClean="0">
                <a:latin typeface="+mn-ea"/>
              </a:rPr>
              <a:t>立</a:t>
            </a:r>
            <a:r>
              <a:rPr lang="zh-CN" altLang="en-US" sz="4000" b="1" dirty="0">
                <a:latin typeface="+mn-ea"/>
              </a:rPr>
              <a:t>方与平方</a:t>
            </a:r>
            <a:r>
              <a:rPr lang="en-US" altLang="zh-CN" sz="4000" b="1" dirty="0">
                <a:latin typeface="+mn-ea"/>
              </a:rPr>
              <a:t>, </a:t>
            </a:r>
            <a:r>
              <a:rPr lang="zh-CN" altLang="en-US" sz="4000" b="1" dirty="0" smtClean="0">
                <a:latin typeface="+mn-ea"/>
              </a:rPr>
              <a:t>是</a:t>
            </a:r>
            <a:r>
              <a:rPr lang="zh-CN" altLang="en-US" sz="4000" b="1" dirty="0">
                <a:latin typeface="+mn-ea"/>
              </a:rPr>
              <a:t>三个不同元</a:t>
            </a:r>
            <a:r>
              <a:rPr lang="zh-CN" altLang="en-US" sz="4000" b="1" dirty="0" smtClean="0">
                <a:latin typeface="+mn-ea"/>
              </a:rPr>
              <a:t>素</a:t>
            </a:r>
            <a:endParaRPr lang="en-US" altLang="zh-CN" sz="4000" b="1" dirty="0" smtClean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4000" b="1" dirty="0">
                <a:latin typeface="+mn-ea"/>
              </a:rPr>
              <a:t> </a:t>
            </a:r>
            <a:r>
              <a:rPr lang="en-US" altLang="zh-CN" sz="4000" b="1" dirty="0" smtClean="0">
                <a:latin typeface="+mn-ea"/>
              </a:rPr>
              <a:t> </a:t>
            </a:r>
            <a:r>
              <a:rPr lang="zh-CN" altLang="en-US" sz="4000" b="1" dirty="0" smtClean="0">
                <a:latin typeface="+mn-ea"/>
              </a:rPr>
              <a:t>的</a:t>
            </a:r>
            <a:r>
              <a:rPr lang="zh-CN" altLang="en-US" sz="4000" b="1" dirty="0">
                <a:latin typeface="+mn-ea"/>
              </a:rPr>
              <a:t>乘积 </a:t>
            </a:r>
            <a:r>
              <a:rPr lang="en-US" altLang="zh-CN" sz="4000" b="1" dirty="0">
                <a:latin typeface="+mn-ea"/>
              </a:rPr>
              <a:t>…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97514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b="1" smtClean="0">
                <a:latin typeface="Times New Roman" pitchFamily="18" charset="0"/>
              </a:rPr>
              <a:t>3 </a:t>
            </a:r>
            <a:r>
              <a:rPr lang="zh-CN" altLang="en-US" sz="4000" b="1" smtClean="0">
                <a:latin typeface="Times New Roman" pitchFamily="18" charset="0"/>
              </a:rPr>
              <a:t>个元素还必须不同行</a:t>
            </a:r>
          </a:p>
        </p:txBody>
      </p:sp>
      <p:sp>
        <p:nvSpPr>
          <p:cNvPr id="3376131" name="AutoShape 3"/>
          <p:cNvSpPr>
            <a:spLocks noChangeArrowheads="1"/>
          </p:cNvSpPr>
          <p:nvPr/>
        </p:nvSpPr>
        <p:spPr bwMode="auto">
          <a:xfrm>
            <a:off x="1908175" y="1412875"/>
            <a:ext cx="2232025" cy="1512888"/>
          </a:xfrm>
          <a:prstGeom prst="roundRect">
            <a:avLst>
              <a:gd name="adj" fmla="val 16667"/>
            </a:avLst>
          </a:prstGeom>
          <a:solidFill>
            <a:srgbClr val="FFCC99">
              <a:alpha val="79999"/>
            </a:srgbClr>
          </a:solidFill>
          <a:ln w="34925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3376135" name="Object 7"/>
          <p:cNvGraphicFramePr>
            <a:graphicFrameLocks noGrp="1" noChangeAspect="1"/>
          </p:cNvGraphicFramePr>
          <p:nvPr>
            <p:ph type="body" idx="1"/>
          </p:nvPr>
        </p:nvGraphicFramePr>
        <p:xfrm>
          <a:off x="1835150" y="1484313"/>
          <a:ext cx="2449513" cy="232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97" name="公式" r:id="rId3" imgW="736600" imgH="711200" progId="Equation.3">
                  <p:embed/>
                </p:oleObj>
              </mc:Choice>
              <mc:Fallback>
                <p:oleObj name="公式" r:id="rId3" imgW="736600" imgH="711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1484313"/>
                        <a:ext cx="2449513" cy="232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6136" name="AutoShape 8"/>
          <p:cNvSpPr>
            <a:spLocks noChangeArrowheads="1"/>
          </p:cNvSpPr>
          <p:nvPr/>
        </p:nvSpPr>
        <p:spPr bwMode="auto">
          <a:xfrm>
            <a:off x="971550" y="4149725"/>
            <a:ext cx="720725" cy="647700"/>
          </a:xfrm>
          <a:prstGeom prst="roundRect">
            <a:avLst>
              <a:gd name="adj" fmla="val 16667"/>
            </a:avLst>
          </a:prstGeom>
          <a:solidFill>
            <a:srgbClr val="FFCC99">
              <a:alpha val="79999"/>
            </a:srgbClr>
          </a:solidFill>
          <a:ln w="34925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376137" name="AutoShape 9"/>
          <p:cNvSpPr>
            <a:spLocks noChangeArrowheads="1"/>
          </p:cNvSpPr>
          <p:nvPr/>
        </p:nvSpPr>
        <p:spPr bwMode="auto">
          <a:xfrm>
            <a:off x="1979613" y="4149725"/>
            <a:ext cx="720725" cy="647700"/>
          </a:xfrm>
          <a:prstGeom prst="roundRect">
            <a:avLst>
              <a:gd name="adj" fmla="val 16667"/>
            </a:avLst>
          </a:prstGeom>
          <a:solidFill>
            <a:srgbClr val="FFCC99">
              <a:alpha val="79999"/>
            </a:srgbClr>
          </a:solidFill>
          <a:ln w="34925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376138" name="AutoShape 10"/>
          <p:cNvSpPr>
            <a:spLocks noChangeArrowheads="1"/>
          </p:cNvSpPr>
          <p:nvPr/>
        </p:nvSpPr>
        <p:spPr bwMode="auto">
          <a:xfrm>
            <a:off x="2987675" y="4868863"/>
            <a:ext cx="720725" cy="647700"/>
          </a:xfrm>
          <a:prstGeom prst="roundRect">
            <a:avLst>
              <a:gd name="adj" fmla="val 16667"/>
            </a:avLst>
          </a:prstGeom>
          <a:solidFill>
            <a:srgbClr val="FFCC99">
              <a:alpha val="79999"/>
            </a:srgbClr>
          </a:solidFill>
          <a:ln w="34925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104459" name="Object 16"/>
          <p:cNvGraphicFramePr>
            <a:graphicFrameLocks noChangeAspect="1"/>
          </p:cNvGraphicFramePr>
          <p:nvPr/>
        </p:nvGraphicFramePr>
        <p:xfrm>
          <a:off x="755650" y="4076700"/>
          <a:ext cx="3146425" cy="215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98" name="公式" r:id="rId5" imgW="1040948" imgH="710891" progId="Equation.3">
                  <p:embed/>
                </p:oleObj>
              </mc:Choice>
              <mc:Fallback>
                <p:oleObj name="公式" r:id="rId5" imgW="1040948" imgH="710891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4076700"/>
                        <a:ext cx="3146425" cy="2151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6146" name="Freeform 18"/>
          <p:cNvSpPr>
            <a:spLocks/>
          </p:cNvSpPr>
          <p:nvPr/>
        </p:nvSpPr>
        <p:spPr bwMode="auto">
          <a:xfrm>
            <a:off x="3635375" y="2708275"/>
            <a:ext cx="1187450" cy="2160588"/>
          </a:xfrm>
          <a:custGeom>
            <a:avLst/>
            <a:gdLst>
              <a:gd name="T0" fmla="*/ 2147483647 w 748"/>
              <a:gd name="T1" fmla="*/ 0 h 1361"/>
              <a:gd name="T2" fmla="*/ 2147483647 w 748"/>
              <a:gd name="T3" fmla="*/ 2147483647 h 1361"/>
              <a:gd name="T4" fmla="*/ 2147483647 w 748"/>
              <a:gd name="T5" fmla="*/ 2147483647 h 1361"/>
              <a:gd name="T6" fmla="*/ 0 w 748"/>
              <a:gd name="T7" fmla="*/ 2147483647 h 1361"/>
              <a:gd name="T8" fmla="*/ 0 60000 65536"/>
              <a:gd name="T9" fmla="*/ 0 60000 65536"/>
              <a:gd name="T10" fmla="*/ 0 60000 65536"/>
              <a:gd name="T11" fmla="*/ 0 60000 65536"/>
              <a:gd name="T12" fmla="*/ 0 w 748"/>
              <a:gd name="T13" fmla="*/ 0 h 1361"/>
              <a:gd name="T14" fmla="*/ 748 w 748"/>
              <a:gd name="T15" fmla="*/ 1361 h 136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48" h="1361">
                <a:moveTo>
                  <a:pt x="272" y="0"/>
                </a:moveTo>
                <a:cubicBezTo>
                  <a:pt x="446" y="155"/>
                  <a:pt x="620" y="310"/>
                  <a:pt x="681" y="454"/>
                </a:cubicBezTo>
                <a:cubicBezTo>
                  <a:pt x="742" y="598"/>
                  <a:pt x="748" y="711"/>
                  <a:pt x="635" y="862"/>
                </a:cubicBezTo>
                <a:cubicBezTo>
                  <a:pt x="522" y="1013"/>
                  <a:pt x="261" y="1187"/>
                  <a:pt x="0" y="1361"/>
                </a:cubicBezTo>
              </a:path>
            </a:pathLst>
          </a:custGeom>
          <a:noFill/>
          <a:ln w="76200" cap="flat" cmpd="sng">
            <a:solidFill>
              <a:srgbClr val="0000FF"/>
            </a:solidFill>
            <a:prstDash val="sysDot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76147" name="Rectangle 19"/>
          <p:cNvSpPr>
            <a:spLocks noChangeArrowheads="1"/>
          </p:cNvSpPr>
          <p:nvPr/>
        </p:nvSpPr>
        <p:spPr bwMode="auto">
          <a:xfrm>
            <a:off x="4859338" y="3357563"/>
            <a:ext cx="209391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4000">
                <a:solidFill>
                  <a:schemeClr val="tx2"/>
                </a:solidFill>
                <a:latin typeface="Times New Roman" pitchFamily="18" charset="0"/>
              </a:rPr>
              <a:t>带入 </a:t>
            </a:r>
            <a:r>
              <a:rPr kumimoji="0" lang="en-US" altLang="zh-CN" sz="4000">
                <a:solidFill>
                  <a:schemeClr val="tx2"/>
                </a:solidFill>
                <a:latin typeface="Times New Roman" pitchFamily="18" charset="0"/>
              </a:rPr>
              <a:t>, </a:t>
            </a:r>
            <a:r>
              <a:rPr kumimoji="0" lang="zh-CN" altLang="en-US" sz="4000">
                <a:solidFill>
                  <a:schemeClr val="tx2"/>
                </a:solidFill>
                <a:latin typeface="Times New Roman" pitchFamily="18" charset="0"/>
              </a:rPr>
              <a:t>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869486" y="4931788"/>
                <a:ext cx="407361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𝒌</m:t>
                    </m:r>
                    <m:r>
                      <a:rPr lang="en-US" altLang="zh-CN" b="1" i="1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𝟏𝟏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𝟏𝟐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𝟐𝟑</m:t>
                        </m:r>
                      </m:sub>
                    </m:sSub>
                  </m:oMath>
                </a14:m>
                <a:r>
                  <a:rPr lang="en-US" altLang="zh-CN" dirty="0" smtClean="0"/>
                  <a:t> + …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486" y="4931788"/>
                <a:ext cx="4073616" cy="584775"/>
              </a:xfrm>
              <a:prstGeom prst="rect">
                <a:avLst/>
              </a:prstGeom>
              <a:blipFill rotWithShape="1">
                <a:blip r:embed="rId7"/>
                <a:stretch>
                  <a:fillRect t="-14583" r="-3144" b="-322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>
          <a:xfrm>
            <a:off x="5580112" y="5668182"/>
            <a:ext cx="33123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altLang="zh-CN" sz="3600" kern="0" dirty="0" smtClean="0">
                <a:solidFill>
                  <a:srgbClr val="000000"/>
                </a:solidFill>
                <a:latin typeface="Arial"/>
                <a:ea typeface="宋体"/>
                <a:cs typeface="+mj-cs"/>
              </a:rPr>
              <a:t>(</a:t>
            </a:r>
            <a:r>
              <a:rPr kumimoji="0" lang="zh-CN" altLang="en-US" sz="3600" kern="0" dirty="0" smtClean="0">
                <a:solidFill>
                  <a:srgbClr val="000000"/>
                </a:solidFill>
                <a:latin typeface="Arial"/>
                <a:ea typeface="宋体"/>
                <a:cs typeface="+mj-cs"/>
              </a:rPr>
              <a:t>含</a:t>
            </a:r>
            <a:r>
              <a:rPr kumimoji="0" lang="zh-CN" altLang="en-US" sz="3600" kern="0" dirty="0">
                <a:solidFill>
                  <a:srgbClr val="000000"/>
                </a:solidFill>
                <a:latin typeface="Arial"/>
                <a:ea typeface="宋体"/>
                <a:cs typeface="+mj-cs"/>
              </a:rPr>
              <a:t>其它字</a:t>
            </a:r>
            <a:r>
              <a:rPr kumimoji="0" lang="zh-CN" altLang="en-US" sz="3600" kern="0" dirty="0" smtClean="0">
                <a:solidFill>
                  <a:srgbClr val="000000"/>
                </a:solidFill>
                <a:latin typeface="Arial"/>
                <a:ea typeface="宋体"/>
                <a:cs typeface="+mj-cs"/>
              </a:rPr>
              <a:t>符</a:t>
            </a:r>
            <a:r>
              <a:rPr kumimoji="0" lang="en-US" altLang="zh-CN" sz="3600" kern="0" dirty="0" smtClean="0">
                <a:solidFill>
                  <a:srgbClr val="000000"/>
                </a:solidFill>
                <a:latin typeface="Arial"/>
                <a:ea typeface="宋体"/>
                <a:cs typeface="+mj-cs"/>
              </a:rPr>
              <a:t>)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644008" y="2315913"/>
                <a:ext cx="10918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𝒌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2315913"/>
                <a:ext cx="1091861" cy="58477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92877" y="2297778"/>
                <a:ext cx="126665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 0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/>
                      </a:rPr>
                      <m:t>=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77" y="2297778"/>
                <a:ext cx="1266656" cy="584775"/>
              </a:xfrm>
              <a:prstGeom prst="rect">
                <a:avLst/>
              </a:prstGeom>
              <a:blipFill rotWithShape="1">
                <a:blip r:embed="rId9"/>
                <a:stretch>
                  <a:fillRect t="-14583" b="-322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6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376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6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376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6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376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376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337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376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76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6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376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6131" grpId="0" animBg="1"/>
      <p:bldP spid="3376136" grpId="0" animBg="1"/>
      <p:bldP spid="3376137" grpId="0" animBg="1"/>
      <p:bldP spid="3376138" grpId="0" animBg="1"/>
      <p:bldP spid="3376146" grpId="0" animBg="1"/>
      <p:bldP spid="3376147" grpId="0"/>
      <p:bldP spid="18" grpId="0"/>
      <p:bldP spid="19" grpId="0"/>
      <p:bldP spid="2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 smtClean="0"/>
              <a:t>三个元素乘积的系数为 </a:t>
            </a:r>
            <a:r>
              <a:rPr lang="zh-CN" altLang="en-US" sz="4000" b="1" smtClean="0">
                <a:latin typeface="Times New Roman" pitchFamily="18" charset="0"/>
                <a:sym typeface="Symbol" pitchFamily="18" charset="2"/>
              </a:rPr>
              <a:t></a:t>
            </a:r>
            <a:r>
              <a:rPr lang="zh-CN" altLang="en-US" sz="4000" b="1" smtClean="0">
                <a:latin typeface="Times New Roman" pitchFamily="18" charset="0"/>
              </a:rPr>
              <a:t> </a:t>
            </a:r>
            <a:r>
              <a:rPr lang="en-US" altLang="zh-CN" sz="4000" b="1" smtClean="0">
                <a:latin typeface="Times New Roman" pitchFamily="18" charset="0"/>
              </a:rPr>
              <a:t>1</a:t>
            </a:r>
          </a:p>
        </p:txBody>
      </p:sp>
      <p:sp>
        <p:nvSpPr>
          <p:cNvPr id="3377155" name="AutoShape 3"/>
          <p:cNvSpPr>
            <a:spLocks noChangeArrowheads="1"/>
          </p:cNvSpPr>
          <p:nvPr/>
        </p:nvSpPr>
        <p:spPr bwMode="auto">
          <a:xfrm>
            <a:off x="2051050" y="1484313"/>
            <a:ext cx="576263" cy="2160587"/>
          </a:xfrm>
          <a:prstGeom prst="roundRect">
            <a:avLst>
              <a:gd name="adj" fmla="val 16667"/>
            </a:avLst>
          </a:prstGeom>
          <a:solidFill>
            <a:srgbClr val="FFCC99">
              <a:alpha val="79999"/>
            </a:srgbClr>
          </a:solidFill>
          <a:ln w="34925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377157" name="AutoShape 5"/>
          <p:cNvSpPr>
            <a:spLocks noChangeArrowheads="1"/>
          </p:cNvSpPr>
          <p:nvPr/>
        </p:nvSpPr>
        <p:spPr bwMode="auto">
          <a:xfrm>
            <a:off x="2771775" y="1484313"/>
            <a:ext cx="576263" cy="2160587"/>
          </a:xfrm>
          <a:prstGeom prst="roundRect">
            <a:avLst>
              <a:gd name="adj" fmla="val 16667"/>
            </a:avLst>
          </a:prstGeom>
          <a:solidFill>
            <a:srgbClr val="FFCC99">
              <a:alpha val="79999"/>
            </a:srgbClr>
          </a:solidFill>
          <a:ln w="34925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377158" name="AutoShape 6"/>
          <p:cNvSpPr>
            <a:spLocks noChangeArrowheads="1"/>
          </p:cNvSpPr>
          <p:nvPr/>
        </p:nvSpPr>
        <p:spPr bwMode="auto">
          <a:xfrm>
            <a:off x="3492500" y="1484313"/>
            <a:ext cx="576263" cy="2160587"/>
          </a:xfrm>
          <a:prstGeom prst="roundRect">
            <a:avLst>
              <a:gd name="adj" fmla="val 16667"/>
            </a:avLst>
          </a:prstGeom>
          <a:solidFill>
            <a:srgbClr val="FFCC99">
              <a:alpha val="79999"/>
            </a:srgbClr>
          </a:solidFill>
          <a:ln w="34925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3377159" name="Object 7"/>
          <p:cNvGraphicFramePr>
            <a:graphicFrameLocks noGrp="1" noChangeAspect="1"/>
          </p:cNvGraphicFramePr>
          <p:nvPr>
            <p:ph type="body" idx="1"/>
          </p:nvPr>
        </p:nvGraphicFramePr>
        <p:xfrm>
          <a:off x="1835150" y="1484313"/>
          <a:ext cx="2449513" cy="232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20" name="公式" r:id="rId3" imgW="736600" imgH="711200" progId="Equation.3">
                  <p:embed/>
                </p:oleObj>
              </mc:Choice>
              <mc:Fallback>
                <p:oleObj name="公式" r:id="rId3" imgW="736600" imgH="711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1484313"/>
                        <a:ext cx="2449513" cy="232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7160" name="AutoShape 8"/>
          <p:cNvSpPr>
            <a:spLocks noChangeArrowheads="1"/>
          </p:cNvSpPr>
          <p:nvPr/>
        </p:nvSpPr>
        <p:spPr bwMode="auto">
          <a:xfrm>
            <a:off x="1979613" y="4149725"/>
            <a:ext cx="720725" cy="647700"/>
          </a:xfrm>
          <a:prstGeom prst="roundRect">
            <a:avLst>
              <a:gd name="adj" fmla="val 16667"/>
            </a:avLst>
          </a:prstGeom>
          <a:solidFill>
            <a:srgbClr val="FFCC99">
              <a:alpha val="79999"/>
            </a:srgbClr>
          </a:solidFill>
          <a:ln w="34925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377161" name="AutoShape 9"/>
          <p:cNvSpPr>
            <a:spLocks noChangeArrowheads="1"/>
          </p:cNvSpPr>
          <p:nvPr/>
        </p:nvSpPr>
        <p:spPr bwMode="auto">
          <a:xfrm>
            <a:off x="971550" y="4868863"/>
            <a:ext cx="720725" cy="647700"/>
          </a:xfrm>
          <a:prstGeom prst="roundRect">
            <a:avLst>
              <a:gd name="adj" fmla="val 16667"/>
            </a:avLst>
          </a:prstGeom>
          <a:solidFill>
            <a:srgbClr val="FFCC99">
              <a:alpha val="79999"/>
            </a:srgbClr>
          </a:solidFill>
          <a:ln w="34925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377162" name="AutoShape 10"/>
          <p:cNvSpPr>
            <a:spLocks noChangeArrowheads="1"/>
          </p:cNvSpPr>
          <p:nvPr/>
        </p:nvSpPr>
        <p:spPr bwMode="auto">
          <a:xfrm>
            <a:off x="2987675" y="5589588"/>
            <a:ext cx="720725" cy="647700"/>
          </a:xfrm>
          <a:prstGeom prst="roundRect">
            <a:avLst>
              <a:gd name="adj" fmla="val 16667"/>
            </a:avLst>
          </a:prstGeom>
          <a:solidFill>
            <a:srgbClr val="FFCC99">
              <a:alpha val="79999"/>
            </a:srgbClr>
          </a:solidFill>
          <a:ln w="34925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105484" name="Object 16"/>
          <p:cNvGraphicFramePr>
            <a:graphicFrameLocks noChangeAspect="1"/>
          </p:cNvGraphicFramePr>
          <p:nvPr/>
        </p:nvGraphicFramePr>
        <p:xfrm>
          <a:off x="755650" y="4076700"/>
          <a:ext cx="3146425" cy="215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21" name="公式" r:id="rId5" imgW="1040948" imgH="710891" progId="Equation.3">
                  <p:embed/>
                </p:oleObj>
              </mc:Choice>
              <mc:Fallback>
                <p:oleObj name="公式" r:id="rId5" imgW="1040948" imgH="710891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4076700"/>
                        <a:ext cx="3146425" cy="2151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7169" name="Line 17"/>
          <p:cNvSpPr>
            <a:spLocks noChangeShapeType="1"/>
          </p:cNvSpPr>
          <p:nvPr/>
        </p:nvSpPr>
        <p:spPr bwMode="auto">
          <a:xfrm>
            <a:off x="6227763" y="3716338"/>
            <a:ext cx="1801812" cy="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77170" name="Line 18"/>
          <p:cNvSpPr>
            <a:spLocks noChangeShapeType="1"/>
          </p:cNvSpPr>
          <p:nvPr/>
        </p:nvSpPr>
        <p:spPr bwMode="auto">
          <a:xfrm flipV="1">
            <a:off x="8027988" y="3068638"/>
            <a:ext cx="504825" cy="64770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77172" name="AutoShape 20"/>
          <p:cNvSpPr>
            <a:spLocks noChangeArrowheads="1"/>
          </p:cNvSpPr>
          <p:nvPr/>
        </p:nvSpPr>
        <p:spPr bwMode="auto">
          <a:xfrm>
            <a:off x="6227763" y="1484313"/>
            <a:ext cx="2305050" cy="2225675"/>
          </a:xfrm>
          <a:prstGeom prst="cube">
            <a:avLst>
              <a:gd name="adj" fmla="val 25000"/>
            </a:avLst>
          </a:prstGeom>
          <a:solidFill>
            <a:srgbClr val="FF6600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377173" name="Line 21"/>
          <p:cNvSpPr>
            <a:spLocks noChangeShapeType="1"/>
          </p:cNvSpPr>
          <p:nvPr/>
        </p:nvSpPr>
        <p:spPr bwMode="auto">
          <a:xfrm flipH="1" flipV="1">
            <a:off x="7956550" y="2060575"/>
            <a:ext cx="0" cy="1655763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77176" name="Freeform 24"/>
          <p:cNvSpPr>
            <a:spLocks/>
          </p:cNvSpPr>
          <p:nvPr/>
        </p:nvSpPr>
        <p:spPr bwMode="auto">
          <a:xfrm>
            <a:off x="1187450" y="2492375"/>
            <a:ext cx="781050" cy="1512888"/>
          </a:xfrm>
          <a:custGeom>
            <a:avLst/>
            <a:gdLst>
              <a:gd name="T0" fmla="*/ 2147483647 w 673"/>
              <a:gd name="T1" fmla="*/ 0 h 953"/>
              <a:gd name="T2" fmla="*/ 2147483647 w 673"/>
              <a:gd name="T3" fmla="*/ 2147483647 h 953"/>
              <a:gd name="T4" fmla="*/ 2147483647 w 673"/>
              <a:gd name="T5" fmla="*/ 2147483647 h 953"/>
              <a:gd name="T6" fmla="*/ 2147483647 w 673"/>
              <a:gd name="T7" fmla="*/ 2147483647 h 953"/>
              <a:gd name="T8" fmla="*/ 0 60000 65536"/>
              <a:gd name="T9" fmla="*/ 0 60000 65536"/>
              <a:gd name="T10" fmla="*/ 0 60000 65536"/>
              <a:gd name="T11" fmla="*/ 0 60000 65536"/>
              <a:gd name="T12" fmla="*/ 0 w 673"/>
              <a:gd name="T13" fmla="*/ 0 h 953"/>
              <a:gd name="T14" fmla="*/ 673 w 673"/>
              <a:gd name="T15" fmla="*/ 953 h 9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3" h="953">
                <a:moveTo>
                  <a:pt x="673" y="0"/>
                </a:moveTo>
                <a:cubicBezTo>
                  <a:pt x="522" y="49"/>
                  <a:pt x="371" y="98"/>
                  <a:pt x="265" y="181"/>
                </a:cubicBezTo>
                <a:cubicBezTo>
                  <a:pt x="159" y="264"/>
                  <a:pt x="76" y="370"/>
                  <a:pt x="38" y="499"/>
                </a:cubicBezTo>
                <a:cubicBezTo>
                  <a:pt x="0" y="628"/>
                  <a:pt x="19" y="790"/>
                  <a:pt x="38" y="953"/>
                </a:cubicBezTo>
              </a:path>
            </a:pathLst>
          </a:custGeom>
          <a:noFill/>
          <a:ln w="76200" cap="flat" cmpd="sng">
            <a:solidFill>
              <a:srgbClr val="0000FF"/>
            </a:solidFill>
            <a:prstDash val="sysDot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869486" y="4931788"/>
                <a:ext cx="407361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𝒌</m:t>
                    </m:r>
                    <m:r>
                      <a:rPr lang="en-US" altLang="zh-CN" b="1" i="1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𝟏𝟐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𝟐𝟏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𝟑𝟑</m:t>
                        </m:r>
                      </m:sub>
                    </m:sSub>
                  </m:oMath>
                </a14:m>
                <a:r>
                  <a:rPr lang="en-US" altLang="zh-CN" dirty="0" smtClean="0"/>
                  <a:t> + …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486" y="4931788"/>
                <a:ext cx="4073616" cy="584775"/>
              </a:xfrm>
              <a:prstGeom prst="rect">
                <a:avLst/>
              </a:prstGeom>
              <a:blipFill rotWithShape="1">
                <a:blip r:embed="rId7"/>
                <a:stretch>
                  <a:fillRect t="-14583" r="-3144" b="-322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211960" y="2303681"/>
                <a:ext cx="115146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𝒌</m:t>
                    </m:r>
                    <m:r>
                      <a:rPr lang="en-US" altLang="zh-CN" b="1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2303681"/>
                <a:ext cx="1151469" cy="58477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58014" y="2304762"/>
                <a:ext cx="1258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  <a:ea typeface="Cambria Math"/>
                      </a:rPr>
                      <m:t>±</m:t>
                    </m:r>
                    <m:r>
                      <a:rPr lang="en-US" altLang="zh-CN" b="1" i="1" smtClean="0">
                        <a:latin typeface="Cambria Math"/>
                      </a:rPr>
                      <m:t>𝟏</m:t>
                    </m:r>
                    <m:r>
                      <a:rPr lang="en-US" altLang="zh-CN" i="1" smtClean="0">
                        <a:latin typeface="Cambria Math"/>
                      </a:rPr>
                      <m:t>=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4" y="2304762"/>
                <a:ext cx="1258871" cy="58477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/>
          <p:cNvSpPr/>
          <p:nvPr/>
        </p:nvSpPr>
        <p:spPr>
          <a:xfrm>
            <a:off x="5580112" y="5668182"/>
            <a:ext cx="33123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altLang="zh-CN" sz="3600" kern="0" dirty="0" smtClean="0">
                <a:solidFill>
                  <a:srgbClr val="000000"/>
                </a:solidFill>
                <a:latin typeface="Arial"/>
                <a:ea typeface="宋体"/>
                <a:cs typeface="+mj-cs"/>
              </a:rPr>
              <a:t>(</a:t>
            </a:r>
            <a:r>
              <a:rPr kumimoji="0" lang="zh-CN" altLang="en-US" sz="3600" kern="0" dirty="0" smtClean="0">
                <a:solidFill>
                  <a:srgbClr val="000000"/>
                </a:solidFill>
                <a:latin typeface="Arial"/>
                <a:ea typeface="宋体"/>
                <a:cs typeface="+mj-cs"/>
              </a:rPr>
              <a:t>含</a:t>
            </a:r>
            <a:r>
              <a:rPr kumimoji="0" lang="zh-CN" altLang="en-US" sz="3600" kern="0" dirty="0">
                <a:solidFill>
                  <a:srgbClr val="000000"/>
                </a:solidFill>
                <a:latin typeface="Arial"/>
                <a:ea typeface="宋体"/>
                <a:cs typeface="+mj-cs"/>
              </a:rPr>
              <a:t>其它字</a:t>
            </a:r>
            <a:r>
              <a:rPr kumimoji="0" lang="zh-CN" altLang="en-US" sz="3600" kern="0" dirty="0" smtClean="0">
                <a:solidFill>
                  <a:srgbClr val="000000"/>
                </a:solidFill>
                <a:latin typeface="Arial"/>
                <a:ea typeface="宋体"/>
                <a:cs typeface="+mj-cs"/>
              </a:rPr>
              <a:t>符</a:t>
            </a:r>
            <a:r>
              <a:rPr kumimoji="0" lang="en-US" altLang="zh-CN" sz="3600" kern="0" dirty="0" smtClean="0">
                <a:solidFill>
                  <a:srgbClr val="000000"/>
                </a:solidFill>
                <a:latin typeface="Arial"/>
                <a:ea typeface="宋体"/>
                <a:cs typeface="+mj-cs"/>
              </a:rPr>
              <a:t>)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7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377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7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377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7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377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7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377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337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7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377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1000"/>
                                        <p:tgtEl>
                                          <p:spTgt spid="3377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7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377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337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7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377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0"/>
                                        <p:tgtEl>
                                          <p:spTgt spid="337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377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377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7155" grpId="0" animBg="1"/>
      <p:bldP spid="3377157" grpId="0" animBg="1"/>
      <p:bldP spid="3377158" grpId="0" animBg="1"/>
      <p:bldP spid="3377160" grpId="0" animBg="1"/>
      <p:bldP spid="3377161" grpId="0" animBg="1"/>
      <p:bldP spid="3377162" grpId="0" animBg="1"/>
      <p:bldP spid="3377169" grpId="0" animBg="1"/>
      <p:bldP spid="3377170" grpId="0" animBg="1"/>
      <p:bldP spid="3377172" grpId="0" animBg="1"/>
      <p:bldP spid="3377173" grpId="0" animBg="1"/>
      <p:bldP spid="3377176" grpId="0" animBg="1"/>
      <p:bldP spid="22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ea typeface="新宋体" pitchFamily="49" charset="-122"/>
              </a:rPr>
              <a:t>作业：</a:t>
            </a:r>
            <a:r>
              <a:rPr lang="zh-CN" altLang="en-US" b="1" smtClean="0"/>
              <a:t>   </a:t>
            </a:r>
            <a:r>
              <a:rPr lang="en-US" altLang="zh-CN" b="1" smtClean="0"/>
              <a:t>9 </a:t>
            </a:r>
            <a:r>
              <a:rPr lang="zh-CN" altLang="en-US" b="1" smtClean="0"/>
              <a:t>月 </a:t>
            </a:r>
            <a:r>
              <a:rPr lang="en-US" altLang="zh-CN" b="1" smtClean="0"/>
              <a:t>26 </a:t>
            </a:r>
            <a:r>
              <a:rPr lang="zh-CN" altLang="en-US" b="1" smtClean="0"/>
              <a:t>日 交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28775"/>
            <a:ext cx="8229600" cy="4752975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smtClean="0"/>
              <a:t> </a:t>
            </a:r>
            <a:r>
              <a:rPr lang="en-US" altLang="zh-CN" sz="4000" b="1" smtClean="0">
                <a:latin typeface="Times New Roman" pitchFamily="18" charset="0"/>
              </a:rPr>
              <a:t>§1.3     2 </a:t>
            </a: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zh-CN" altLang="en-US" sz="4000" b="1" smtClean="0">
                <a:latin typeface="Times New Roman" pitchFamily="18" charset="0"/>
              </a:rPr>
              <a:t>补充  </a:t>
            </a:r>
            <a:r>
              <a:rPr lang="en-US" altLang="zh-CN" sz="4000" b="1" smtClean="0">
                <a:latin typeface="Times New Roman" pitchFamily="18" charset="0"/>
              </a:rPr>
              <a:t>1,  2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8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 smtClean="0">
                <a:latin typeface="Times New Roman" pitchFamily="18" charset="0"/>
              </a:rPr>
              <a:t>正项的个数 </a:t>
            </a:r>
            <a:r>
              <a:rPr lang="en-US" altLang="zh-CN" sz="4000" b="1" smtClean="0">
                <a:latin typeface="Times New Roman" pitchFamily="18" charset="0"/>
              </a:rPr>
              <a:t>= </a:t>
            </a:r>
            <a:r>
              <a:rPr lang="zh-CN" altLang="en-US" sz="4000" b="1" smtClean="0">
                <a:latin typeface="Times New Roman" pitchFamily="18" charset="0"/>
              </a:rPr>
              <a:t>负项的个数 </a:t>
            </a:r>
          </a:p>
        </p:txBody>
      </p:sp>
      <p:sp>
        <p:nvSpPr>
          <p:cNvPr id="3698691" name="AutoShape 3"/>
          <p:cNvSpPr>
            <a:spLocks noChangeArrowheads="1"/>
          </p:cNvSpPr>
          <p:nvPr/>
        </p:nvSpPr>
        <p:spPr bwMode="auto">
          <a:xfrm>
            <a:off x="3059113" y="1628775"/>
            <a:ext cx="576262" cy="2160588"/>
          </a:xfrm>
          <a:prstGeom prst="roundRect">
            <a:avLst>
              <a:gd name="adj" fmla="val 16667"/>
            </a:avLst>
          </a:prstGeom>
          <a:solidFill>
            <a:srgbClr val="FFCC99">
              <a:alpha val="79999"/>
            </a:srgbClr>
          </a:solidFill>
          <a:ln w="34925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3698692" name="Object 4"/>
          <p:cNvGraphicFramePr>
            <a:graphicFrameLocks noChangeAspect="1"/>
          </p:cNvGraphicFramePr>
          <p:nvPr/>
        </p:nvGraphicFramePr>
        <p:xfrm>
          <a:off x="5292725" y="2420938"/>
          <a:ext cx="74295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20" name="公式" r:id="rId3" imgW="241091" imgH="177646" progId="Equation.3">
                  <p:embed/>
                </p:oleObj>
              </mc:Choice>
              <mc:Fallback>
                <p:oleObj name="公式" r:id="rId3" imgW="241091" imgH="177646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2420938"/>
                        <a:ext cx="742950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98693" name="AutoShape 5"/>
          <p:cNvSpPr>
            <a:spLocks noChangeArrowheads="1"/>
          </p:cNvSpPr>
          <p:nvPr/>
        </p:nvSpPr>
        <p:spPr bwMode="auto">
          <a:xfrm>
            <a:off x="3708400" y="1628775"/>
            <a:ext cx="576263" cy="2160588"/>
          </a:xfrm>
          <a:prstGeom prst="roundRect">
            <a:avLst>
              <a:gd name="adj" fmla="val 16667"/>
            </a:avLst>
          </a:prstGeom>
          <a:solidFill>
            <a:srgbClr val="FFCC99">
              <a:alpha val="79999"/>
            </a:srgbClr>
          </a:solidFill>
          <a:ln w="34925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698694" name="AutoShape 6"/>
          <p:cNvSpPr>
            <a:spLocks noChangeArrowheads="1"/>
          </p:cNvSpPr>
          <p:nvPr/>
        </p:nvSpPr>
        <p:spPr bwMode="auto">
          <a:xfrm>
            <a:off x="4356100" y="1628775"/>
            <a:ext cx="576263" cy="2160588"/>
          </a:xfrm>
          <a:prstGeom prst="roundRect">
            <a:avLst>
              <a:gd name="adj" fmla="val 16667"/>
            </a:avLst>
          </a:prstGeom>
          <a:solidFill>
            <a:srgbClr val="FFCC99">
              <a:alpha val="79999"/>
            </a:srgbClr>
          </a:solidFill>
          <a:ln w="34925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3698695" name="Object 7"/>
          <p:cNvGraphicFramePr>
            <a:graphicFrameLocks noGrp="1" noChangeAspect="1"/>
          </p:cNvGraphicFramePr>
          <p:nvPr>
            <p:ph type="body" idx="1"/>
          </p:nvPr>
        </p:nvGraphicFramePr>
        <p:xfrm>
          <a:off x="2843213" y="1557338"/>
          <a:ext cx="2286000" cy="232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21" name="公式" r:id="rId5" imgW="698500" imgH="711200" progId="Equation.3">
                  <p:embed/>
                </p:oleObj>
              </mc:Choice>
              <mc:Fallback>
                <p:oleObj name="公式" r:id="rId5" imgW="698500" imgH="711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1557338"/>
                        <a:ext cx="2286000" cy="232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04" name="Object 8"/>
          <p:cNvGraphicFramePr>
            <a:graphicFrameLocks noChangeAspect="1"/>
          </p:cNvGraphicFramePr>
          <p:nvPr/>
        </p:nvGraphicFramePr>
        <p:xfrm>
          <a:off x="3995738" y="4652963"/>
          <a:ext cx="4022725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22" name="公式" r:id="rId7" imgW="1167893" imgH="253890" progId="Equation.3">
                  <p:embed/>
                </p:oleObj>
              </mc:Choice>
              <mc:Fallback>
                <p:oleObj name="公式" r:id="rId7" imgW="1167893" imgH="25389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4652963"/>
                        <a:ext cx="4022725" cy="87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05" name="Object 9"/>
          <p:cNvGraphicFramePr>
            <a:graphicFrameLocks noChangeAspect="1"/>
          </p:cNvGraphicFramePr>
          <p:nvPr/>
        </p:nvGraphicFramePr>
        <p:xfrm>
          <a:off x="755650" y="4076700"/>
          <a:ext cx="3146425" cy="215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23" name="公式" r:id="rId9" imgW="1040948" imgH="710891" progId="Equation.3">
                  <p:embed/>
                </p:oleObj>
              </mc:Choice>
              <mc:Fallback>
                <p:oleObj name="公式" r:id="rId9" imgW="1040948" imgH="710891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4076700"/>
                        <a:ext cx="3146425" cy="2151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98698" name="Freeform 10"/>
          <p:cNvSpPr>
            <a:spLocks/>
          </p:cNvSpPr>
          <p:nvPr/>
        </p:nvSpPr>
        <p:spPr bwMode="auto">
          <a:xfrm>
            <a:off x="1919288" y="2636838"/>
            <a:ext cx="1068387" cy="1512887"/>
          </a:xfrm>
          <a:custGeom>
            <a:avLst/>
            <a:gdLst>
              <a:gd name="T0" fmla="*/ 2147483647 w 673"/>
              <a:gd name="T1" fmla="*/ 0 h 953"/>
              <a:gd name="T2" fmla="*/ 2147483647 w 673"/>
              <a:gd name="T3" fmla="*/ 2147483647 h 953"/>
              <a:gd name="T4" fmla="*/ 2147483647 w 673"/>
              <a:gd name="T5" fmla="*/ 2147483647 h 953"/>
              <a:gd name="T6" fmla="*/ 2147483647 w 673"/>
              <a:gd name="T7" fmla="*/ 2147483647 h 953"/>
              <a:gd name="T8" fmla="*/ 0 60000 65536"/>
              <a:gd name="T9" fmla="*/ 0 60000 65536"/>
              <a:gd name="T10" fmla="*/ 0 60000 65536"/>
              <a:gd name="T11" fmla="*/ 0 60000 65536"/>
              <a:gd name="T12" fmla="*/ 0 w 673"/>
              <a:gd name="T13" fmla="*/ 0 h 953"/>
              <a:gd name="T14" fmla="*/ 673 w 673"/>
              <a:gd name="T15" fmla="*/ 953 h 9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3" h="953">
                <a:moveTo>
                  <a:pt x="673" y="0"/>
                </a:moveTo>
                <a:cubicBezTo>
                  <a:pt x="522" y="49"/>
                  <a:pt x="371" y="98"/>
                  <a:pt x="265" y="181"/>
                </a:cubicBezTo>
                <a:cubicBezTo>
                  <a:pt x="159" y="264"/>
                  <a:pt x="76" y="370"/>
                  <a:pt x="38" y="499"/>
                </a:cubicBezTo>
                <a:cubicBezTo>
                  <a:pt x="0" y="628"/>
                  <a:pt x="19" y="790"/>
                  <a:pt x="38" y="953"/>
                </a:cubicBezTo>
              </a:path>
            </a:pathLst>
          </a:custGeom>
          <a:noFill/>
          <a:ln w="76200" cap="flat" cmpd="sng">
            <a:solidFill>
              <a:srgbClr val="0000FF"/>
            </a:solidFill>
            <a:prstDash val="sysDot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98699" name="Rectangle 11"/>
          <p:cNvSpPr>
            <a:spLocks noChangeArrowheads="1"/>
          </p:cNvSpPr>
          <p:nvPr/>
        </p:nvSpPr>
        <p:spPr bwMode="auto">
          <a:xfrm>
            <a:off x="395288" y="2205038"/>
            <a:ext cx="23050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4000">
                <a:solidFill>
                  <a:schemeClr val="tx2"/>
                </a:solidFill>
                <a:latin typeface="Times New Roman" pitchFamily="18" charset="0"/>
              </a:rPr>
              <a:t>带入 </a:t>
            </a:r>
            <a:r>
              <a:rPr kumimoji="0" lang="en-US" altLang="zh-CN" sz="4000">
                <a:solidFill>
                  <a:schemeClr val="tx2"/>
                </a:solidFill>
                <a:latin typeface="Times New Roman" pitchFamily="18" charset="0"/>
              </a:rPr>
              <a:t>, </a:t>
            </a:r>
            <a:r>
              <a:rPr kumimoji="0" lang="zh-CN" altLang="en-US" sz="4000">
                <a:solidFill>
                  <a:schemeClr val="tx2"/>
                </a:solidFill>
                <a:latin typeface="Times New Roman" pitchFamily="18" charset="0"/>
              </a:rPr>
              <a:t>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8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698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698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8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698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698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986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986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8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3698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8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6986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6986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3698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98690" grpId="0"/>
      <p:bldP spid="3698691" grpId="0" animBg="1"/>
      <p:bldP spid="3698693" grpId="0" animBg="1"/>
      <p:bldP spid="3698694" grpId="0" animBg="1"/>
      <p:bldP spid="3698698" grpId="0" animBg="1"/>
      <p:bldP spid="369869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282700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zh-CN" b="1" smtClean="0"/>
              <a:t>  </a:t>
            </a:r>
            <a:r>
              <a:rPr lang="zh-CN" altLang="en-US" sz="3600" b="1" smtClean="0">
                <a:latin typeface="Times New Roman" pitchFamily="18" charset="0"/>
              </a:rPr>
              <a:t>取不同行、不同列的三个元素</a:t>
            </a:r>
            <a:r>
              <a:rPr lang="en-US" altLang="zh-CN" sz="3600" b="1" smtClean="0">
                <a:latin typeface="Times New Roman" pitchFamily="18" charset="0"/>
              </a:rPr>
              <a:t>,  </a:t>
            </a:r>
            <a:br>
              <a:rPr lang="en-US" altLang="zh-CN" sz="3600" b="1" smtClean="0">
                <a:latin typeface="Times New Roman" pitchFamily="18" charset="0"/>
              </a:rPr>
            </a:br>
            <a:r>
              <a:rPr lang="zh-CN" altLang="en-US" sz="3600" b="1" smtClean="0">
                <a:latin typeface="Times New Roman" pitchFamily="18" charset="0"/>
              </a:rPr>
              <a:t>有多少种取法 </a:t>
            </a:r>
            <a:r>
              <a:rPr lang="en-US" altLang="zh-CN" sz="3600" b="1" smtClean="0">
                <a:latin typeface="Times New Roman" pitchFamily="18" charset="0"/>
              </a:rPr>
              <a:t>?</a:t>
            </a:r>
          </a:p>
        </p:txBody>
      </p:sp>
      <p:graphicFrame>
        <p:nvGraphicFramePr>
          <p:cNvPr id="107523" name="Object 3"/>
          <p:cNvGraphicFramePr>
            <a:graphicFrameLocks noChangeAspect="1"/>
          </p:cNvGraphicFramePr>
          <p:nvPr/>
        </p:nvGraphicFramePr>
        <p:xfrm>
          <a:off x="2484438" y="1916113"/>
          <a:ext cx="3946525" cy="240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39" name="公式" r:id="rId3" imgW="1168400" imgH="711200" progId="Equation.3">
                  <p:embed/>
                </p:oleObj>
              </mc:Choice>
              <mc:Fallback>
                <p:oleObj name="公式" r:id="rId3" imgW="1168400" imgH="711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1916113"/>
                        <a:ext cx="3946525" cy="2405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00324" name="Object 4"/>
          <p:cNvGraphicFramePr>
            <a:graphicFrameLocks noChangeAspect="1"/>
          </p:cNvGraphicFramePr>
          <p:nvPr/>
        </p:nvGraphicFramePr>
        <p:xfrm>
          <a:off x="1042988" y="4581525"/>
          <a:ext cx="5980112" cy="79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40" name="公式" r:id="rId5" imgW="1816100" imgH="241300" progId="Equation.3">
                  <p:embed/>
                </p:oleObj>
              </mc:Choice>
              <mc:Fallback>
                <p:oleObj name="公式" r:id="rId5" imgW="1816100" imgH="241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4581525"/>
                        <a:ext cx="5980112" cy="795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25" name="Object 5"/>
          <p:cNvGraphicFramePr>
            <a:graphicFrameLocks noChangeAspect="1"/>
          </p:cNvGraphicFramePr>
          <p:nvPr/>
        </p:nvGraphicFramePr>
        <p:xfrm>
          <a:off x="6443663" y="2708275"/>
          <a:ext cx="577850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41" name="公式" r:id="rId7" imgW="114102" imgH="177492" progId="Equation.3">
                  <p:embed/>
                </p:oleObj>
              </mc:Choice>
              <mc:Fallback>
                <p:oleObj name="公式" r:id="rId7" imgW="114102" imgH="17749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3663" y="2708275"/>
                        <a:ext cx="577850" cy="90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00327" name="Object 7"/>
          <p:cNvGraphicFramePr>
            <a:graphicFrameLocks noChangeAspect="1"/>
          </p:cNvGraphicFramePr>
          <p:nvPr/>
        </p:nvGraphicFramePr>
        <p:xfrm>
          <a:off x="2555875" y="5516563"/>
          <a:ext cx="5237163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42" name="公式" r:id="rId9" imgW="1548728" imgH="203112" progId="Equation.3">
                  <p:embed/>
                </p:oleObj>
              </mc:Choice>
              <mc:Fallback>
                <p:oleObj name="公式" r:id="rId9" imgW="1548728" imgH="203112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5516563"/>
                        <a:ext cx="5237163" cy="687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00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00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000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00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00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00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1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sz="3600" b="1" smtClean="0">
                <a:latin typeface="Times New Roman" pitchFamily="18" charset="0"/>
              </a:rPr>
              <a:t>三阶行列式应该是以下六项的代数和</a:t>
            </a:r>
          </a:p>
        </p:txBody>
      </p:sp>
      <p:graphicFrame>
        <p:nvGraphicFramePr>
          <p:cNvPr id="108547" name="Object 16"/>
          <p:cNvGraphicFramePr>
            <a:graphicFrameLocks noChangeAspect="1"/>
          </p:cNvGraphicFramePr>
          <p:nvPr/>
        </p:nvGraphicFramePr>
        <p:xfrm>
          <a:off x="468313" y="2205038"/>
          <a:ext cx="7199312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56" name="公式" r:id="rId3" imgW="1866900" imgH="228600" progId="Equation.3">
                  <p:embed/>
                </p:oleObj>
              </mc:Choice>
              <mc:Fallback>
                <p:oleObj name="公式" r:id="rId3" imgW="1866900" imgH="2286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2205038"/>
                        <a:ext cx="7199312" cy="881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48" name="Object 17"/>
          <p:cNvGraphicFramePr>
            <a:graphicFrameLocks noChangeAspect="1"/>
          </p:cNvGraphicFramePr>
          <p:nvPr/>
        </p:nvGraphicFramePr>
        <p:xfrm>
          <a:off x="1331913" y="3406775"/>
          <a:ext cx="7056437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57" name="公式" r:id="rId5" imgW="1866900" imgH="228600" progId="Equation.3">
                  <p:embed/>
                </p:oleObj>
              </mc:Choice>
              <mc:Fallback>
                <p:oleObj name="公式" r:id="rId5" imgW="1866900" imgH="2286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3406775"/>
                        <a:ext cx="7056437" cy="86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6707" name="Rectangle 19"/>
          <p:cNvSpPr>
            <a:spLocks noChangeArrowheads="1"/>
          </p:cNvSpPr>
          <p:nvPr/>
        </p:nvSpPr>
        <p:spPr bwMode="auto">
          <a:xfrm>
            <a:off x="468313" y="4941888"/>
            <a:ext cx="81375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3600">
                <a:latin typeface="Times New Roman" pitchFamily="18" charset="0"/>
              </a:rPr>
              <a:t>哪些项添正号</a:t>
            </a:r>
            <a:r>
              <a:rPr kumimoji="0" lang="en-US" altLang="zh-CN" sz="3600">
                <a:latin typeface="Times New Roman" pitchFamily="18" charset="0"/>
              </a:rPr>
              <a:t>,  </a:t>
            </a:r>
            <a:r>
              <a:rPr kumimoji="0" lang="zh-CN" altLang="en-US" sz="3600">
                <a:latin typeface="Times New Roman" pitchFamily="18" charset="0"/>
              </a:rPr>
              <a:t>哪些添负号 </a:t>
            </a:r>
            <a:r>
              <a:rPr kumimoji="0" lang="en-US" altLang="zh-CN" sz="3600">
                <a:latin typeface="Times New Roman" pitchFamily="18" charset="0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66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670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 smtClean="0">
                <a:latin typeface="Times New Roman" pitchFamily="18" charset="0"/>
                <a:sym typeface="Symbol" pitchFamily="18" charset="2"/>
              </a:rPr>
              <a:t> +  </a:t>
            </a:r>
            <a:r>
              <a:rPr lang="zh-CN" altLang="en-US" sz="3200" b="1" smtClean="0">
                <a:latin typeface="Times New Roman" pitchFamily="18" charset="0"/>
                <a:sym typeface="Symbol" pitchFamily="18" charset="2"/>
              </a:rPr>
              <a:t>到底面的距离等于  与  到底距离之和</a:t>
            </a:r>
          </a:p>
        </p:txBody>
      </p:sp>
      <p:sp>
        <p:nvSpPr>
          <p:cNvPr id="109571" name="Line 9"/>
          <p:cNvSpPr>
            <a:spLocks noChangeShapeType="1"/>
          </p:cNvSpPr>
          <p:nvPr/>
        </p:nvSpPr>
        <p:spPr bwMode="auto">
          <a:xfrm>
            <a:off x="2987675" y="4868863"/>
            <a:ext cx="2592388" cy="1008062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72" name="Line 10"/>
          <p:cNvSpPr>
            <a:spLocks noChangeShapeType="1"/>
          </p:cNvSpPr>
          <p:nvPr/>
        </p:nvSpPr>
        <p:spPr bwMode="auto">
          <a:xfrm flipV="1">
            <a:off x="2916238" y="4221163"/>
            <a:ext cx="1295400" cy="647700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73" name="Rectangle 14"/>
          <p:cNvSpPr>
            <a:spLocks noChangeArrowheads="1"/>
          </p:cNvSpPr>
          <p:nvPr/>
        </p:nvSpPr>
        <p:spPr bwMode="auto">
          <a:xfrm>
            <a:off x="3276600" y="3860800"/>
            <a:ext cx="7239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latin typeface="Times New Roman" pitchFamily="18" charset="0"/>
                <a:sym typeface="Symbol" pitchFamily="18" charset="2"/>
              </a:rPr>
              <a:t></a:t>
            </a:r>
            <a:r>
              <a:rPr kumimoji="0" lang="en-US" altLang="zh-CN" baseline="-30000">
                <a:solidFill>
                  <a:srgbClr val="00000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109574" name="Rectangle 15"/>
          <p:cNvSpPr>
            <a:spLocks noChangeArrowheads="1"/>
          </p:cNvSpPr>
          <p:nvPr/>
        </p:nvSpPr>
        <p:spPr bwMode="auto">
          <a:xfrm>
            <a:off x="3995738" y="5589588"/>
            <a:ext cx="8302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latin typeface="Times New Roman" pitchFamily="18" charset="0"/>
                <a:sym typeface="Symbol" pitchFamily="18" charset="2"/>
              </a:rPr>
              <a:t></a:t>
            </a:r>
            <a:r>
              <a:rPr kumimoji="0" lang="en-US" altLang="zh-CN" baseline="-30000">
                <a:solidFill>
                  <a:srgbClr val="000000"/>
                </a:solidFill>
                <a:latin typeface="Times New Roman" pitchFamily="18" charset="0"/>
              </a:rPr>
              <a:t>2 </a:t>
            </a:r>
          </a:p>
        </p:txBody>
      </p:sp>
      <p:sp>
        <p:nvSpPr>
          <p:cNvPr id="109575" name="AutoShape 16"/>
          <p:cNvSpPr>
            <a:spLocks noChangeArrowheads="1"/>
          </p:cNvSpPr>
          <p:nvPr/>
        </p:nvSpPr>
        <p:spPr bwMode="auto">
          <a:xfrm rot="1250448">
            <a:off x="2987675" y="4508500"/>
            <a:ext cx="3770313" cy="1068388"/>
          </a:xfrm>
          <a:prstGeom prst="parallelogram">
            <a:avLst>
              <a:gd name="adj" fmla="val 88224"/>
            </a:avLst>
          </a:prstGeom>
          <a:solidFill>
            <a:srgbClr val="3366FF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918865" name="Line 17"/>
          <p:cNvSpPr>
            <a:spLocks noChangeShapeType="1"/>
          </p:cNvSpPr>
          <p:nvPr/>
        </p:nvSpPr>
        <p:spPr bwMode="auto">
          <a:xfrm flipV="1">
            <a:off x="2916238" y="3644900"/>
            <a:ext cx="647700" cy="1223963"/>
          </a:xfrm>
          <a:prstGeom prst="line">
            <a:avLst/>
          </a:prstGeom>
          <a:noFill/>
          <a:ln w="635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18866" name="Rectangle 18"/>
          <p:cNvSpPr>
            <a:spLocks noChangeArrowheads="1"/>
          </p:cNvSpPr>
          <p:nvPr/>
        </p:nvSpPr>
        <p:spPr bwMode="auto">
          <a:xfrm>
            <a:off x="3492500" y="3141663"/>
            <a:ext cx="5810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latin typeface="Times New Roman" pitchFamily="18" charset="0"/>
                <a:ea typeface="华文行楷" pitchFamily="2" charset="-122"/>
                <a:sym typeface="Symbol" pitchFamily="18" charset="2"/>
              </a:rPr>
              <a:t></a:t>
            </a:r>
            <a:endParaRPr kumimoji="0" lang="en-US" altLang="zh-CN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918867" name="Line 19"/>
          <p:cNvSpPr>
            <a:spLocks noChangeShapeType="1"/>
          </p:cNvSpPr>
          <p:nvPr/>
        </p:nvSpPr>
        <p:spPr bwMode="auto">
          <a:xfrm flipH="1" flipV="1">
            <a:off x="1476375" y="3357563"/>
            <a:ext cx="1438275" cy="1439862"/>
          </a:xfrm>
          <a:prstGeom prst="line">
            <a:avLst/>
          </a:prstGeom>
          <a:noFill/>
          <a:ln w="635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18868" name="Line 20"/>
          <p:cNvSpPr>
            <a:spLocks noChangeShapeType="1"/>
          </p:cNvSpPr>
          <p:nvPr/>
        </p:nvSpPr>
        <p:spPr bwMode="auto">
          <a:xfrm flipH="1" flipV="1">
            <a:off x="2124075" y="2133600"/>
            <a:ext cx="792163" cy="2735263"/>
          </a:xfrm>
          <a:prstGeom prst="line">
            <a:avLst/>
          </a:prstGeom>
          <a:noFill/>
          <a:ln w="635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18869" name="Line 21"/>
          <p:cNvSpPr>
            <a:spLocks noChangeShapeType="1"/>
          </p:cNvSpPr>
          <p:nvPr/>
        </p:nvSpPr>
        <p:spPr bwMode="auto">
          <a:xfrm flipH="1" flipV="1">
            <a:off x="1476375" y="3357563"/>
            <a:ext cx="1438275" cy="1439862"/>
          </a:xfrm>
          <a:prstGeom prst="line">
            <a:avLst/>
          </a:prstGeom>
          <a:noFill/>
          <a:ln w="635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18870" name="Rectangle 22"/>
          <p:cNvSpPr>
            <a:spLocks noChangeArrowheads="1"/>
          </p:cNvSpPr>
          <p:nvPr/>
        </p:nvSpPr>
        <p:spPr bwMode="auto">
          <a:xfrm>
            <a:off x="971550" y="2997200"/>
            <a:ext cx="5524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latin typeface="Times New Roman" pitchFamily="18" charset="0"/>
                <a:ea typeface="华文行楷" pitchFamily="2" charset="-122"/>
                <a:sym typeface="Symbol" pitchFamily="18" charset="2"/>
              </a:rPr>
              <a:t></a:t>
            </a:r>
          </a:p>
        </p:txBody>
      </p:sp>
      <p:sp>
        <p:nvSpPr>
          <p:cNvPr id="3918871" name="Rectangle 23"/>
          <p:cNvSpPr>
            <a:spLocks noChangeArrowheads="1"/>
          </p:cNvSpPr>
          <p:nvPr/>
        </p:nvSpPr>
        <p:spPr bwMode="auto">
          <a:xfrm>
            <a:off x="1647825" y="1484313"/>
            <a:ext cx="11001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latin typeface="Times New Roman" pitchFamily="18" charset="0"/>
                <a:ea typeface="华文行楷" pitchFamily="2" charset="-122"/>
                <a:sym typeface="Symbol" pitchFamily="18" charset="2"/>
              </a:rPr>
              <a:t> + </a:t>
            </a:r>
          </a:p>
        </p:txBody>
      </p:sp>
      <p:sp>
        <p:nvSpPr>
          <p:cNvPr id="3918872" name="Rectangle 24"/>
          <p:cNvSpPr>
            <a:spLocks noChangeArrowheads="1"/>
          </p:cNvSpPr>
          <p:nvPr/>
        </p:nvSpPr>
        <p:spPr bwMode="auto">
          <a:xfrm>
            <a:off x="4716463" y="1268413"/>
            <a:ext cx="3887787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n-US">
                <a:latin typeface="Times New Roman" pitchFamily="18" charset="0"/>
                <a:sym typeface="Symbol" pitchFamily="18" charset="2"/>
              </a:rPr>
              <a:t>由行列式的几何意义</a:t>
            </a:r>
            <a:r>
              <a:rPr kumimoji="0" lang="zh-CN" altLang="en-US">
                <a:latin typeface="Times New Roman" pitchFamily="18" charset="0"/>
                <a:ea typeface="华文行楷" pitchFamily="2" charset="-122"/>
                <a:sym typeface="Symbol" pitchFamily="18" charset="2"/>
              </a:rPr>
              <a:t>  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n-US">
                <a:latin typeface="Times New Roman" pitchFamily="18" charset="0"/>
                <a:ea typeface="华文行楷" pitchFamily="2" charset="-122"/>
                <a:sym typeface="Symbol" pitchFamily="18" charset="2"/>
              </a:rPr>
              <a:t> </a:t>
            </a:r>
            <a:r>
              <a:rPr kumimoji="0" lang="en-US" altLang="zh-CN">
                <a:latin typeface="Times New Roman" pitchFamily="18" charset="0"/>
                <a:ea typeface="华文行楷" pitchFamily="2" charset="-122"/>
                <a:sym typeface="Symbol" pitchFamily="18" charset="2"/>
              </a:rPr>
              <a:t>det [  +    </a:t>
            </a:r>
            <a:r>
              <a:rPr kumimoji="0" lang="en-US" altLang="zh-CN">
                <a:latin typeface="Times New Roman" pitchFamily="18" charset="0"/>
                <a:sym typeface="Symbol" pitchFamily="18" charset="2"/>
              </a:rPr>
              <a:t></a:t>
            </a:r>
            <a:r>
              <a:rPr kumimoji="0" lang="en-US" altLang="zh-CN" baseline="-3000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kumimoji="0" lang="en-US" altLang="zh-CN">
                <a:latin typeface="Times New Roman" pitchFamily="18" charset="0"/>
                <a:sym typeface="Symbol" pitchFamily="18" charset="2"/>
              </a:rPr>
              <a:t></a:t>
            </a:r>
            <a:r>
              <a:rPr kumimoji="0" lang="en-US" altLang="zh-CN" baseline="-30000">
                <a:solidFill>
                  <a:srgbClr val="000000"/>
                </a:solidFill>
                <a:latin typeface="Times New Roman" pitchFamily="18" charset="0"/>
              </a:rPr>
              <a:t>3  </a:t>
            </a:r>
            <a:r>
              <a:rPr kumimoji="0" lang="en-US" altLang="zh-CN">
                <a:latin typeface="Times New Roman" pitchFamily="18" charset="0"/>
                <a:ea typeface="华文行楷" pitchFamily="2" charset="-122"/>
                <a:sym typeface="Symbol" pitchFamily="18" charset="2"/>
              </a:rPr>
              <a:t>]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>
                <a:latin typeface="Times New Roman" pitchFamily="18" charset="0"/>
                <a:ea typeface="华文行楷" pitchFamily="2" charset="-122"/>
                <a:sym typeface="Symbol" pitchFamily="18" charset="2"/>
              </a:rPr>
              <a:t>    =  det [   </a:t>
            </a:r>
            <a:r>
              <a:rPr kumimoji="0" lang="en-US" altLang="zh-CN">
                <a:latin typeface="Times New Roman" pitchFamily="18" charset="0"/>
                <a:sym typeface="Symbol" pitchFamily="18" charset="2"/>
              </a:rPr>
              <a:t></a:t>
            </a:r>
            <a:r>
              <a:rPr kumimoji="0" lang="en-US" altLang="zh-CN" baseline="-3000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kumimoji="0" lang="en-US" altLang="zh-CN">
                <a:latin typeface="Times New Roman" pitchFamily="18" charset="0"/>
                <a:sym typeface="Symbol" pitchFamily="18" charset="2"/>
              </a:rPr>
              <a:t></a:t>
            </a:r>
            <a:r>
              <a:rPr kumimoji="0" lang="en-US" altLang="zh-CN" baseline="-30000">
                <a:solidFill>
                  <a:srgbClr val="000000"/>
                </a:solidFill>
                <a:latin typeface="Times New Roman" pitchFamily="18" charset="0"/>
              </a:rPr>
              <a:t>3  </a:t>
            </a:r>
            <a:r>
              <a:rPr kumimoji="0" lang="en-US" altLang="zh-CN">
                <a:latin typeface="Times New Roman" pitchFamily="18" charset="0"/>
                <a:ea typeface="华文行楷" pitchFamily="2" charset="-122"/>
                <a:sym typeface="Symbol" pitchFamily="18" charset="2"/>
              </a:rPr>
              <a:t>] 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>
                <a:latin typeface="Times New Roman" pitchFamily="18" charset="0"/>
                <a:ea typeface="华文行楷" pitchFamily="2" charset="-122"/>
                <a:sym typeface="Symbol" pitchFamily="18" charset="2"/>
              </a:rPr>
              <a:t>         + det [   </a:t>
            </a:r>
            <a:r>
              <a:rPr kumimoji="0" lang="en-US" altLang="zh-CN">
                <a:latin typeface="Times New Roman" pitchFamily="18" charset="0"/>
                <a:sym typeface="Symbol" pitchFamily="18" charset="2"/>
              </a:rPr>
              <a:t></a:t>
            </a:r>
            <a:r>
              <a:rPr kumimoji="0" lang="en-US" altLang="zh-CN" baseline="-3000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kumimoji="0" lang="en-US" altLang="zh-CN">
                <a:latin typeface="Times New Roman" pitchFamily="18" charset="0"/>
                <a:sym typeface="Symbol" pitchFamily="18" charset="2"/>
              </a:rPr>
              <a:t></a:t>
            </a:r>
            <a:r>
              <a:rPr kumimoji="0" lang="en-US" altLang="zh-CN" baseline="-30000">
                <a:solidFill>
                  <a:srgbClr val="000000"/>
                </a:solidFill>
                <a:latin typeface="Times New Roman" pitchFamily="18" charset="0"/>
              </a:rPr>
              <a:t>3  </a:t>
            </a:r>
            <a:r>
              <a:rPr kumimoji="0" lang="en-US" altLang="zh-CN">
                <a:latin typeface="Times New Roman" pitchFamily="18" charset="0"/>
                <a:ea typeface="华文行楷" pitchFamily="2" charset="-122"/>
                <a:sym typeface="Symbol" pitchFamily="18" charset="2"/>
              </a:rPr>
              <a:t>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8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918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8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918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18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188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188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8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918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8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918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8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188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188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77457E-6 L 0.07084 -0.16786 " pathEditMode="relative" ptsTypes="AA">
                                      <p:cBhvr>
                                        <p:cTn id="31" dur="2000" fill="hold"/>
                                        <p:tgtEl>
                                          <p:spTgt spid="39188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8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3918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8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9188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9188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8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3918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18865" grpId="0" animBg="1"/>
      <p:bldP spid="3918866" grpId="0"/>
      <p:bldP spid="3918867" grpId="0" animBg="1"/>
      <p:bldP spid="3918868" grpId="0" animBg="1"/>
      <p:bldP spid="3918869" grpId="0" animBg="1"/>
      <p:bldP spid="3918869" grpId="1" animBg="1"/>
      <p:bldP spid="3918870" grpId="0"/>
      <p:bldP spid="3918871" grpId="0"/>
      <p:bldP spid="391887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smtClean="0">
                <a:latin typeface="Times New Roman" pitchFamily="18" charset="0"/>
              </a:rPr>
              <a:t>行列式能按它的一列拆成两个行列式</a:t>
            </a:r>
          </a:p>
        </p:txBody>
      </p:sp>
      <p:sp>
        <p:nvSpPr>
          <p:cNvPr id="3963907" name="AutoShape 3"/>
          <p:cNvSpPr>
            <a:spLocks noChangeArrowheads="1"/>
          </p:cNvSpPr>
          <p:nvPr/>
        </p:nvSpPr>
        <p:spPr bwMode="auto">
          <a:xfrm>
            <a:off x="2700338" y="1484313"/>
            <a:ext cx="719137" cy="2160587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963908" name="AutoShape 4"/>
          <p:cNvSpPr>
            <a:spLocks noChangeArrowheads="1"/>
          </p:cNvSpPr>
          <p:nvPr/>
        </p:nvSpPr>
        <p:spPr bwMode="auto">
          <a:xfrm>
            <a:off x="3563938" y="1484313"/>
            <a:ext cx="719137" cy="2160587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963909" name="AutoShape 5"/>
          <p:cNvSpPr>
            <a:spLocks noChangeArrowheads="1"/>
          </p:cNvSpPr>
          <p:nvPr/>
        </p:nvSpPr>
        <p:spPr bwMode="auto">
          <a:xfrm>
            <a:off x="1619250" y="3716338"/>
            <a:ext cx="719138" cy="2160587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963910" name="AutoShape 6"/>
          <p:cNvSpPr>
            <a:spLocks noChangeArrowheads="1"/>
          </p:cNvSpPr>
          <p:nvPr/>
        </p:nvSpPr>
        <p:spPr bwMode="auto">
          <a:xfrm>
            <a:off x="4859338" y="3716338"/>
            <a:ext cx="719137" cy="2160587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110599" name="Object 7"/>
          <p:cNvGraphicFramePr>
            <a:graphicFrameLocks noChangeAspect="1"/>
          </p:cNvGraphicFramePr>
          <p:nvPr/>
        </p:nvGraphicFramePr>
        <p:xfrm>
          <a:off x="2593975" y="1484313"/>
          <a:ext cx="3759200" cy="215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07" name="公式" r:id="rId3" imgW="1244600" imgH="711200" progId="Equation.3">
                  <p:embed/>
                </p:oleObj>
              </mc:Choice>
              <mc:Fallback>
                <p:oleObj name="公式" r:id="rId3" imgW="1244600" imgH="711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3975" y="1484313"/>
                        <a:ext cx="3759200" cy="2151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63912" name="Object 8"/>
          <p:cNvGraphicFramePr>
            <a:graphicFrameLocks noChangeAspect="1"/>
          </p:cNvGraphicFramePr>
          <p:nvPr/>
        </p:nvGraphicFramePr>
        <p:xfrm>
          <a:off x="1192213" y="3716338"/>
          <a:ext cx="6484937" cy="215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08" name="公式" r:id="rId5" imgW="2146300" imgH="711200" progId="Equation.3">
                  <p:embed/>
                </p:oleObj>
              </mc:Choice>
              <mc:Fallback>
                <p:oleObj name="公式" r:id="rId5" imgW="2146300" imgH="711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213" y="3716338"/>
                        <a:ext cx="6484937" cy="2151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963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3963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639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639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963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3963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3963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3907" grpId="0" animBg="1"/>
      <p:bldP spid="3963908" grpId="0" animBg="1"/>
      <p:bldP spid="3963909" grpId="0" animBg="1"/>
      <p:bldP spid="39639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 smtClean="0">
                <a:latin typeface="Times New Roman" pitchFamily="18" charset="0"/>
              </a:rPr>
              <a:t>两列相同</a:t>
            </a:r>
            <a:r>
              <a:rPr lang="en-US" altLang="zh-CN" sz="4000" b="1" smtClean="0">
                <a:latin typeface="Times New Roman" pitchFamily="18" charset="0"/>
              </a:rPr>
              <a:t>, </a:t>
            </a:r>
            <a:r>
              <a:rPr lang="zh-CN" altLang="en-US" sz="4000" b="1" smtClean="0">
                <a:latin typeface="Times New Roman" pitchFamily="18" charset="0"/>
              </a:rPr>
              <a:t>行列式值为 </a:t>
            </a:r>
            <a:r>
              <a:rPr lang="en-US" altLang="zh-CN" sz="4000" b="1" smtClean="0">
                <a:latin typeface="Times New Roman" pitchFamily="18" charset="0"/>
              </a:rPr>
              <a:t>0</a:t>
            </a:r>
          </a:p>
        </p:txBody>
      </p:sp>
      <p:sp>
        <p:nvSpPr>
          <p:cNvPr id="3914758" name="AutoShape 6"/>
          <p:cNvSpPr>
            <a:spLocks noChangeArrowheads="1"/>
          </p:cNvSpPr>
          <p:nvPr/>
        </p:nvSpPr>
        <p:spPr bwMode="auto">
          <a:xfrm>
            <a:off x="2484438" y="1412875"/>
            <a:ext cx="646112" cy="2160588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914759" name="AutoShape 7"/>
          <p:cNvSpPr>
            <a:spLocks noChangeArrowheads="1"/>
          </p:cNvSpPr>
          <p:nvPr/>
        </p:nvSpPr>
        <p:spPr bwMode="auto">
          <a:xfrm>
            <a:off x="3276600" y="1412875"/>
            <a:ext cx="646113" cy="2160588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914760" name="AutoShape 8"/>
          <p:cNvSpPr>
            <a:spLocks noChangeArrowheads="1"/>
          </p:cNvSpPr>
          <p:nvPr/>
        </p:nvSpPr>
        <p:spPr bwMode="auto">
          <a:xfrm>
            <a:off x="1331913" y="4076700"/>
            <a:ext cx="646112" cy="2160588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914761" name="AutoShape 9"/>
          <p:cNvSpPr>
            <a:spLocks noChangeArrowheads="1"/>
          </p:cNvSpPr>
          <p:nvPr/>
        </p:nvSpPr>
        <p:spPr bwMode="auto">
          <a:xfrm>
            <a:off x="5003800" y="4005263"/>
            <a:ext cx="646113" cy="2160587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111623" name="Object 10"/>
          <p:cNvGraphicFramePr>
            <a:graphicFrameLocks noChangeAspect="1"/>
          </p:cNvGraphicFramePr>
          <p:nvPr/>
        </p:nvGraphicFramePr>
        <p:xfrm>
          <a:off x="2290763" y="1412875"/>
          <a:ext cx="4987925" cy="215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31" name="公式" r:id="rId3" imgW="1651000" imgH="711200" progId="Equation.3">
                  <p:embed/>
                </p:oleObj>
              </mc:Choice>
              <mc:Fallback>
                <p:oleObj name="公式" r:id="rId3" imgW="1651000" imgH="7112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0763" y="1412875"/>
                        <a:ext cx="4987925" cy="2151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14763" name="Object 11"/>
          <p:cNvGraphicFramePr>
            <a:graphicFrameLocks noChangeAspect="1"/>
          </p:cNvGraphicFramePr>
          <p:nvPr/>
        </p:nvGraphicFramePr>
        <p:xfrm>
          <a:off x="900113" y="4076700"/>
          <a:ext cx="7404100" cy="215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32" name="公式" r:id="rId5" imgW="2451100" imgH="711200" progId="Equation.3">
                  <p:embed/>
                </p:oleObj>
              </mc:Choice>
              <mc:Fallback>
                <p:oleObj name="公式" r:id="rId5" imgW="2451100" imgH="7112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4076700"/>
                        <a:ext cx="7404100" cy="2151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914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4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3914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4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147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147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914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4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3914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4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3914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14758" grpId="0" animBg="1"/>
      <p:bldP spid="3914759" grpId="0" animBg="1"/>
      <p:bldP spid="3914760" grpId="0" animBg="1"/>
      <p:bldP spid="391476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42" name="Object 4"/>
          <p:cNvGraphicFramePr>
            <a:graphicFrameLocks noChangeAspect="1"/>
          </p:cNvGraphicFramePr>
          <p:nvPr/>
        </p:nvGraphicFramePr>
        <p:xfrm>
          <a:off x="539750" y="4868863"/>
          <a:ext cx="366713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68" name="公式" r:id="rId3" imgW="126725" imgH="177415" progId="Equation.3">
                  <p:embed/>
                </p:oleObj>
              </mc:Choice>
              <mc:Fallback>
                <p:oleObj name="公式" r:id="rId3" imgW="126725" imgH="177415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4868863"/>
                        <a:ext cx="366713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AutoShape 8"/>
          <p:cNvSpPr>
            <a:spLocks noChangeArrowheads="1"/>
          </p:cNvSpPr>
          <p:nvPr/>
        </p:nvSpPr>
        <p:spPr bwMode="auto">
          <a:xfrm>
            <a:off x="2195513" y="4076700"/>
            <a:ext cx="646112" cy="2160588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2" name="AutoShape 8"/>
          <p:cNvSpPr>
            <a:spLocks noChangeArrowheads="1"/>
          </p:cNvSpPr>
          <p:nvPr/>
        </p:nvSpPr>
        <p:spPr bwMode="auto">
          <a:xfrm>
            <a:off x="3059113" y="4076700"/>
            <a:ext cx="646112" cy="2160588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3" name="AutoShape 8"/>
          <p:cNvSpPr>
            <a:spLocks noChangeArrowheads="1"/>
          </p:cNvSpPr>
          <p:nvPr/>
        </p:nvSpPr>
        <p:spPr bwMode="auto">
          <a:xfrm>
            <a:off x="5867400" y="4076700"/>
            <a:ext cx="646113" cy="2160588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4" name="AutoShape 8"/>
          <p:cNvSpPr>
            <a:spLocks noChangeArrowheads="1"/>
          </p:cNvSpPr>
          <p:nvPr/>
        </p:nvSpPr>
        <p:spPr bwMode="auto">
          <a:xfrm>
            <a:off x="6732588" y="4076700"/>
            <a:ext cx="646112" cy="2160588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112647" name="Object 10"/>
          <p:cNvGraphicFramePr>
            <a:graphicFrameLocks noChangeAspect="1"/>
          </p:cNvGraphicFramePr>
          <p:nvPr/>
        </p:nvGraphicFramePr>
        <p:xfrm>
          <a:off x="900113" y="4076700"/>
          <a:ext cx="7404100" cy="215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69" name="公式" r:id="rId5" imgW="2451100" imgH="711200" progId="Equation.3">
                  <p:embed/>
                </p:oleObj>
              </mc:Choice>
              <mc:Fallback>
                <p:oleObj name="公式" r:id="rId5" imgW="2451100" imgH="7112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4076700"/>
                        <a:ext cx="7404100" cy="2151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AutoShape 12"/>
          <p:cNvSpPr>
            <a:spLocks noChangeArrowheads="1"/>
          </p:cNvSpPr>
          <p:nvPr/>
        </p:nvSpPr>
        <p:spPr bwMode="auto">
          <a:xfrm>
            <a:off x="1258888" y="0"/>
            <a:ext cx="574675" cy="1844675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8" name="AutoShape 12"/>
          <p:cNvSpPr>
            <a:spLocks noChangeArrowheads="1"/>
          </p:cNvSpPr>
          <p:nvPr/>
        </p:nvSpPr>
        <p:spPr bwMode="auto">
          <a:xfrm>
            <a:off x="1979613" y="0"/>
            <a:ext cx="574675" cy="1844675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9" name="AutoShape 12"/>
          <p:cNvSpPr>
            <a:spLocks noChangeArrowheads="1"/>
          </p:cNvSpPr>
          <p:nvPr/>
        </p:nvSpPr>
        <p:spPr bwMode="auto">
          <a:xfrm>
            <a:off x="6156325" y="1989138"/>
            <a:ext cx="574675" cy="1844675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0" name="AutoShape 12"/>
          <p:cNvSpPr>
            <a:spLocks noChangeArrowheads="1"/>
          </p:cNvSpPr>
          <p:nvPr/>
        </p:nvSpPr>
        <p:spPr bwMode="auto">
          <a:xfrm>
            <a:off x="6875463" y="1989138"/>
            <a:ext cx="574675" cy="1844675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8" name="Object 11"/>
          <p:cNvGraphicFramePr>
            <a:graphicFrameLocks noChangeAspect="1"/>
          </p:cNvGraphicFramePr>
          <p:nvPr/>
        </p:nvGraphicFramePr>
        <p:xfrm>
          <a:off x="866775" y="0"/>
          <a:ext cx="5076825" cy="188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70" name="公式" r:id="rId7" imgW="1917700" imgH="711200" progId="Equation.3">
                  <p:embed/>
                </p:oleObj>
              </mc:Choice>
              <mc:Fallback>
                <p:oleObj name="公式" r:id="rId7" imgW="1917700" imgH="7112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6775" y="0"/>
                        <a:ext cx="5076825" cy="188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2"/>
          <p:cNvGraphicFramePr>
            <a:graphicFrameLocks noChangeAspect="1"/>
          </p:cNvGraphicFramePr>
          <p:nvPr/>
        </p:nvGraphicFramePr>
        <p:xfrm>
          <a:off x="3314700" y="1989138"/>
          <a:ext cx="5010150" cy="188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71" name="公式" r:id="rId9" imgW="1892300" imgH="711200" progId="Equation.3">
                  <p:embed/>
                </p:oleObj>
              </mc:Choice>
              <mc:Fallback>
                <p:oleObj name="公式" r:id="rId9" imgW="1892300" imgH="7112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4700" y="1989138"/>
                        <a:ext cx="5010150" cy="188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AutoShape 16"/>
          <p:cNvSpPr>
            <a:spLocks noChangeArrowheads="1"/>
          </p:cNvSpPr>
          <p:nvPr/>
        </p:nvSpPr>
        <p:spPr bwMode="auto">
          <a:xfrm>
            <a:off x="1187450" y="0"/>
            <a:ext cx="2232025" cy="1916113"/>
          </a:xfrm>
          <a:prstGeom prst="roundRect">
            <a:avLst>
              <a:gd name="adj" fmla="val 10694"/>
            </a:avLst>
          </a:pr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4" name="AutoShape 16"/>
          <p:cNvSpPr>
            <a:spLocks noChangeArrowheads="1"/>
          </p:cNvSpPr>
          <p:nvPr/>
        </p:nvSpPr>
        <p:spPr bwMode="auto">
          <a:xfrm>
            <a:off x="6084888" y="1916113"/>
            <a:ext cx="2232025" cy="1917700"/>
          </a:xfrm>
          <a:prstGeom prst="roundRect">
            <a:avLst>
              <a:gd name="adj" fmla="val 10694"/>
            </a:avLst>
          </a:pr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7" grpId="0" animBg="1"/>
      <p:bldP spid="28" grpId="0" animBg="1"/>
      <p:bldP spid="29" grpId="0" animBg="1"/>
      <p:bldP spid="30" grpId="0" animBg="1"/>
      <p:bldP spid="33" grpId="0" animBg="1"/>
      <p:bldP spid="3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858962"/>
          </a:xfrm>
        </p:spPr>
        <p:txBody>
          <a:bodyPr/>
          <a:lstStyle/>
          <a:p>
            <a:pPr eaLnBrk="1" hangingPunct="1">
              <a:lnSpc>
                <a:spcPct val="135000"/>
              </a:lnSpc>
            </a:pPr>
            <a:r>
              <a:rPr lang="zh-CN" altLang="en-US" sz="4000" b="1" smtClean="0">
                <a:latin typeface="Times New Roman" pitchFamily="18" charset="0"/>
              </a:rPr>
              <a:t>由行列式的几何意义可推出</a:t>
            </a:r>
            <a:r>
              <a:rPr lang="en-US" altLang="zh-CN" sz="4000" b="1" smtClean="0">
                <a:latin typeface="Times New Roman" pitchFamily="18" charset="0"/>
              </a:rPr>
              <a:t>:</a:t>
            </a:r>
            <a:br>
              <a:rPr lang="en-US" altLang="zh-CN" sz="4000" b="1" smtClean="0">
                <a:latin typeface="Times New Roman" pitchFamily="18" charset="0"/>
              </a:rPr>
            </a:br>
            <a:r>
              <a:rPr lang="zh-CN" altLang="en-US" sz="4000" b="1" smtClean="0">
                <a:latin typeface="Times New Roman" pitchFamily="18" charset="0"/>
              </a:rPr>
              <a:t>交换两列</a:t>
            </a:r>
            <a:r>
              <a:rPr lang="en-US" altLang="zh-CN" sz="4000" b="1" smtClean="0">
                <a:latin typeface="Times New Roman" pitchFamily="18" charset="0"/>
              </a:rPr>
              <a:t>, </a:t>
            </a:r>
            <a:r>
              <a:rPr lang="zh-CN" altLang="en-US" sz="4000" b="1" smtClean="0">
                <a:latin typeface="Times New Roman" pitchFamily="18" charset="0"/>
              </a:rPr>
              <a:t>行列式改号</a:t>
            </a:r>
          </a:p>
        </p:txBody>
      </p:sp>
      <p:sp>
        <p:nvSpPr>
          <p:cNvPr id="3916804" name="AutoShape 4"/>
          <p:cNvSpPr>
            <a:spLocks noChangeArrowheads="1"/>
          </p:cNvSpPr>
          <p:nvPr/>
        </p:nvSpPr>
        <p:spPr bwMode="auto">
          <a:xfrm>
            <a:off x="1403350" y="2565400"/>
            <a:ext cx="649288" cy="2087563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916805" name="AutoShape 5"/>
          <p:cNvSpPr>
            <a:spLocks noChangeArrowheads="1"/>
          </p:cNvSpPr>
          <p:nvPr/>
        </p:nvSpPr>
        <p:spPr bwMode="auto">
          <a:xfrm>
            <a:off x="5580063" y="2565400"/>
            <a:ext cx="649287" cy="2087563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916806" name="AutoShape 6"/>
          <p:cNvSpPr>
            <a:spLocks noChangeArrowheads="1"/>
          </p:cNvSpPr>
          <p:nvPr/>
        </p:nvSpPr>
        <p:spPr bwMode="auto">
          <a:xfrm>
            <a:off x="2268538" y="2565400"/>
            <a:ext cx="649287" cy="2087563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916807" name="AutoShape 7"/>
          <p:cNvSpPr>
            <a:spLocks noChangeArrowheads="1"/>
          </p:cNvSpPr>
          <p:nvPr/>
        </p:nvSpPr>
        <p:spPr bwMode="auto">
          <a:xfrm>
            <a:off x="4716463" y="2565400"/>
            <a:ext cx="649287" cy="2087563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113671" name="Object 9"/>
          <p:cNvGraphicFramePr>
            <a:graphicFrameLocks noChangeAspect="1"/>
          </p:cNvGraphicFramePr>
          <p:nvPr/>
        </p:nvGraphicFramePr>
        <p:xfrm>
          <a:off x="1258888" y="2565400"/>
          <a:ext cx="5945187" cy="215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25" name="公式" r:id="rId3" imgW="1968500" imgH="711200" progId="Equation.3">
                  <p:embed/>
                </p:oleObj>
              </mc:Choice>
              <mc:Fallback>
                <p:oleObj name="公式" r:id="rId3" imgW="1968500" imgH="7112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565400"/>
                        <a:ext cx="5945187" cy="2151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916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916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916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916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16804" grpId="0" animBg="1"/>
      <p:bldP spid="3916805" grpId="0" animBg="1"/>
      <p:bldP spid="3916806" grpId="0" animBg="1"/>
      <p:bldP spid="391680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>
          <a:xfrm>
            <a:off x="1547813" y="0"/>
            <a:ext cx="6048375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3200" b="1" smtClean="0">
                <a:latin typeface="Times New Roman" pitchFamily="18" charset="0"/>
              </a:rPr>
              <a:t>三阶行列式</a:t>
            </a:r>
            <a:r>
              <a:rPr lang="zh-CN" altLang="en-US" sz="3200" b="1" smtClean="0">
                <a:solidFill>
                  <a:schemeClr val="tx1"/>
                </a:solidFill>
              </a:rPr>
              <a:t>的正号项与负号项</a:t>
            </a:r>
          </a:p>
        </p:txBody>
      </p:sp>
      <p:graphicFrame>
        <p:nvGraphicFramePr>
          <p:cNvPr id="3920899" name="Object 3"/>
          <p:cNvGraphicFramePr>
            <a:graphicFrameLocks noChangeAspect="1"/>
          </p:cNvGraphicFramePr>
          <p:nvPr/>
        </p:nvGraphicFramePr>
        <p:xfrm>
          <a:off x="971550" y="981075"/>
          <a:ext cx="2208213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39" name="公式" r:id="rId3" imgW="698500" imgH="228600" progId="Equation.3">
                  <p:embed/>
                </p:oleObj>
              </mc:Choice>
              <mc:Fallback>
                <p:oleObj name="公式" r:id="rId3" imgW="698500" imgH="228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981075"/>
                        <a:ext cx="2208213" cy="722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20902" name="Object 6"/>
          <p:cNvGraphicFramePr>
            <a:graphicFrameLocks noChangeAspect="1"/>
          </p:cNvGraphicFramePr>
          <p:nvPr/>
        </p:nvGraphicFramePr>
        <p:xfrm>
          <a:off x="1116013" y="1773238"/>
          <a:ext cx="1941512" cy="205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40" name="公式" r:id="rId5" imgW="672808" imgH="710891" progId="Equation.3">
                  <p:embed/>
                </p:oleObj>
              </mc:Choice>
              <mc:Fallback>
                <p:oleObj name="公式" r:id="rId5" imgW="672808" imgH="710891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773238"/>
                        <a:ext cx="1941512" cy="2052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20903" name="Object 7"/>
          <p:cNvGraphicFramePr>
            <a:graphicFrameLocks noChangeAspect="1"/>
          </p:cNvGraphicFramePr>
          <p:nvPr/>
        </p:nvGraphicFramePr>
        <p:xfrm>
          <a:off x="3635375" y="981075"/>
          <a:ext cx="2209800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41" name="公式" r:id="rId7" imgW="698500" imgH="228600" progId="Equation.3">
                  <p:embed/>
                </p:oleObj>
              </mc:Choice>
              <mc:Fallback>
                <p:oleObj name="公式" r:id="rId7" imgW="69850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981075"/>
                        <a:ext cx="2209800" cy="722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20904" name="Object 8"/>
          <p:cNvGraphicFramePr>
            <a:graphicFrameLocks noChangeAspect="1"/>
          </p:cNvGraphicFramePr>
          <p:nvPr/>
        </p:nvGraphicFramePr>
        <p:xfrm>
          <a:off x="6300788" y="981075"/>
          <a:ext cx="2208212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42" name="公式" r:id="rId9" imgW="698500" imgH="228600" progId="Equation.3">
                  <p:embed/>
                </p:oleObj>
              </mc:Choice>
              <mc:Fallback>
                <p:oleObj name="公式" r:id="rId9" imgW="698500" imgH="228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788" y="981075"/>
                        <a:ext cx="2208212" cy="722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20905" name="Object 9"/>
          <p:cNvGraphicFramePr>
            <a:graphicFrameLocks noChangeAspect="1"/>
          </p:cNvGraphicFramePr>
          <p:nvPr/>
        </p:nvGraphicFramePr>
        <p:xfrm>
          <a:off x="3779838" y="1773238"/>
          <a:ext cx="1941512" cy="205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43" name="公式" r:id="rId11" imgW="672808" imgH="710891" progId="Equation.3">
                  <p:embed/>
                </p:oleObj>
              </mc:Choice>
              <mc:Fallback>
                <p:oleObj name="公式" r:id="rId11" imgW="672808" imgH="710891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1773238"/>
                        <a:ext cx="1941512" cy="2052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20906" name="Object 10"/>
          <p:cNvGraphicFramePr>
            <a:graphicFrameLocks noChangeAspect="1"/>
          </p:cNvGraphicFramePr>
          <p:nvPr/>
        </p:nvGraphicFramePr>
        <p:xfrm>
          <a:off x="6443663" y="1773238"/>
          <a:ext cx="1941512" cy="205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44" name="公式" r:id="rId13" imgW="672808" imgH="710891" progId="Equation.3">
                  <p:embed/>
                </p:oleObj>
              </mc:Choice>
              <mc:Fallback>
                <p:oleObj name="公式" r:id="rId13" imgW="672808" imgH="710891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3663" y="1773238"/>
                        <a:ext cx="1941512" cy="2052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20907" name="Object 11"/>
          <p:cNvGraphicFramePr>
            <a:graphicFrameLocks noChangeAspect="1"/>
          </p:cNvGraphicFramePr>
          <p:nvPr/>
        </p:nvGraphicFramePr>
        <p:xfrm>
          <a:off x="955675" y="3789363"/>
          <a:ext cx="2208213" cy="72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45" name="公式" r:id="rId15" imgW="698500" imgH="228600" progId="Equation.3">
                  <p:embed/>
                </p:oleObj>
              </mc:Choice>
              <mc:Fallback>
                <p:oleObj name="公式" r:id="rId15" imgW="698500" imgH="2286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5675" y="3789363"/>
                        <a:ext cx="2208213" cy="722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20908" name="Object 12"/>
          <p:cNvGraphicFramePr>
            <a:graphicFrameLocks noChangeAspect="1"/>
          </p:cNvGraphicFramePr>
          <p:nvPr/>
        </p:nvGraphicFramePr>
        <p:xfrm>
          <a:off x="1116013" y="4581525"/>
          <a:ext cx="1941512" cy="205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46" name="公式" r:id="rId17" imgW="672808" imgH="710891" progId="Equation.3">
                  <p:embed/>
                </p:oleObj>
              </mc:Choice>
              <mc:Fallback>
                <p:oleObj name="公式" r:id="rId17" imgW="672808" imgH="710891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4581525"/>
                        <a:ext cx="1941512" cy="2052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20909" name="Object 13"/>
          <p:cNvGraphicFramePr>
            <a:graphicFrameLocks noChangeAspect="1"/>
          </p:cNvGraphicFramePr>
          <p:nvPr/>
        </p:nvGraphicFramePr>
        <p:xfrm>
          <a:off x="3619500" y="3789363"/>
          <a:ext cx="2209800" cy="72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47" name="公式" r:id="rId19" imgW="698500" imgH="228600" progId="Equation.3">
                  <p:embed/>
                </p:oleObj>
              </mc:Choice>
              <mc:Fallback>
                <p:oleObj name="公式" r:id="rId19" imgW="698500" imgH="2286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00" y="3789363"/>
                        <a:ext cx="2209800" cy="722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20910" name="Object 14"/>
          <p:cNvGraphicFramePr>
            <a:graphicFrameLocks noChangeAspect="1"/>
          </p:cNvGraphicFramePr>
          <p:nvPr/>
        </p:nvGraphicFramePr>
        <p:xfrm>
          <a:off x="3851275" y="4581525"/>
          <a:ext cx="1941513" cy="205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48" name="公式" r:id="rId21" imgW="672808" imgH="710891" progId="Equation.3">
                  <p:embed/>
                </p:oleObj>
              </mc:Choice>
              <mc:Fallback>
                <p:oleObj name="公式" r:id="rId21" imgW="672808" imgH="710891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4581525"/>
                        <a:ext cx="1941513" cy="2052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20911" name="Object 15"/>
          <p:cNvGraphicFramePr>
            <a:graphicFrameLocks noChangeAspect="1"/>
          </p:cNvGraphicFramePr>
          <p:nvPr/>
        </p:nvGraphicFramePr>
        <p:xfrm>
          <a:off x="6356350" y="3789363"/>
          <a:ext cx="2208213" cy="72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49" name="公式" r:id="rId23" imgW="698500" imgH="228600" progId="Equation.3">
                  <p:embed/>
                </p:oleObj>
              </mc:Choice>
              <mc:Fallback>
                <p:oleObj name="公式" r:id="rId23" imgW="698500" imgH="2286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6350" y="3789363"/>
                        <a:ext cx="2208213" cy="722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20912" name="Object 16"/>
          <p:cNvGraphicFramePr>
            <a:graphicFrameLocks noChangeAspect="1"/>
          </p:cNvGraphicFramePr>
          <p:nvPr/>
        </p:nvGraphicFramePr>
        <p:xfrm>
          <a:off x="6516688" y="4581525"/>
          <a:ext cx="1941512" cy="205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50" name="公式" r:id="rId25" imgW="672808" imgH="710891" progId="Equation.3">
                  <p:embed/>
                </p:oleObj>
              </mc:Choice>
              <mc:Fallback>
                <p:oleObj name="公式" r:id="rId25" imgW="672808" imgH="710891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688" y="4581525"/>
                        <a:ext cx="1941512" cy="2052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0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208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208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920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0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209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20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20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0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209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9209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920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0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9209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920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20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0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9209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9209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920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0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9209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9209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9209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0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9209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9209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920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0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9209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9209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9209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0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9209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9209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920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0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9209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9209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9209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0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9209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9209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920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0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9209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9209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9209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5714" name="Object 5"/>
          <p:cNvGraphicFramePr>
            <a:graphicFrameLocks noChangeAspect="1"/>
          </p:cNvGraphicFramePr>
          <p:nvPr/>
        </p:nvGraphicFramePr>
        <p:xfrm>
          <a:off x="1116013" y="5300663"/>
          <a:ext cx="7696200" cy="871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54" name="公式" r:id="rId3" imgW="2019300" imgH="228600" progId="Equation.3">
                  <p:embed/>
                </p:oleObj>
              </mc:Choice>
              <mc:Fallback>
                <p:oleObj name="公式" r:id="rId3" imgW="201930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5300663"/>
                        <a:ext cx="7696200" cy="871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4518" name="Object 6"/>
          <p:cNvGraphicFramePr>
            <a:graphicFrameLocks noChangeAspect="1"/>
          </p:cNvGraphicFramePr>
          <p:nvPr/>
        </p:nvGraphicFramePr>
        <p:xfrm>
          <a:off x="1619250" y="692150"/>
          <a:ext cx="4540250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55" name="公式" r:id="rId5" imgW="1054100" imgH="203200" progId="Equation.3">
                  <p:embed/>
                </p:oleObj>
              </mc:Choice>
              <mc:Fallback>
                <p:oleObj name="公式" r:id="rId5" imgW="1054100" imgH="203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692150"/>
                        <a:ext cx="4540250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4519" name="Rectangle 7"/>
          <p:cNvSpPr>
            <a:spLocks noChangeArrowheads="1"/>
          </p:cNvSpPr>
          <p:nvPr/>
        </p:nvSpPr>
        <p:spPr bwMode="auto">
          <a:xfrm>
            <a:off x="1619250" y="692150"/>
            <a:ext cx="1296988" cy="719138"/>
          </a:xfrm>
          <a:prstGeom prst="rect">
            <a:avLst/>
          </a:prstGeom>
          <a:solidFill>
            <a:srgbClr val="FF00FF">
              <a:alpha val="4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44520" name="Rectangle 8"/>
          <p:cNvSpPr>
            <a:spLocks noChangeArrowheads="1"/>
          </p:cNvSpPr>
          <p:nvPr/>
        </p:nvSpPr>
        <p:spPr bwMode="auto">
          <a:xfrm>
            <a:off x="1403350" y="4868863"/>
            <a:ext cx="215900" cy="503237"/>
          </a:xfrm>
          <a:prstGeom prst="rect">
            <a:avLst/>
          </a:prstGeom>
          <a:solidFill>
            <a:srgbClr val="FF00FF">
              <a:alpha val="4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44521" name="Rectangle 9"/>
          <p:cNvSpPr>
            <a:spLocks noChangeArrowheads="1"/>
          </p:cNvSpPr>
          <p:nvPr/>
        </p:nvSpPr>
        <p:spPr bwMode="auto">
          <a:xfrm>
            <a:off x="2124075" y="4868863"/>
            <a:ext cx="215900" cy="503237"/>
          </a:xfrm>
          <a:prstGeom prst="rect">
            <a:avLst/>
          </a:prstGeom>
          <a:solidFill>
            <a:srgbClr val="FF00FF">
              <a:alpha val="4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44522" name="Rectangle 10"/>
          <p:cNvSpPr>
            <a:spLocks noChangeArrowheads="1"/>
          </p:cNvSpPr>
          <p:nvPr/>
        </p:nvSpPr>
        <p:spPr bwMode="auto">
          <a:xfrm>
            <a:off x="2771775" y="4868863"/>
            <a:ext cx="215900" cy="503237"/>
          </a:xfrm>
          <a:prstGeom prst="rect">
            <a:avLst/>
          </a:prstGeom>
          <a:solidFill>
            <a:srgbClr val="FF00FF">
              <a:alpha val="4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44523" name="Rectangle 11"/>
          <p:cNvSpPr>
            <a:spLocks noChangeArrowheads="1"/>
          </p:cNvSpPr>
          <p:nvPr/>
        </p:nvSpPr>
        <p:spPr bwMode="auto">
          <a:xfrm>
            <a:off x="4932363" y="692150"/>
            <a:ext cx="1295400" cy="719138"/>
          </a:xfrm>
          <a:prstGeom prst="rect">
            <a:avLst/>
          </a:prstGeom>
          <a:solidFill>
            <a:srgbClr val="FF00FF">
              <a:alpha val="4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44524" name="Rectangle 12"/>
          <p:cNvSpPr>
            <a:spLocks noChangeArrowheads="1"/>
          </p:cNvSpPr>
          <p:nvPr/>
        </p:nvSpPr>
        <p:spPr bwMode="auto">
          <a:xfrm>
            <a:off x="4211638" y="4868863"/>
            <a:ext cx="215900" cy="503237"/>
          </a:xfrm>
          <a:prstGeom prst="rect">
            <a:avLst/>
          </a:prstGeom>
          <a:solidFill>
            <a:srgbClr val="FF00FF">
              <a:alpha val="4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44525" name="Rectangle 13"/>
          <p:cNvSpPr>
            <a:spLocks noChangeArrowheads="1"/>
          </p:cNvSpPr>
          <p:nvPr/>
        </p:nvSpPr>
        <p:spPr bwMode="auto">
          <a:xfrm>
            <a:off x="4932363" y="4868863"/>
            <a:ext cx="215900" cy="503237"/>
          </a:xfrm>
          <a:prstGeom prst="rect">
            <a:avLst/>
          </a:prstGeom>
          <a:solidFill>
            <a:srgbClr val="FF00FF">
              <a:alpha val="4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44526" name="Rectangle 14"/>
          <p:cNvSpPr>
            <a:spLocks noChangeArrowheads="1"/>
          </p:cNvSpPr>
          <p:nvPr/>
        </p:nvSpPr>
        <p:spPr bwMode="auto">
          <a:xfrm>
            <a:off x="5580063" y="4868863"/>
            <a:ext cx="215900" cy="503237"/>
          </a:xfrm>
          <a:prstGeom prst="rect">
            <a:avLst/>
          </a:prstGeom>
          <a:solidFill>
            <a:srgbClr val="FF00FF">
              <a:alpha val="4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44527" name="Rectangle 15"/>
          <p:cNvSpPr>
            <a:spLocks noChangeArrowheads="1"/>
          </p:cNvSpPr>
          <p:nvPr/>
        </p:nvSpPr>
        <p:spPr bwMode="auto">
          <a:xfrm>
            <a:off x="3203575" y="692150"/>
            <a:ext cx="1296988" cy="719138"/>
          </a:xfrm>
          <a:prstGeom prst="rect">
            <a:avLst/>
          </a:prstGeom>
          <a:solidFill>
            <a:srgbClr val="FF00FF">
              <a:alpha val="4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44529" name="Rectangle 17"/>
          <p:cNvSpPr>
            <a:spLocks noChangeArrowheads="1"/>
          </p:cNvSpPr>
          <p:nvPr/>
        </p:nvSpPr>
        <p:spPr bwMode="auto">
          <a:xfrm>
            <a:off x="6948488" y="4868863"/>
            <a:ext cx="215900" cy="503237"/>
          </a:xfrm>
          <a:prstGeom prst="rect">
            <a:avLst/>
          </a:prstGeom>
          <a:solidFill>
            <a:srgbClr val="FF00FF">
              <a:alpha val="4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44530" name="Rectangle 18"/>
          <p:cNvSpPr>
            <a:spLocks noChangeArrowheads="1"/>
          </p:cNvSpPr>
          <p:nvPr/>
        </p:nvSpPr>
        <p:spPr bwMode="auto">
          <a:xfrm>
            <a:off x="7667625" y="4868863"/>
            <a:ext cx="215900" cy="503237"/>
          </a:xfrm>
          <a:prstGeom prst="rect">
            <a:avLst/>
          </a:prstGeom>
          <a:solidFill>
            <a:srgbClr val="FF00FF">
              <a:alpha val="4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44531" name="Rectangle 19"/>
          <p:cNvSpPr>
            <a:spLocks noChangeArrowheads="1"/>
          </p:cNvSpPr>
          <p:nvPr/>
        </p:nvSpPr>
        <p:spPr bwMode="auto">
          <a:xfrm>
            <a:off x="8316913" y="4868863"/>
            <a:ext cx="215900" cy="503237"/>
          </a:xfrm>
          <a:prstGeom prst="rect">
            <a:avLst/>
          </a:prstGeom>
          <a:solidFill>
            <a:srgbClr val="FF00FF">
              <a:alpha val="4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44532" name="Rectangle 20"/>
          <p:cNvSpPr>
            <a:spLocks noChangeArrowheads="1"/>
          </p:cNvSpPr>
          <p:nvPr/>
        </p:nvSpPr>
        <p:spPr bwMode="auto">
          <a:xfrm>
            <a:off x="2484438" y="1916113"/>
            <a:ext cx="792162" cy="647700"/>
          </a:xfrm>
          <a:prstGeom prst="rect">
            <a:avLst/>
          </a:prstGeom>
          <a:solidFill>
            <a:srgbClr val="FF0000">
              <a:alpha val="4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44533" name="Rectangle 21"/>
          <p:cNvSpPr>
            <a:spLocks noChangeArrowheads="1"/>
          </p:cNvSpPr>
          <p:nvPr/>
        </p:nvSpPr>
        <p:spPr bwMode="auto">
          <a:xfrm>
            <a:off x="3708400" y="2781300"/>
            <a:ext cx="792163" cy="647700"/>
          </a:xfrm>
          <a:prstGeom prst="rect">
            <a:avLst/>
          </a:prstGeom>
          <a:solidFill>
            <a:srgbClr val="FF0000">
              <a:alpha val="4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44534" name="Rectangle 22"/>
          <p:cNvSpPr>
            <a:spLocks noChangeArrowheads="1"/>
          </p:cNvSpPr>
          <p:nvPr/>
        </p:nvSpPr>
        <p:spPr bwMode="auto">
          <a:xfrm>
            <a:off x="4859338" y="3573463"/>
            <a:ext cx="792162" cy="647700"/>
          </a:xfrm>
          <a:prstGeom prst="rect">
            <a:avLst/>
          </a:prstGeom>
          <a:solidFill>
            <a:srgbClr val="FF0000">
              <a:alpha val="4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44535" name="Line 23"/>
          <p:cNvSpPr>
            <a:spLocks noChangeShapeType="1"/>
          </p:cNvSpPr>
          <p:nvPr/>
        </p:nvSpPr>
        <p:spPr bwMode="auto">
          <a:xfrm>
            <a:off x="2627313" y="2276475"/>
            <a:ext cx="2665412" cy="1800225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44536" name="Rectangle 24"/>
          <p:cNvSpPr>
            <a:spLocks noChangeArrowheads="1"/>
          </p:cNvSpPr>
          <p:nvPr/>
        </p:nvSpPr>
        <p:spPr bwMode="auto">
          <a:xfrm>
            <a:off x="4859338" y="1916113"/>
            <a:ext cx="792162" cy="647700"/>
          </a:xfrm>
          <a:prstGeom prst="rect">
            <a:avLst/>
          </a:prstGeom>
          <a:solidFill>
            <a:srgbClr val="FF0000">
              <a:alpha val="4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44537" name="Rectangle 25"/>
          <p:cNvSpPr>
            <a:spLocks noChangeArrowheads="1"/>
          </p:cNvSpPr>
          <p:nvPr/>
        </p:nvSpPr>
        <p:spPr bwMode="auto">
          <a:xfrm>
            <a:off x="2484438" y="2781300"/>
            <a:ext cx="792162" cy="647700"/>
          </a:xfrm>
          <a:prstGeom prst="rect">
            <a:avLst/>
          </a:prstGeom>
          <a:solidFill>
            <a:srgbClr val="FF0000">
              <a:alpha val="4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44538" name="Rectangle 26"/>
          <p:cNvSpPr>
            <a:spLocks noChangeArrowheads="1"/>
          </p:cNvSpPr>
          <p:nvPr/>
        </p:nvSpPr>
        <p:spPr bwMode="auto">
          <a:xfrm>
            <a:off x="3708400" y="3573463"/>
            <a:ext cx="792163" cy="647700"/>
          </a:xfrm>
          <a:prstGeom prst="rect">
            <a:avLst/>
          </a:prstGeom>
          <a:solidFill>
            <a:srgbClr val="FF0000">
              <a:alpha val="4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44539" name="Freeform 27"/>
          <p:cNvSpPr>
            <a:spLocks/>
          </p:cNvSpPr>
          <p:nvPr/>
        </p:nvSpPr>
        <p:spPr bwMode="auto">
          <a:xfrm>
            <a:off x="2916238" y="2349500"/>
            <a:ext cx="2832100" cy="2398713"/>
          </a:xfrm>
          <a:custGeom>
            <a:avLst/>
            <a:gdLst>
              <a:gd name="T0" fmla="*/ 0 w 1784"/>
              <a:gd name="T1" fmla="*/ 2147483647 h 1511"/>
              <a:gd name="T2" fmla="*/ 2147483647 w 1784"/>
              <a:gd name="T3" fmla="*/ 2147483647 h 1511"/>
              <a:gd name="T4" fmla="*/ 2147483647 w 1784"/>
              <a:gd name="T5" fmla="*/ 2147483647 h 1511"/>
              <a:gd name="T6" fmla="*/ 2147483647 w 1784"/>
              <a:gd name="T7" fmla="*/ 2147483647 h 1511"/>
              <a:gd name="T8" fmla="*/ 2147483647 w 1784"/>
              <a:gd name="T9" fmla="*/ 0 h 151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84"/>
              <a:gd name="T16" fmla="*/ 0 h 1511"/>
              <a:gd name="T17" fmla="*/ 1784 w 1784"/>
              <a:gd name="T18" fmla="*/ 1511 h 151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84" h="1511">
                <a:moveTo>
                  <a:pt x="0" y="952"/>
                </a:moveTo>
                <a:cubicBezTo>
                  <a:pt x="272" y="1171"/>
                  <a:pt x="545" y="1391"/>
                  <a:pt x="817" y="1451"/>
                </a:cubicBezTo>
                <a:cubicBezTo>
                  <a:pt x="1089" y="1511"/>
                  <a:pt x="1497" y="1451"/>
                  <a:pt x="1633" y="1315"/>
                </a:cubicBezTo>
                <a:cubicBezTo>
                  <a:pt x="1769" y="1179"/>
                  <a:pt x="1784" y="854"/>
                  <a:pt x="1633" y="635"/>
                </a:cubicBezTo>
                <a:cubicBezTo>
                  <a:pt x="1482" y="416"/>
                  <a:pt x="877" y="106"/>
                  <a:pt x="726" y="0"/>
                </a:cubicBezTo>
              </a:path>
            </a:pathLst>
          </a:cu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44540" name="Freeform 28"/>
          <p:cNvSpPr>
            <a:spLocks/>
          </p:cNvSpPr>
          <p:nvPr/>
        </p:nvSpPr>
        <p:spPr bwMode="auto">
          <a:xfrm>
            <a:off x="1908175" y="1052513"/>
            <a:ext cx="3408363" cy="3000375"/>
          </a:xfrm>
          <a:custGeom>
            <a:avLst/>
            <a:gdLst>
              <a:gd name="T0" fmla="*/ 2147483647 w 2147"/>
              <a:gd name="T1" fmla="*/ 2147483647 h 1890"/>
              <a:gd name="T2" fmla="*/ 2147483647 w 2147"/>
              <a:gd name="T3" fmla="*/ 2147483647 h 1890"/>
              <a:gd name="T4" fmla="*/ 2147483647 w 2147"/>
              <a:gd name="T5" fmla="*/ 2147483647 h 1890"/>
              <a:gd name="T6" fmla="*/ 2147483647 w 2147"/>
              <a:gd name="T7" fmla="*/ 2147483647 h 1890"/>
              <a:gd name="T8" fmla="*/ 2147483647 w 2147"/>
              <a:gd name="T9" fmla="*/ 2147483647 h 18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47"/>
              <a:gd name="T16" fmla="*/ 0 h 1890"/>
              <a:gd name="T17" fmla="*/ 2147 w 2147"/>
              <a:gd name="T18" fmla="*/ 1890 h 18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47" h="1890">
                <a:moveTo>
                  <a:pt x="1466" y="1890"/>
                </a:moveTo>
                <a:cubicBezTo>
                  <a:pt x="1016" y="1633"/>
                  <a:pt x="566" y="1376"/>
                  <a:pt x="332" y="1119"/>
                </a:cubicBezTo>
                <a:cubicBezTo>
                  <a:pt x="98" y="862"/>
                  <a:pt x="0" y="522"/>
                  <a:pt x="60" y="348"/>
                </a:cubicBezTo>
                <a:cubicBezTo>
                  <a:pt x="120" y="174"/>
                  <a:pt x="347" y="0"/>
                  <a:pt x="695" y="75"/>
                </a:cubicBezTo>
                <a:cubicBezTo>
                  <a:pt x="1043" y="150"/>
                  <a:pt x="1905" y="680"/>
                  <a:pt x="2147" y="801"/>
                </a:cubicBezTo>
              </a:path>
            </a:pathLst>
          </a:cu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44541" name="Rectangle 29"/>
          <p:cNvSpPr>
            <a:spLocks noChangeArrowheads="1"/>
          </p:cNvSpPr>
          <p:nvPr/>
        </p:nvSpPr>
        <p:spPr bwMode="auto">
          <a:xfrm>
            <a:off x="3708400" y="1916113"/>
            <a:ext cx="792163" cy="647700"/>
          </a:xfrm>
          <a:prstGeom prst="rect">
            <a:avLst/>
          </a:prstGeom>
          <a:solidFill>
            <a:srgbClr val="FF0000">
              <a:alpha val="4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44542" name="Rectangle 30"/>
          <p:cNvSpPr>
            <a:spLocks noChangeArrowheads="1"/>
          </p:cNvSpPr>
          <p:nvPr/>
        </p:nvSpPr>
        <p:spPr bwMode="auto">
          <a:xfrm>
            <a:off x="4859338" y="2781300"/>
            <a:ext cx="792162" cy="647700"/>
          </a:xfrm>
          <a:prstGeom prst="rect">
            <a:avLst/>
          </a:prstGeom>
          <a:solidFill>
            <a:srgbClr val="FF0000">
              <a:alpha val="4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44543" name="Rectangle 31"/>
          <p:cNvSpPr>
            <a:spLocks noChangeArrowheads="1"/>
          </p:cNvSpPr>
          <p:nvPr/>
        </p:nvSpPr>
        <p:spPr bwMode="auto">
          <a:xfrm>
            <a:off x="2484438" y="3573463"/>
            <a:ext cx="792162" cy="647700"/>
          </a:xfrm>
          <a:prstGeom prst="rect">
            <a:avLst/>
          </a:prstGeom>
          <a:solidFill>
            <a:srgbClr val="FF0000">
              <a:alpha val="4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115740" name="Object 32"/>
          <p:cNvGraphicFramePr>
            <a:graphicFrameLocks noChangeAspect="1"/>
          </p:cNvGraphicFramePr>
          <p:nvPr/>
        </p:nvGraphicFramePr>
        <p:xfrm>
          <a:off x="2411413" y="1844675"/>
          <a:ext cx="3408362" cy="245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56" name="公式" r:id="rId7" imgW="1180588" imgH="850531" progId="Equation.3">
                  <p:embed/>
                </p:oleObj>
              </mc:Choice>
              <mc:Fallback>
                <p:oleObj name="公式" r:id="rId7" imgW="1180588" imgH="850531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1844675"/>
                        <a:ext cx="3408362" cy="2455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41" name="Object 33"/>
          <p:cNvGraphicFramePr>
            <a:graphicFrameLocks noChangeAspect="1"/>
          </p:cNvGraphicFramePr>
          <p:nvPr/>
        </p:nvGraphicFramePr>
        <p:xfrm>
          <a:off x="395288" y="4437063"/>
          <a:ext cx="8232775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57" name="公式" r:id="rId9" imgW="2032000" imgH="228600" progId="Equation.3">
                  <p:embed/>
                </p:oleObj>
              </mc:Choice>
              <mc:Fallback>
                <p:oleObj name="公式" r:id="rId9" imgW="2032000" imgH="22860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4437063"/>
                        <a:ext cx="8232775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445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445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44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1344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44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44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1344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44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44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500"/>
                                        <p:tgtEl>
                                          <p:spTgt spid="1344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44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44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3" dur="500"/>
                                        <p:tgtEl>
                                          <p:spTgt spid="1344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1344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3" dur="500"/>
                                        <p:tgtEl>
                                          <p:spTgt spid="1344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445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445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2" dur="500"/>
                                        <p:tgtEl>
                                          <p:spTgt spid="1344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445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445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2" dur="500"/>
                                        <p:tgtEl>
                                          <p:spTgt spid="1344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3445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3445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2" dur="500"/>
                                        <p:tgtEl>
                                          <p:spTgt spid="1344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1000"/>
                                        <p:tgtEl>
                                          <p:spTgt spid="1344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2" dur="500"/>
                                        <p:tgtEl>
                                          <p:spTgt spid="1344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3445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3445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2" dur="500"/>
                                        <p:tgtEl>
                                          <p:spTgt spid="1344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344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344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2" dur="500"/>
                                        <p:tgtEl>
                                          <p:spTgt spid="1344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344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344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2" dur="500"/>
                                        <p:tgtEl>
                                          <p:spTgt spid="1344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1000"/>
                                        <p:tgtEl>
                                          <p:spTgt spid="1344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4519" grpId="0" animBg="1"/>
      <p:bldP spid="1344520" grpId="0" animBg="1"/>
      <p:bldP spid="1344521" grpId="0" animBg="1"/>
      <p:bldP spid="1344522" grpId="0" animBg="1"/>
      <p:bldP spid="1344523" grpId="0" animBg="1"/>
      <p:bldP spid="1344524" grpId="0" animBg="1"/>
      <p:bldP spid="1344525" grpId="0" animBg="1"/>
      <p:bldP spid="1344526" grpId="0" animBg="1"/>
      <p:bldP spid="1344527" grpId="0" animBg="1"/>
      <p:bldP spid="1344529" grpId="0" animBg="1"/>
      <p:bldP spid="1344530" grpId="0" animBg="1"/>
      <p:bldP spid="1344531" grpId="0" animBg="1"/>
      <p:bldP spid="1344532" grpId="0" animBg="1"/>
      <p:bldP spid="1344533" grpId="0" animBg="1"/>
      <p:bldP spid="1344534" grpId="0" animBg="1"/>
      <p:bldP spid="1344535" grpId="0" animBg="1"/>
      <p:bldP spid="1344536" grpId="0" animBg="1"/>
      <p:bldP spid="1344537" grpId="0" animBg="1"/>
      <p:bldP spid="1344538" grpId="0" animBg="1"/>
      <p:bldP spid="1344539" grpId="0" animBg="1"/>
      <p:bldP spid="1344540" grpId="0" animBg="1"/>
      <p:bldP spid="1344541" grpId="0" animBg="1"/>
      <p:bldP spid="1344542" grpId="0" animBg="1"/>
      <p:bldP spid="134454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832475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smtClean="0"/>
              <a:t> </a:t>
            </a:r>
            <a:r>
              <a:rPr lang="zh-CN" altLang="en-US" b="1" smtClean="0">
                <a:latin typeface="Times New Roman" pitchFamily="18" charset="0"/>
              </a:rPr>
              <a:t>补充 </a:t>
            </a:r>
            <a:r>
              <a:rPr lang="en-US" altLang="zh-CN" b="1" smtClean="0">
                <a:latin typeface="Times New Roman" pitchFamily="18" charset="0"/>
              </a:rPr>
              <a:t>1.  </a:t>
            </a:r>
            <a:r>
              <a:rPr lang="zh-CN" altLang="en-US" b="1" smtClean="0">
                <a:latin typeface="Times New Roman" pitchFamily="18" charset="0"/>
              </a:rPr>
              <a:t>用行列式的符号判断以下向量组</a:t>
            </a: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呈左手系还是右手系，画图验证</a:t>
            </a:r>
            <a:r>
              <a:rPr lang="en-US" altLang="zh-CN" b="1" smtClean="0">
                <a:latin typeface="Times New Roman" pitchFamily="18" charset="0"/>
              </a:rPr>
              <a:t>.</a:t>
            </a:r>
            <a:r>
              <a:rPr lang="en-US" altLang="zh-CN" sz="2800" b="1" smtClean="0">
                <a:latin typeface="Times New Roman" pitchFamily="18" charset="0"/>
              </a:rPr>
              <a:t> </a:t>
            </a:r>
          </a:p>
          <a:p>
            <a:pPr marL="609600" indent="-609600" eaLnBrk="1" hangingPunct="1">
              <a:lnSpc>
                <a:spcPct val="115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</a:rPr>
              <a:t> </a:t>
            </a:r>
            <a:endParaRPr lang="en-US" altLang="zh-CN" b="1" smtClean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15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1)                   ;      2)</a:t>
            </a:r>
          </a:p>
          <a:p>
            <a:pPr marL="609600" indent="-609600" eaLnBrk="1" hangingPunct="1">
              <a:lnSpc>
                <a:spcPct val="115000"/>
              </a:lnSpc>
              <a:buFontTx/>
              <a:buNone/>
            </a:pPr>
            <a:endParaRPr lang="en-US" altLang="zh-CN" sz="3600" b="1" smtClean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15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3)</a:t>
            </a:r>
          </a:p>
        </p:txBody>
      </p:sp>
      <p:graphicFrame>
        <p:nvGraphicFramePr>
          <p:cNvPr id="70659" name="Object 2"/>
          <p:cNvGraphicFramePr>
            <a:graphicFrameLocks noChangeAspect="1"/>
          </p:cNvGraphicFramePr>
          <p:nvPr/>
        </p:nvGraphicFramePr>
        <p:xfrm>
          <a:off x="1187450" y="2492375"/>
          <a:ext cx="2017713" cy="142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75" name="公式" r:id="rId3" imgW="647700" imgH="457200" progId="Equation.3">
                  <p:embed/>
                </p:oleObj>
              </mc:Choice>
              <mc:Fallback>
                <p:oleObj name="公式" r:id="rId3" imgW="647700" imgH="457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492375"/>
                        <a:ext cx="2017713" cy="1427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0" name="Object 3"/>
          <p:cNvGraphicFramePr>
            <a:graphicFrameLocks noChangeAspect="1"/>
          </p:cNvGraphicFramePr>
          <p:nvPr/>
        </p:nvGraphicFramePr>
        <p:xfrm>
          <a:off x="4500563" y="2420938"/>
          <a:ext cx="2446337" cy="152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76" name="公式" r:id="rId5" imgW="736600" imgH="457200" progId="Equation.3">
                  <p:embed/>
                </p:oleObj>
              </mc:Choice>
              <mc:Fallback>
                <p:oleObj name="公式" r:id="rId5" imgW="736600" imgH="457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2420938"/>
                        <a:ext cx="2446337" cy="152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1" name="Object 4"/>
          <p:cNvGraphicFramePr>
            <a:graphicFrameLocks noChangeAspect="1"/>
          </p:cNvGraphicFramePr>
          <p:nvPr/>
        </p:nvGraphicFramePr>
        <p:xfrm>
          <a:off x="6877050" y="2565400"/>
          <a:ext cx="1795463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77" name="公式" r:id="rId7" imgW="596900" imgH="431800" progId="Equation.3">
                  <p:embed/>
                </p:oleObj>
              </mc:Choice>
              <mc:Fallback>
                <p:oleObj name="公式" r:id="rId7" imgW="596900" imgH="431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7050" y="2565400"/>
                        <a:ext cx="1795463" cy="1298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2" name="Object 5"/>
          <p:cNvGraphicFramePr>
            <a:graphicFrameLocks noChangeAspect="1"/>
          </p:cNvGraphicFramePr>
          <p:nvPr/>
        </p:nvGraphicFramePr>
        <p:xfrm>
          <a:off x="1206500" y="4149725"/>
          <a:ext cx="2654300" cy="215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78" name="公式" r:id="rId9" imgW="876300" imgH="711200" progId="Equation.3">
                  <p:embed/>
                </p:oleObj>
              </mc:Choice>
              <mc:Fallback>
                <p:oleObj name="公式" r:id="rId9" imgW="876300" imgH="711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6500" y="4149725"/>
                        <a:ext cx="2654300" cy="215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 smtClean="0"/>
              <a:t>与反对角线平行的乘积添负号</a:t>
            </a:r>
          </a:p>
        </p:txBody>
      </p:sp>
      <p:sp>
        <p:nvSpPr>
          <p:cNvPr id="1259525" name="Line 5"/>
          <p:cNvSpPr>
            <a:spLocks noChangeShapeType="1"/>
          </p:cNvSpPr>
          <p:nvPr/>
        </p:nvSpPr>
        <p:spPr bwMode="auto">
          <a:xfrm flipH="1">
            <a:off x="3059113" y="2133600"/>
            <a:ext cx="2808287" cy="194310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9526" name="Rectangle 6"/>
          <p:cNvSpPr>
            <a:spLocks noChangeArrowheads="1"/>
          </p:cNvSpPr>
          <p:nvPr/>
        </p:nvSpPr>
        <p:spPr bwMode="auto">
          <a:xfrm>
            <a:off x="2339975" y="5373688"/>
            <a:ext cx="1727200" cy="647700"/>
          </a:xfrm>
          <a:prstGeom prst="rect">
            <a:avLst/>
          </a:prstGeom>
          <a:solidFill>
            <a:srgbClr val="0000FF">
              <a:alpha val="4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259528" name="Rectangle 8"/>
          <p:cNvSpPr>
            <a:spLocks noChangeArrowheads="1"/>
          </p:cNvSpPr>
          <p:nvPr/>
        </p:nvSpPr>
        <p:spPr bwMode="auto">
          <a:xfrm>
            <a:off x="4500563" y="5373688"/>
            <a:ext cx="1728787" cy="647700"/>
          </a:xfrm>
          <a:prstGeom prst="rect">
            <a:avLst/>
          </a:prstGeom>
          <a:solidFill>
            <a:srgbClr val="0000FF">
              <a:alpha val="4784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259530" name="Rectangle 10"/>
          <p:cNvSpPr>
            <a:spLocks noChangeArrowheads="1"/>
          </p:cNvSpPr>
          <p:nvPr/>
        </p:nvSpPr>
        <p:spPr bwMode="auto">
          <a:xfrm>
            <a:off x="6588125" y="5373688"/>
            <a:ext cx="1944688" cy="647700"/>
          </a:xfrm>
          <a:prstGeom prst="rect">
            <a:avLst/>
          </a:prstGeom>
          <a:solidFill>
            <a:srgbClr val="0000FF">
              <a:alpha val="4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259536" name="Freeform 16"/>
          <p:cNvSpPr>
            <a:spLocks/>
          </p:cNvSpPr>
          <p:nvPr/>
        </p:nvSpPr>
        <p:spPr bwMode="auto">
          <a:xfrm>
            <a:off x="2700338" y="2205038"/>
            <a:ext cx="3503612" cy="2555875"/>
          </a:xfrm>
          <a:custGeom>
            <a:avLst/>
            <a:gdLst>
              <a:gd name="T0" fmla="*/ 2147483647 w 2207"/>
              <a:gd name="T1" fmla="*/ 0 h 1610"/>
              <a:gd name="T2" fmla="*/ 2147483647 w 2207"/>
              <a:gd name="T3" fmla="*/ 2147483647 h 1610"/>
              <a:gd name="T4" fmla="*/ 2147483647 w 2207"/>
              <a:gd name="T5" fmla="*/ 2147483647 h 1610"/>
              <a:gd name="T6" fmla="*/ 2147483647 w 2207"/>
              <a:gd name="T7" fmla="*/ 2147483647 h 1610"/>
              <a:gd name="T8" fmla="*/ 2147483647 w 2207"/>
              <a:gd name="T9" fmla="*/ 2147483647 h 1610"/>
              <a:gd name="T10" fmla="*/ 2147483647 w 2207"/>
              <a:gd name="T11" fmla="*/ 2147483647 h 161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207"/>
              <a:gd name="T19" fmla="*/ 0 h 1610"/>
              <a:gd name="T20" fmla="*/ 2207 w 2207"/>
              <a:gd name="T21" fmla="*/ 1610 h 161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207" h="1610">
                <a:moveTo>
                  <a:pt x="1337" y="0"/>
                </a:moveTo>
                <a:cubicBezTo>
                  <a:pt x="895" y="249"/>
                  <a:pt x="453" y="498"/>
                  <a:pt x="249" y="725"/>
                </a:cubicBezTo>
                <a:cubicBezTo>
                  <a:pt x="45" y="952"/>
                  <a:pt x="0" y="1224"/>
                  <a:pt x="113" y="1360"/>
                </a:cubicBezTo>
                <a:cubicBezTo>
                  <a:pt x="226" y="1496"/>
                  <a:pt x="612" y="1610"/>
                  <a:pt x="929" y="1542"/>
                </a:cubicBezTo>
                <a:cubicBezTo>
                  <a:pt x="1246" y="1474"/>
                  <a:pt x="1829" y="1058"/>
                  <a:pt x="2018" y="952"/>
                </a:cubicBezTo>
                <a:cubicBezTo>
                  <a:pt x="2207" y="846"/>
                  <a:pt x="2135" y="876"/>
                  <a:pt x="2063" y="907"/>
                </a:cubicBezTo>
              </a:path>
            </a:pathLst>
          </a:custGeom>
          <a:noFill/>
          <a:ln w="762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9537" name="Freeform 17"/>
          <p:cNvSpPr>
            <a:spLocks/>
          </p:cNvSpPr>
          <p:nvPr/>
        </p:nvSpPr>
        <p:spPr bwMode="auto">
          <a:xfrm>
            <a:off x="2843213" y="1052513"/>
            <a:ext cx="3576637" cy="3073400"/>
          </a:xfrm>
          <a:custGeom>
            <a:avLst/>
            <a:gdLst>
              <a:gd name="T0" fmla="*/ 0 w 2253"/>
              <a:gd name="T1" fmla="*/ 2147483647 h 1936"/>
              <a:gd name="T2" fmla="*/ 2147483647 w 2253"/>
              <a:gd name="T3" fmla="*/ 2147483647 h 1936"/>
              <a:gd name="T4" fmla="*/ 2147483647 w 2253"/>
              <a:gd name="T5" fmla="*/ 2147483647 h 1936"/>
              <a:gd name="T6" fmla="*/ 2147483647 w 2253"/>
              <a:gd name="T7" fmla="*/ 2147483647 h 1936"/>
              <a:gd name="T8" fmla="*/ 2147483647 w 2253"/>
              <a:gd name="T9" fmla="*/ 2147483647 h 19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53"/>
              <a:gd name="T16" fmla="*/ 0 h 1936"/>
              <a:gd name="T17" fmla="*/ 2253 w 2253"/>
              <a:gd name="T18" fmla="*/ 1936 h 19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53" h="1936">
                <a:moveTo>
                  <a:pt x="0" y="938"/>
                </a:moveTo>
                <a:cubicBezTo>
                  <a:pt x="510" y="590"/>
                  <a:pt x="1021" y="242"/>
                  <a:pt x="1361" y="121"/>
                </a:cubicBezTo>
                <a:cubicBezTo>
                  <a:pt x="1701" y="0"/>
                  <a:pt x="1928" y="83"/>
                  <a:pt x="2041" y="212"/>
                </a:cubicBezTo>
                <a:cubicBezTo>
                  <a:pt x="2154" y="341"/>
                  <a:pt x="2253" y="605"/>
                  <a:pt x="2041" y="892"/>
                </a:cubicBezTo>
                <a:cubicBezTo>
                  <a:pt x="1829" y="1179"/>
                  <a:pt x="983" y="1770"/>
                  <a:pt x="771" y="1936"/>
                </a:cubicBezTo>
              </a:path>
            </a:pathLst>
          </a:custGeom>
          <a:noFill/>
          <a:ln w="762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16745" name="Object 18"/>
          <p:cNvGraphicFramePr>
            <a:graphicFrameLocks noChangeAspect="1"/>
          </p:cNvGraphicFramePr>
          <p:nvPr/>
        </p:nvGraphicFramePr>
        <p:xfrm>
          <a:off x="2843213" y="1989138"/>
          <a:ext cx="3254375" cy="2344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53" name="公式" r:id="rId3" imgW="1180588" imgH="850531" progId="Equation.3">
                  <p:embed/>
                </p:oleObj>
              </mc:Choice>
              <mc:Fallback>
                <p:oleObj name="公式" r:id="rId3" imgW="1180588" imgH="850531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1989138"/>
                        <a:ext cx="3254375" cy="2344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46" name="Object 19"/>
          <p:cNvGraphicFramePr>
            <a:graphicFrameLocks noChangeAspect="1"/>
          </p:cNvGraphicFramePr>
          <p:nvPr/>
        </p:nvGraphicFramePr>
        <p:xfrm>
          <a:off x="971550" y="4581525"/>
          <a:ext cx="7467600" cy="137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54" name="公式" r:id="rId5" imgW="2895600" imgH="533400" progId="Equation.3">
                  <p:embed/>
                </p:oleObj>
              </mc:Choice>
              <mc:Fallback>
                <p:oleObj name="公式" r:id="rId5" imgW="2895600" imgH="5334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4581525"/>
                        <a:ext cx="7467600" cy="1376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259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59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1259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59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259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59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259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522" grpId="0"/>
      <p:bldP spid="1259525" grpId="0" animBg="1"/>
      <p:bldP spid="1259526" grpId="0" animBg="1"/>
      <p:bldP spid="1259528" grpId="0" animBg="1"/>
      <p:bldP spid="1259530" grpId="0" animBg="1"/>
      <p:bldP spid="1259536" grpId="0" animBg="1"/>
      <p:bldP spid="125953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620713"/>
            <a:ext cx="8229600" cy="1728787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zh-CN" altLang="en-US" sz="4000" b="1" smtClean="0"/>
              <a:t>例</a:t>
            </a:r>
            <a:r>
              <a:rPr lang="en-US" altLang="zh-CN" sz="4000" b="1" smtClean="0"/>
              <a:t>: </a:t>
            </a:r>
            <a:r>
              <a:rPr lang="zh-CN" altLang="en-US" sz="4000" b="1" smtClean="0"/>
              <a:t>求以下向量在三维几何空间</a:t>
            </a:r>
            <a:br>
              <a:rPr lang="zh-CN" altLang="en-US" sz="4000" b="1" smtClean="0"/>
            </a:br>
            <a:r>
              <a:rPr lang="zh-CN" altLang="en-US" sz="4000" b="1" smtClean="0"/>
              <a:t>张成的平行六面体体积</a:t>
            </a:r>
          </a:p>
        </p:txBody>
      </p:sp>
      <p:graphicFrame>
        <p:nvGraphicFramePr>
          <p:cNvPr id="117763" name="Object 4"/>
          <p:cNvGraphicFramePr>
            <a:graphicFrameLocks noGrp="1" noChangeAspect="1"/>
          </p:cNvGraphicFramePr>
          <p:nvPr>
            <p:ph type="body" idx="1"/>
          </p:nvPr>
        </p:nvGraphicFramePr>
        <p:xfrm>
          <a:off x="1331913" y="3135313"/>
          <a:ext cx="6003925" cy="238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17" name="公式" r:id="rId3" imgW="1790700" imgH="711200" progId="Equation.3">
                  <p:embed/>
                </p:oleObj>
              </mc:Choice>
              <mc:Fallback>
                <p:oleObj name="公式" r:id="rId3" imgW="1790700" imgH="711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3135313"/>
                        <a:ext cx="6003925" cy="238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786" name="Object 5"/>
          <p:cNvGraphicFramePr>
            <a:graphicFrameLocks noGrp="1" noChangeAspect="1"/>
          </p:cNvGraphicFramePr>
          <p:nvPr>
            <p:ph type="body" idx="1"/>
          </p:nvPr>
        </p:nvGraphicFramePr>
        <p:xfrm>
          <a:off x="2700338" y="1268413"/>
          <a:ext cx="3887787" cy="263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960" name="公式" r:id="rId3" imgW="876300" imgH="850900" progId="Equation.3">
                  <p:embed/>
                </p:oleObj>
              </mc:Choice>
              <mc:Fallback>
                <p:oleObj name="公式" r:id="rId3" imgW="876300" imgH="8509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1268413"/>
                        <a:ext cx="3887787" cy="263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787" name="Object 6"/>
          <p:cNvGraphicFramePr>
            <a:graphicFrameLocks noChangeAspect="1"/>
          </p:cNvGraphicFramePr>
          <p:nvPr/>
        </p:nvGraphicFramePr>
        <p:xfrm>
          <a:off x="611188" y="4508500"/>
          <a:ext cx="5961062" cy="137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961" name="公式" r:id="rId5" imgW="2311400" imgH="533400" progId="Equation.3">
                  <p:embed/>
                </p:oleObj>
              </mc:Choice>
              <mc:Fallback>
                <p:oleObj name="公式" r:id="rId5" imgW="2311400" imgH="533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4508500"/>
                        <a:ext cx="5961062" cy="1376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7767" name="Line 7"/>
          <p:cNvSpPr>
            <a:spLocks noChangeShapeType="1"/>
          </p:cNvSpPr>
          <p:nvPr/>
        </p:nvSpPr>
        <p:spPr bwMode="auto">
          <a:xfrm>
            <a:off x="3132138" y="1773238"/>
            <a:ext cx="2593975" cy="187325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397768" name="Object 8"/>
          <p:cNvGraphicFramePr>
            <a:graphicFrameLocks noChangeAspect="1"/>
          </p:cNvGraphicFramePr>
          <p:nvPr/>
        </p:nvGraphicFramePr>
        <p:xfrm>
          <a:off x="684213" y="5949950"/>
          <a:ext cx="4292600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962" name="公式" r:id="rId7" imgW="1663700" imgH="203200" progId="Equation.3">
                  <p:embed/>
                </p:oleObj>
              </mc:Choice>
              <mc:Fallback>
                <p:oleObj name="公式" r:id="rId7" imgW="1663700" imgH="203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5949950"/>
                        <a:ext cx="4292600" cy="52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7769" name="Freeform 9"/>
          <p:cNvSpPr>
            <a:spLocks/>
          </p:cNvSpPr>
          <p:nvPr/>
        </p:nvSpPr>
        <p:spPr bwMode="auto">
          <a:xfrm>
            <a:off x="3132138" y="1773238"/>
            <a:ext cx="2832100" cy="2398712"/>
          </a:xfrm>
          <a:custGeom>
            <a:avLst/>
            <a:gdLst>
              <a:gd name="T0" fmla="*/ 0 w 1784"/>
              <a:gd name="T1" fmla="*/ 2147483647 h 1511"/>
              <a:gd name="T2" fmla="*/ 2147483647 w 1784"/>
              <a:gd name="T3" fmla="*/ 2147483647 h 1511"/>
              <a:gd name="T4" fmla="*/ 2147483647 w 1784"/>
              <a:gd name="T5" fmla="*/ 2147483647 h 1511"/>
              <a:gd name="T6" fmla="*/ 2147483647 w 1784"/>
              <a:gd name="T7" fmla="*/ 2147483647 h 1511"/>
              <a:gd name="T8" fmla="*/ 2147483647 w 1784"/>
              <a:gd name="T9" fmla="*/ 0 h 151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84"/>
              <a:gd name="T16" fmla="*/ 0 h 1511"/>
              <a:gd name="T17" fmla="*/ 1784 w 1784"/>
              <a:gd name="T18" fmla="*/ 1511 h 151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84" h="1511">
                <a:moveTo>
                  <a:pt x="0" y="952"/>
                </a:moveTo>
                <a:cubicBezTo>
                  <a:pt x="272" y="1171"/>
                  <a:pt x="545" y="1391"/>
                  <a:pt x="817" y="1451"/>
                </a:cubicBezTo>
                <a:cubicBezTo>
                  <a:pt x="1089" y="1511"/>
                  <a:pt x="1497" y="1451"/>
                  <a:pt x="1633" y="1315"/>
                </a:cubicBezTo>
                <a:cubicBezTo>
                  <a:pt x="1769" y="1179"/>
                  <a:pt x="1784" y="854"/>
                  <a:pt x="1633" y="635"/>
                </a:cubicBezTo>
                <a:cubicBezTo>
                  <a:pt x="1482" y="416"/>
                  <a:pt x="877" y="106"/>
                  <a:pt x="726" y="0"/>
                </a:cubicBezTo>
              </a:path>
            </a:pathLst>
          </a:cu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97770" name="Freeform 10"/>
          <p:cNvSpPr>
            <a:spLocks/>
          </p:cNvSpPr>
          <p:nvPr/>
        </p:nvSpPr>
        <p:spPr bwMode="auto">
          <a:xfrm>
            <a:off x="2484438" y="620713"/>
            <a:ext cx="3408362" cy="3000375"/>
          </a:xfrm>
          <a:custGeom>
            <a:avLst/>
            <a:gdLst>
              <a:gd name="T0" fmla="*/ 2147483647 w 2147"/>
              <a:gd name="T1" fmla="*/ 2147483647 h 1890"/>
              <a:gd name="T2" fmla="*/ 2147483647 w 2147"/>
              <a:gd name="T3" fmla="*/ 2147483647 h 1890"/>
              <a:gd name="T4" fmla="*/ 2147483647 w 2147"/>
              <a:gd name="T5" fmla="*/ 2147483647 h 1890"/>
              <a:gd name="T6" fmla="*/ 2147483647 w 2147"/>
              <a:gd name="T7" fmla="*/ 2147483647 h 1890"/>
              <a:gd name="T8" fmla="*/ 2147483647 w 2147"/>
              <a:gd name="T9" fmla="*/ 2147483647 h 18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47"/>
              <a:gd name="T16" fmla="*/ 0 h 1890"/>
              <a:gd name="T17" fmla="*/ 2147 w 2147"/>
              <a:gd name="T18" fmla="*/ 1890 h 18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47" h="1890">
                <a:moveTo>
                  <a:pt x="1466" y="1890"/>
                </a:moveTo>
                <a:cubicBezTo>
                  <a:pt x="1016" y="1633"/>
                  <a:pt x="566" y="1376"/>
                  <a:pt x="332" y="1119"/>
                </a:cubicBezTo>
                <a:cubicBezTo>
                  <a:pt x="98" y="862"/>
                  <a:pt x="0" y="522"/>
                  <a:pt x="60" y="348"/>
                </a:cubicBezTo>
                <a:cubicBezTo>
                  <a:pt x="120" y="174"/>
                  <a:pt x="347" y="0"/>
                  <a:pt x="695" y="75"/>
                </a:cubicBezTo>
                <a:cubicBezTo>
                  <a:pt x="1043" y="150"/>
                  <a:pt x="1905" y="680"/>
                  <a:pt x="2147" y="801"/>
                </a:cubicBezTo>
              </a:path>
            </a:pathLst>
          </a:cu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97771" name="Line 11"/>
          <p:cNvSpPr>
            <a:spLocks noChangeShapeType="1"/>
          </p:cNvSpPr>
          <p:nvPr/>
        </p:nvSpPr>
        <p:spPr bwMode="auto">
          <a:xfrm flipH="1">
            <a:off x="3203575" y="1773238"/>
            <a:ext cx="2663825" cy="194310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97772" name="Freeform 12"/>
          <p:cNvSpPr>
            <a:spLocks/>
          </p:cNvSpPr>
          <p:nvPr/>
        </p:nvSpPr>
        <p:spPr bwMode="auto">
          <a:xfrm>
            <a:off x="2555875" y="1773238"/>
            <a:ext cx="3503613" cy="2555875"/>
          </a:xfrm>
          <a:custGeom>
            <a:avLst/>
            <a:gdLst>
              <a:gd name="T0" fmla="*/ 2147483647 w 2207"/>
              <a:gd name="T1" fmla="*/ 0 h 1610"/>
              <a:gd name="T2" fmla="*/ 2147483647 w 2207"/>
              <a:gd name="T3" fmla="*/ 2147483647 h 1610"/>
              <a:gd name="T4" fmla="*/ 2147483647 w 2207"/>
              <a:gd name="T5" fmla="*/ 2147483647 h 1610"/>
              <a:gd name="T6" fmla="*/ 2147483647 w 2207"/>
              <a:gd name="T7" fmla="*/ 2147483647 h 1610"/>
              <a:gd name="T8" fmla="*/ 2147483647 w 2207"/>
              <a:gd name="T9" fmla="*/ 2147483647 h 1610"/>
              <a:gd name="T10" fmla="*/ 2147483647 w 2207"/>
              <a:gd name="T11" fmla="*/ 2147483647 h 161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207"/>
              <a:gd name="T19" fmla="*/ 0 h 1610"/>
              <a:gd name="T20" fmla="*/ 2207 w 2207"/>
              <a:gd name="T21" fmla="*/ 1610 h 161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207" h="1610">
                <a:moveTo>
                  <a:pt x="1337" y="0"/>
                </a:moveTo>
                <a:cubicBezTo>
                  <a:pt x="895" y="249"/>
                  <a:pt x="453" y="498"/>
                  <a:pt x="249" y="725"/>
                </a:cubicBezTo>
                <a:cubicBezTo>
                  <a:pt x="45" y="952"/>
                  <a:pt x="0" y="1224"/>
                  <a:pt x="113" y="1360"/>
                </a:cubicBezTo>
                <a:cubicBezTo>
                  <a:pt x="226" y="1496"/>
                  <a:pt x="612" y="1610"/>
                  <a:pt x="929" y="1542"/>
                </a:cubicBezTo>
                <a:cubicBezTo>
                  <a:pt x="1246" y="1474"/>
                  <a:pt x="1829" y="1058"/>
                  <a:pt x="2018" y="952"/>
                </a:cubicBezTo>
                <a:cubicBezTo>
                  <a:pt x="2207" y="846"/>
                  <a:pt x="2135" y="876"/>
                  <a:pt x="2063" y="907"/>
                </a:cubicBezTo>
              </a:path>
            </a:pathLst>
          </a:custGeom>
          <a:noFill/>
          <a:ln w="762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97773" name="Freeform 13"/>
          <p:cNvSpPr>
            <a:spLocks/>
          </p:cNvSpPr>
          <p:nvPr/>
        </p:nvSpPr>
        <p:spPr bwMode="auto">
          <a:xfrm>
            <a:off x="2916238" y="620713"/>
            <a:ext cx="3576637" cy="3073400"/>
          </a:xfrm>
          <a:custGeom>
            <a:avLst/>
            <a:gdLst>
              <a:gd name="T0" fmla="*/ 0 w 2253"/>
              <a:gd name="T1" fmla="*/ 2147483647 h 1936"/>
              <a:gd name="T2" fmla="*/ 2147483647 w 2253"/>
              <a:gd name="T3" fmla="*/ 2147483647 h 1936"/>
              <a:gd name="T4" fmla="*/ 2147483647 w 2253"/>
              <a:gd name="T5" fmla="*/ 2147483647 h 1936"/>
              <a:gd name="T6" fmla="*/ 2147483647 w 2253"/>
              <a:gd name="T7" fmla="*/ 2147483647 h 1936"/>
              <a:gd name="T8" fmla="*/ 2147483647 w 2253"/>
              <a:gd name="T9" fmla="*/ 2147483647 h 19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53"/>
              <a:gd name="T16" fmla="*/ 0 h 1936"/>
              <a:gd name="T17" fmla="*/ 2253 w 2253"/>
              <a:gd name="T18" fmla="*/ 1936 h 19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53" h="1936">
                <a:moveTo>
                  <a:pt x="0" y="938"/>
                </a:moveTo>
                <a:cubicBezTo>
                  <a:pt x="510" y="590"/>
                  <a:pt x="1021" y="242"/>
                  <a:pt x="1361" y="121"/>
                </a:cubicBezTo>
                <a:cubicBezTo>
                  <a:pt x="1701" y="0"/>
                  <a:pt x="1928" y="83"/>
                  <a:pt x="2041" y="212"/>
                </a:cubicBezTo>
                <a:cubicBezTo>
                  <a:pt x="2154" y="341"/>
                  <a:pt x="2253" y="605"/>
                  <a:pt x="2041" y="892"/>
                </a:cubicBezTo>
                <a:cubicBezTo>
                  <a:pt x="1829" y="1179"/>
                  <a:pt x="983" y="1770"/>
                  <a:pt x="771" y="1936"/>
                </a:cubicBezTo>
              </a:path>
            </a:pathLst>
          </a:custGeom>
          <a:noFill/>
          <a:ln w="762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97774" name="Rectangle 14"/>
          <p:cNvSpPr>
            <a:spLocks noChangeArrowheads="1"/>
          </p:cNvSpPr>
          <p:nvPr/>
        </p:nvSpPr>
        <p:spPr bwMode="auto">
          <a:xfrm>
            <a:off x="611188" y="4437063"/>
            <a:ext cx="1727200" cy="6477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97775" name="Rectangle 15"/>
          <p:cNvSpPr>
            <a:spLocks noChangeArrowheads="1"/>
          </p:cNvSpPr>
          <p:nvPr/>
        </p:nvSpPr>
        <p:spPr bwMode="auto">
          <a:xfrm>
            <a:off x="2195513" y="4508500"/>
            <a:ext cx="1727200" cy="6477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97776" name="Rectangle 16"/>
          <p:cNvSpPr>
            <a:spLocks noChangeArrowheads="1"/>
          </p:cNvSpPr>
          <p:nvPr/>
        </p:nvSpPr>
        <p:spPr bwMode="auto">
          <a:xfrm>
            <a:off x="3924300" y="4437063"/>
            <a:ext cx="1727200" cy="6477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97777" name="Rectangle 17"/>
          <p:cNvSpPr>
            <a:spLocks noChangeArrowheads="1"/>
          </p:cNvSpPr>
          <p:nvPr/>
        </p:nvSpPr>
        <p:spPr bwMode="auto">
          <a:xfrm>
            <a:off x="1476375" y="5157788"/>
            <a:ext cx="1727200" cy="6477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97778" name="Rectangle 18"/>
          <p:cNvSpPr>
            <a:spLocks noChangeArrowheads="1"/>
          </p:cNvSpPr>
          <p:nvPr/>
        </p:nvSpPr>
        <p:spPr bwMode="auto">
          <a:xfrm>
            <a:off x="3203575" y="5229225"/>
            <a:ext cx="1727200" cy="6477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97779" name="Rectangle 19"/>
          <p:cNvSpPr>
            <a:spLocks noChangeArrowheads="1"/>
          </p:cNvSpPr>
          <p:nvPr/>
        </p:nvSpPr>
        <p:spPr bwMode="auto">
          <a:xfrm>
            <a:off x="4859338" y="5157788"/>
            <a:ext cx="1727200" cy="6477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397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2000"/>
                                        <p:tgtEl>
                                          <p:spTgt spid="13977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97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1397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2000"/>
                                        <p:tgtEl>
                                          <p:spTgt spid="13977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97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1000"/>
                                        <p:tgtEl>
                                          <p:spTgt spid="1397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8" dur="2000"/>
                                        <p:tgtEl>
                                          <p:spTgt spid="13977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97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000"/>
                                        <p:tgtEl>
                                          <p:spTgt spid="1397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7" dur="2000"/>
                                        <p:tgtEl>
                                          <p:spTgt spid="13977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97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1397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6" dur="2000"/>
                                        <p:tgtEl>
                                          <p:spTgt spid="13977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97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397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5" dur="2000"/>
                                        <p:tgtEl>
                                          <p:spTgt spid="13977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97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977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977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97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7767" grpId="0" animBg="1"/>
      <p:bldP spid="1397769" grpId="0" animBg="1"/>
      <p:bldP spid="1397770" grpId="0" animBg="1"/>
      <p:bldP spid="1397771" grpId="0" animBg="1"/>
      <p:bldP spid="1397772" grpId="0" animBg="1"/>
      <p:bldP spid="1397773" grpId="0" animBg="1"/>
      <p:bldP spid="1397774" grpId="0" animBg="1"/>
      <p:bldP spid="1397775" grpId="0" animBg="1"/>
      <p:bldP spid="1397776" grpId="0" animBg="1"/>
      <p:bldP spid="1397777" grpId="0" animBg="1"/>
      <p:bldP spid="1397778" grpId="0" animBg="1"/>
      <p:bldP spid="139777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b="1" smtClean="0"/>
              <a:t>  </a:t>
            </a:r>
            <a:r>
              <a:rPr lang="zh-CN" altLang="en-US" sz="4000" b="1" smtClean="0"/>
              <a:t>此平行六面体体积  </a:t>
            </a:r>
            <a:r>
              <a:rPr lang="en-US" altLang="zh-CN" sz="4000" b="1" smtClean="0"/>
              <a:t>=  </a:t>
            </a:r>
            <a:r>
              <a:rPr lang="en-US" altLang="zh-CN" sz="4000" b="1" smtClean="0">
                <a:latin typeface="Times New Roman" pitchFamily="18" charset="0"/>
              </a:rPr>
              <a:t>3</a:t>
            </a:r>
          </a:p>
        </p:txBody>
      </p:sp>
      <p:graphicFrame>
        <p:nvGraphicFramePr>
          <p:cNvPr id="119811" name="Object 3"/>
          <p:cNvGraphicFramePr>
            <a:graphicFrameLocks noChangeAspect="1"/>
          </p:cNvGraphicFramePr>
          <p:nvPr/>
        </p:nvGraphicFramePr>
        <p:xfrm>
          <a:off x="3635375" y="4581525"/>
          <a:ext cx="45720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036" name="公式" r:id="rId3" imgW="126835" imgH="139518" progId="Equation.3">
                  <p:embed/>
                </p:oleObj>
              </mc:Choice>
              <mc:Fallback>
                <p:oleObj name="公式" r:id="rId3" imgW="126835" imgH="139518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4581525"/>
                        <a:ext cx="457200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812" name="Line 4"/>
          <p:cNvSpPr>
            <a:spLocks noChangeShapeType="1"/>
          </p:cNvSpPr>
          <p:nvPr/>
        </p:nvSpPr>
        <p:spPr bwMode="auto">
          <a:xfrm flipV="1">
            <a:off x="4211638" y="3213100"/>
            <a:ext cx="1430337" cy="1584325"/>
          </a:xfrm>
          <a:prstGeom prst="line">
            <a:avLst/>
          </a:prstGeom>
          <a:noFill/>
          <a:ln w="63500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9813" name="Line 5"/>
          <p:cNvSpPr>
            <a:spLocks noChangeShapeType="1"/>
          </p:cNvSpPr>
          <p:nvPr/>
        </p:nvSpPr>
        <p:spPr bwMode="auto">
          <a:xfrm>
            <a:off x="4211638" y="4797425"/>
            <a:ext cx="2592387" cy="280988"/>
          </a:xfrm>
          <a:prstGeom prst="line">
            <a:avLst/>
          </a:prstGeom>
          <a:noFill/>
          <a:ln w="762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9814" name="Line 6"/>
          <p:cNvSpPr>
            <a:spLocks noChangeShapeType="1"/>
          </p:cNvSpPr>
          <p:nvPr/>
        </p:nvSpPr>
        <p:spPr bwMode="auto">
          <a:xfrm flipV="1">
            <a:off x="4211638" y="2636838"/>
            <a:ext cx="576262" cy="2232025"/>
          </a:xfrm>
          <a:prstGeom prst="line">
            <a:avLst/>
          </a:prstGeom>
          <a:noFill/>
          <a:ln w="762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9815" name="Freeform 8"/>
          <p:cNvSpPr>
            <a:spLocks/>
          </p:cNvSpPr>
          <p:nvPr/>
        </p:nvSpPr>
        <p:spPr bwMode="auto">
          <a:xfrm>
            <a:off x="4211638" y="2708275"/>
            <a:ext cx="3097212" cy="2449513"/>
          </a:xfrm>
          <a:custGeom>
            <a:avLst/>
            <a:gdLst>
              <a:gd name="T0" fmla="*/ 0 w 1951"/>
              <a:gd name="T1" fmla="*/ 2147483647 h 1588"/>
              <a:gd name="T2" fmla="*/ 2147483647 w 1951"/>
              <a:gd name="T3" fmla="*/ 0 h 1588"/>
              <a:gd name="T4" fmla="*/ 2147483647 w 1951"/>
              <a:gd name="T5" fmla="*/ 2147483647 h 1588"/>
              <a:gd name="T6" fmla="*/ 2147483647 w 1951"/>
              <a:gd name="T7" fmla="*/ 2147483647 h 1588"/>
              <a:gd name="T8" fmla="*/ 2147483647 w 1951"/>
              <a:gd name="T9" fmla="*/ 2147483647 h 1588"/>
              <a:gd name="T10" fmla="*/ 0 w 1951"/>
              <a:gd name="T11" fmla="*/ 2147483647 h 158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51"/>
              <a:gd name="T19" fmla="*/ 0 h 1588"/>
              <a:gd name="T20" fmla="*/ 1951 w 1951"/>
              <a:gd name="T21" fmla="*/ 1588 h 158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51" h="1588">
                <a:moveTo>
                  <a:pt x="0" y="1316"/>
                </a:moveTo>
                <a:lnTo>
                  <a:pt x="363" y="0"/>
                </a:lnTo>
                <a:lnTo>
                  <a:pt x="1951" y="182"/>
                </a:lnTo>
                <a:lnTo>
                  <a:pt x="1633" y="1588"/>
                </a:lnTo>
                <a:lnTo>
                  <a:pt x="1588" y="1543"/>
                </a:lnTo>
                <a:lnTo>
                  <a:pt x="0" y="1316"/>
                </a:lnTo>
                <a:close/>
              </a:path>
            </a:pathLst>
          </a:custGeom>
          <a:solidFill>
            <a:schemeClr val="accent2">
              <a:alpha val="10196"/>
            </a:schemeClr>
          </a:solidFill>
          <a:ln w="9525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6" name="Freeform 9"/>
          <p:cNvSpPr>
            <a:spLocks/>
          </p:cNvSpPr>
          <p:nvPr/>
        </p:nvSpPr>
        <p:spPr bwMode="auto">
          <a:xfrm>
            <a:off x="4284663" y="1628775"/>
            <a:ext cx="1728787" cy="3168650"/>
          </a:xfrm>
          <a:custGeom>
            <a:avLst/>
            <a:gdLst>
              <a:gd name="T0" fmla="*/ 0 w 1089"/>
              <a:gd name="T1" fmla="*/ 2147483647 h 1996"/>
              <a:gd name="T2" fmla="*/ 2147483647 w 1089"/>
              <a:gd name="T3" fmla="*/ 2147483647 h 1996"/>
              <a:gd name="T4" fmla="*/ 2147483647 w 1089"/>
              <a:gd name="T5" fmla="*/ 0 h 1996"/>
              <a:gd name="T6" fmla="*/ 2147483647 w 1089"/>
              <a:gd name="T7" fmla="*/ 2147483647 h 1996"/>
              <a:gd name="T8" fmla="*/ 0 w 1089"/>
              <a:gd name="T9" fmla="*/ 2147483647 h 19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89"/>
              <a:gd name="T16" fmla="*/ 0 h 1996"/>
              <a:gd name="T17" fmla="*/ 1089 w 1089"/>
              <a:gd name="T18" fmla="*/ 1996 h 199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89" h="1996">
                <a:moveTo>
                  <a:pt x="0" y="1996"/>
                </a:moveTo>
                <a:lnTo>
                  <a:pt x="318" y="680"/>
                </a:lnTo>
                <a:lnTo>
                  <a:pt x="1089" y="0"/>
                </a:lnTo>
                <a:lnTo>
                  <a:pt x="862" y="1043"/>
                </a:lnTo>
                <a:lnTo>
                  <a:pt x="0" y="1996"/>
                </a:lnTo>
                <a:close/>
              </a:path>
            </a:pathLst>
          </a:custGeom>
          <a:solidFill>
            <a:schemeClr val="accent2">
              <a:alpha val="10196"/>
            </a:schemeClr>
          </a:solidFill>
          <a:ln w="9525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7" name="Freeform 10"/>
          <p:cNvSpPr>
            <a:spLocks/>
          </p:cNvSpPr>
          <p:nvPr/>
        </p:nvSpPr>
        <p:spPr bwMode="auto">
          <a:xfrm>
            <a:off x="6804025" y="1773238"/>
            <a:ext cx="1439863" cy="3311525"/>
          </a:xfrm>
          <a:custGeom>
            <a:avLst/>
            <a:gdLst>
              <a:gd name="T0" fmla="*/ 0 w 907"/>
              <a:gd name="T1" fmla="*/ 2147483647 h 2132"/>
              <a:gd name="T2" fmla="*/ 2147483647 w 907"/>
              <a:gd name="T3" fmla="*/ 2147483647 h 2132"/>
              <a:gd name="T4" fmla="*/ 2147483647 w 907"/>
              <a:gd name="T5" fmla="*/ 0 h 2132"/>
              <a:gd name="T6" fmla="*/ 2147483647 w 907"/>
              <a:gd name="T7" fmla="*/ 2147483647 h 2132"/>
              <a:gd name="T8" fmla="*/ 0 w 907"/>
              <a:gd name="T9" fmla="*/ 2147483647 h 21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07"/>
              <a:gd name="T16" fmla="*/ 0 h 2132"/>
              <a:gd name="T17" fmla="*/ 907 w 907"/>
              <a:gd name="T18" fmla="*/ 2132 h 213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07" h="2132">
                <a:moveTo>
                  <a:pt x="0" y="2132"/>
                </a:moveTo>
                <a:lnTo>
                  <a:pt x="318" y="771"/>
                </a:lnTo>
                <a:lnTo>
                  <a:pt x="907" y="0"/>
                </a:lnTo>
                <a:lnTo>
                  <a:pt x="681" y="1134"/>
                </a:lnTo>
                <a:lnTo>
                  <a:pt x="0" y="2132"/>
                </a:lnTo>
                <a:close/>
              </a:path>
            </a:pathLst>
          </a:custGeom>
          <a:solidFill>
            <a:schemeClr val="accent2">
              <a:alpha val="1686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8" name="Freeform 11"/>
          <p:cNvSpPr>
            <a:spLocks/>
          </p:cNvSpPr>
          <p:nvPr/>
        </p:nvSpPr>
        <p:spPr bwMode="auto">
          <a:xfrm>
            <a:off x="4787900" y="1628775"/>
            <a:ext cx="3455988" cy="1368425"/>
          </a:xfrm>
          <a:custGeom>
            <a:avLst/>
            <a:gdLst>
              <a:gd name="T0" fmla="*/ 0 w 2177"/>
              <a:gd name="T1" fmla="*/ 2147483647 h 862"/>
              <a:gd name="T2" fmla="*/ 2147483647 w 2177"/>
              <a:gd name="T3" fmla="*/ 0 h 862"/>
              <a:gd name="T4" fmla="*/ 2147483647 w 2177"/>
              <a:gd name="T5" fmla="*/ 2147483647 h 862"/>
              <a:gd name="T6" fmla="*/ 2147483647 w 2177"/>
              <a:gd name="T7" fmla="*/ 2147483647 h 862"/>
              <a:gd name="T8" fmla="*/ 0 w 2177"/>
              <a:gd name="T9" fmla="*/ 2147483647 h 86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77"/>
              <a:gd name="T16" fmla="*/ 0 h 862"/>
              <a:gd name="T17" fmla="*/ 2177 w 2177"/>
              <a:gd name="T18" fmla="*/ 862 h 86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77" h="862">
                <a:moveTo>
                  <a:pt x="0" y="680"/>
                </a:moveTo>
                <a:lnTo>
                  <a:pt x="726" y="0"/>
                </a:lnTo>
                <a:lnTo>
                  <a:pt x="2177" y="136"/>
                </a:lnTo>
                <a:lnTo>
                  <a:pt x="1588" y="862"/>
                </a:lnTo>
                <a:lnTo>
                  <a:pt x="0" y="680"/>
                </a:lnTo>
                <a:close/>
              </a:path>
            </a:pathLst>
          </a:custGeom>
          <a:solidFill>
            <a:schemeClr val="accent2">
              <a:alpha val="16078"/>
            </a:schemeClr>
          </a:solidFill>
          <a:ln w="9525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9" name="Freeform 12"/>
          <p:cNvSpPr>
            <a:spLocks/>
          </p:cNvSpPr>
          <p:nvPr/>
        </p:nvSpPr>
        <p:spPr bwMode="auto">
          <a:xfrm>
            <a:off x="5651500" y="1628775"/>
            <a:ext cx="2592388" cy="1871663"/>
          </a:xfrm>
          <a:custGeom>
            <a:avLst/>
            <a:gdLst>
              <a:gd name="T0" fmla="*/ 2147483647 w 1633"/>
              <a:gd name="T1" fmla="*/ 0 h 1179"/>
              <a:gd name="T2" fmla="*/ 2147483647 w 1633"/>
              <a:gd name="T3" fmla="*/ 2147483647 h 1179"/>
              <a:gd name="T4" fmla="*/ 2147483647 w 1633"/>
              <a:gd name="T5" fmla="*/ 2147483647 h 1179"/>
              <a:gd name="T6" fmla="*/ 0 w 1633"/>
              <a:gd name="T7" fmla="*/ 2147483647 h 1179"/>
              <a:gd name="T8" fmla="*/ 2147483647 w 1633"/>
              <a:gd name="T9" fmla="*/ 0 h 11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33"/>
              <a:gd name="T16" fmla="*/ 0 h 1179"/>
              <a:gd name="T17" fmla="*/ 1633 w 1633"/>
              <a:gd name="T18" fmla="*/ 1179 h 117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33" h="1179">
                <a:moveTo>
                  <a:pt x="227" y="0"/>
                </a:moveTo>
                <a:lnTo>
                  <a:pt x="1633" y="136"/>
                </a:lnTo>
                <a:lnTo>
                  <a:pt x="1452" y="1179"/>
                </a:lnTo>
                <a:lnTo>
                  <a:pt x="0" y="998"/>
                </a:lnTo>
                <a:lnTo>
                  <a:pt x="227" y="0"/>
                </a:lnTo>
                <a:close/>
              </a:path>
            </a:pathLst>
          </a:custGeom>
          <a:solidFill>
            <a:schemeClr val="accent2">
              <a:alpha val="9019"/>
            </a:schemeClr>
          </a:solidFill>
          <a:ln w="9525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20" name="Freeform 13"/>
          <p:cNvSpPr>
            <a:spLocks/>
          </p:cNvSpPr>
          <p:nvPr/>
        </p:nvSpPr>
        <p:spPr bwMode="auto">
          <a:xfrm>
            <a:off x="4211638" y="3213100"/>
            <a:ext cx="3744912" cy="1873250"/>
          </a:xfrm>
          <a:custGeom>
            <a:avLst/>
            <a:gdLst>
              <a:gd name="T0" fmla="*/ 0 w 2359"/>
              <a:gd name="T1" fmla="*/ 2147483647 h 1225"/>
              <a:gd name="T2" fmla="*/ 2147483647 w 2359"/>
              <a:gd name="T3" fmla="*/ 0 h 1225"/>
              <a:gd name="T4" fmla="*/ 2147483647 w 2359"/>
              <a:gd name="T5" fmla="*/ 2147483647 h 1225"/>
              <a:gd name="T6" fmla="*/ 2147483647 w 2359"/>
              <a:gd name="T7" fmla="*/ 2147483647 h 1225"/>
              <a:gd name="T8" fmla="*/ 0 w 2359"/>
              <a:gd name="T9" fmla="*/ 2147483647 h 12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359"/>
              <a:gd name="T16" fmla="*/ 0 h 1225"/>
              <a:gd name="T17" fmla="*/ 2359 w 2359"/>
              <a:gd name="T18" fmla="*/ 1225 h 12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359" h="1225">
                <a:moveTo>
                  <a:pt x="0" y="1043"/>
                </a:moveTo>
                <a:lnTo>
                  <a:pt x="907" y="0"/>
                </a:lnTo>
                <a:lnTo>
                  <a:pt x="2359" y="181"/>
                </a:lnTo>
                <a:lnTo>
                  <a:pt x="1633" y="1225"/>
                </a:lnTo>
                <a:lnTo>
                  <a:pt x="0" y="1043"/>
                </a:lnTo>
                <a:close/>
              </a:path>
            </a:pathLst>
          </a:custGeom>
          <a:solidFill>
            <a:schemeClr val="accent2">
              <a:alpha val="18823"/>
            </a:schemeClr>
          </a:solidFill>
          <a:ln w="9525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19821" name="Object 14"/>
          <p:cNvGraphicFramePr>
            <a:graphicFrameLocks noChangeAspect="1"/>
          </p:cNvGraphicFramePr>
          <p:nvPr/>
        </p:nvGraphicFramePr>
        <p:xfrm>
          <a:off x="4967288" y="4832350"/>
          <a:ext cx="496887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037" name="公式" r:id="rId5" imgW="177569" imgH="215619" progId="Equation.3">
                  <p:embed/>
                </p:oleObj>
              </mc:Choice>
              <mc:Fallback>
                <p:oleObj name="公式" r:id="rId5" imgW="177569" imgH="215619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7288" y="4832350"/>
                        <a:ext cx="496887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822" name="Object 15"/>
          <p:cNvGraphicFramePr>
            <a:graphicFrameLocks noChangeAspect="1"/>
          </p:cNvGraphicFramePr>
          <p:nvPr/>
        </p:nvGraphicFramePr>
        <p:xfrm>
          <a:off x="5003800" y="2981325"/>
          <a:ext cx="492125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038" name="公式" r:id="rId7" imgW="190500" imgH="228600" progId="Equation.3">
                  <p:embed/>
                </p:oleObj>
              </mc:Choice>
              <mc:Fallback>
                <p:oleObj name="公式" r:id="rId7" imgW="190500" imgH="2286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2981325"/>
                        <a:ext cx="492125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823" name="Object 16"/>
          <p:cNvGraphicFramePr>
            <a:graphicFrameLocks noChangeAspect="1"/>
          </p:cNvGraphicFramePr>
          <p:nvPr/>
        </p:nvGraphicFramePr>
        <p:xfrm>
          <a:off x="3883025" y="3189288"/>
          <a:ext cx="47307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039" name="公式" r:id="rId9" imgW="190335" imgH="215713" progId="Equation.3">
                  <p:embed/>
                </p:oleObj>
              </mc:Choice>
              <mc:Fallback>
                <p:oleObj name="公式" r:id="rId9" imgW="190335" imgH="215713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3025" y="3189288"/>
                        <a:ext cx="473075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solidFill>
                  <a:srgbClr val="FF0D08"/>
                </a:solidFill>
              </a:rPr>
              <a:t>Warn</a:t>
            </a:r>
            <a:r>
              <a:rPr lang="zh-CN" altLang="en-US" b="1" smtClean="0">
                <a:solidFill>
                  <a:srgbClr val="FF0D08"/>
                </a:solidFill>
              </a:rPr>
              <a:t>！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sz="4000" b="1" smtClean="0"/>
              <a:t>         </a:t>
            </a:r>
            <a:r>
              <a:rPr lang="zh-CN" altLang="en-US" sz="4000" b="1" smtClean="0"/>
              <a:t>三阶行列式展开式的</a:t>
            </a:r>
            <a:endParaRPr lang="en-US" altLang="zh-CN" sz="4000" b="1" smtClean="0"/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sz="4000" b="1" smtClean="0"/>
              <a:t>                </a:t>
            </a:r>
            <a:r>
              <a:rPr lang="zh-CN" altLang="en-US" sz="4000" b="1" smtClean="0"/>
              <a:t>平行线记法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sz="4000" b="1" smtClean="0"/>
              <a:t>         不能推广到高阶行列式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Freeform 2"/>
          <p:cNvSpPr>
            <a:spLocks/>
          </p:cNvSpPr>
          <p:nvPr/>
        </p:nvSpPr>
        <p:spPr bwMode="auto">
          <a:xfrm>
            <a:off x="1116013" y="2205038"/>
            <a:ext cx="3887787" cy="3240087"/>
          </a:xfrm>
          <a:custGeom>
            <a:avLst/>
            <a:gdLst>
              <a:gd name="T0" fmla="*/ 0 w 2449"/>
              <a:gd name="T1" fmla="*/ 2147483647 h 2041"/>
              <a:gd name="T2" fmla="*/ 2147483647 w 2449"/>
              <a:gd name="T3" fmla="*/ 2147483647 h 2041"/>
              <a:gd name="T4" fmla="*/ 2147483647 w 2449"/>
              <a:gd name="T5" fmla="*/ 2147483647 h 2041"/>
              <a:gd name="T6" fmla="*/ 2147483647 w 2449"/>
              <a:gd name="T7" fmla="*/ 0 h 2041"/>
              <a:gd name="T8" fmla="*/ 0 w 2449"/>
              <a:gd name="T9" fmla="*/ 2147483647 h 20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49"/>
              <a:gd name="T16" fmla="*/ 0 h 2041"/>
              <a:gd name="T17" fmla="*/ 2449 w 2449"/>
              <a:gd name="T18" fmla="*/ 2041 h 204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49" h="2041">
                <a:moveTo>
                  <a:pt x="0" y="1542"/>
                </a:moveTo>
                <a:lnTo>
                  <a:pt x="1270" y="2041"/>
                </a:lnTo>
                <a:lnTo>
                  <a:pt x="2449" y="499"/>
                </a:lnTo>
                <a:lnTo>
                  <a:pt x="1179" y="0"/>
                </a:lnTo>
                <a:lnTo>
                  <a:pt x="0" y="1542"/>
                </a:lnTo>
                <a:close/>
              </a:path>
            </a:pathLst>
          </a:custGeom>
          <a:solidFill>
            <a:srgbClr val="FF00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21859" name="Object 3"/>
          <p:cNvGraphicFramePr>
            <a:graphicFrameLocks noChangeAspect="1"/>
          </p:cNvGraphicFramePr>
          <p:nvPr/>
        </p:nvGraphicFramePr>
        <p:xfrm>
          <a:off x="611188" y="4508500"/>
          <a:ext cx="44132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301" name="公式" r:id="rId3" imgW="190417" imgH="203112" progId="Equation.3">
                  <p:embed/>
                </p:oleObj>
              </mc:Choice>
              <mc:Fallback>
                <p:oleObj name="公式" r:id="rId3" imgW="190417" imgH="203112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4508500"/>
                        <a:ext cx="441325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89508" name="Freeform 4"/>
          <p:cNvSpPr>
            <a:spLocks/>
          </p:cNvSpPr>
          <p:nvPr/>
        </p:nvSpPr>
        <p:spPr bwMode="auto">
          <a:xfrm>
            <a:off x="1116013" y="1268413"/>
            <a:ext cx="4103687" cy="3384550"/>
          </a:xfrm>
          <a:custGeom>
            <a:avLst/>
            <a:gdLst>
              <a:gd name="T0" fmla="*/ 0 w 2585"/>
              <a:gd name="T1" fmla="*/ 2147483647 h 2132"/>
              <a:gd name="T2" fmla="*/ 2147483647 w 2585"/>
              <a:gd name="T3" fmla="*/ 2147483647 h 2132"/>
              <a:gd name="T4" fmla="*/ 2147483647 w 2585"/>
              <a:gd name="T5" fmla="*/ 0 h 2132"/>
              <a:gd name="T6" fmla="*/ 2147483647 w 2585"/>
              <a:gd name="T7" fmla="*/ 2147483647 h 2132"/>
              <a:gd name="T8" fmla="*/ 0 w 2585"/>
              <a:gd name="T9" fmla="*/ 2147483647 h 21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85"/>
              <a:gd name="T16" fmla="*/ 0 h 2132"/>
              <a:gd name="T17" fmla="*/ 2585 w 2585"/>
              <a:gd name="T18" fmla="*/ 2132 h 213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85" h="2132">
                <a:moveTo>
                  <a:pt x="0" y="2132"/>
                </a:moveTo>
                <a:lnTo>
                  <a:pt x="1497" y="1497"/>
                </a:lnTo>
                <a:lnTo>
                  <a:pt x="2585" y="0"/>
                </a:lnTo>
                <a:lnTo>
                  <a:pt x="1179" y="590"/>
                </a:lnTo>
                <a:lnTo>
                  <a:pt x="0" y="2132"/>
                </a:lnTo>
                <a:close/>
              </a:path>
            </a:pathLst>
          </a:custGeom>
          <a:solidFill>
            <a:srgbClr val="0000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1" name="Line 5"/>
          <p:cNvSpPr>
            <a:spLocks noChangeShapeType="1"/>
          </p:cNvSpPr>
          <p:nvPr/>
        </p:nvSpPr>
        <p:spPr bwMode="auto">
          <a:xfrm flipV="1">
            <a:off x="1116013" y="2205038"/>
            <a:ext cx="1871662" cy="2447925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89510" name="Freeform 6"/>
          <p:cNvSpPr>
            <a:spLocks/>
          </p:cNvSpPr>
          <p:nvPr/>
        </p:nvSpPr>
        <p:spPr bwMode="auto">
          <a:xfrm>
            <a:off x="1116013" y="3644900"/>
            <a:ext cx="4392612" cy="1800225"/>
          </a:xfrm>
          <a:custGeom>
            <a:avLst/>
            <a:gdLst>
              <a:gd name="T0" fmla="*/ 0 w 2767"/>
              <a:gd name="T1" fmla="*/ 2147483647 h 1134"/>
              <a:gd name="T2" fmla="*/ 2147483647 w 2767"/>
              <a:gd name="T3" fmla="*/ 0 h 1134"/>
              <a:gd name="T4" fmla="*/ 2147483647 w 2767"/>
              <a:gd name="T5" fmla="*/ 2147483647 h 1134"/>
              <a:gd name="T6" fmla="*/ 2147483647 w 2767"/>
              <a:gd name="T7" fmla="*/ 2147483647 h 1134"/>
              <a:gd name="T8" fmla="*/ 0 w 2767"/>
              <a:gd name="T9" fmla="*/ 2147483647 h 113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67"/>
              <a:gd name="T16" fmla="*/ 0 h 1134"/>
              <a:gd name="T17" fmla="*/ 2767 w 2767"/>
              <a:gd name="T18" fmla="*/ 1134 h 113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67" h="1134">
                <a:moveTo>
                  <a:pt x="0" y="635"/>
                </a:moveTo>
                <a:lnTo>
                  <a:pt x="1451" y="0"/>
                </a:lnTo>
                <a:lnTo>
                  <a:pt x="2767" y="499"/>
                </a:lnTo>
                <a:lnTo>
                  <a:pt x="1224" y="1134"/>
                </a:lnTo>
                <a:lnTo>
                  <a:pt x="0" y="635"/>
                </a:lnTo>
                <a:close/>
              </a:path>
            </a:pathLst>
          </a:custGeom>
          <a:solidFill>
            <a:srgbClr val="00FF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3" name="Line 7"/>
          <p:cNvSpPr>
            <a:spLocks noChangeShapeType="1"/>
          </p:cNvSpPr>
          <p:nvPr/>
        </p:nvSpPr>
        <p:spPr bwMode="auto">
          <a:xfrm>
            <a:off x="1116013" y="4652963"/>
            <a:ext cx="2016125" cy="790575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89512" name="Line 8"/>
          <p:cNvSpPr>
            <a:spLocks noChangeShapeType="1"/>
          </p:cNvSpPr>
          <p:nvPr/>
        </p:nvSpPr>
        <p:spPr bwMode="auto">
          <a:xfrm flipV="1">
            <a:off x="1116013" y="3644900"/>
            <a:ext cx="2376487" cy="1008063"/>
          </a:xfrm>
          <a:prstGeom prst="line">
            <a:avLst/>
          </a:prstGeom>
          <a:noFill/>
          <a:ln w="6350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89513" name="Line 9"/>
          <p:cNvSpPr>
            <a:spLocks noChangeShapeType="1"/>
          </p:cNvSpPr>
          <p:nvPr/>
        </p:nvSpPr>
        <p:spPr bwMode="auto">
          <a:xfrm flipV="1">
            <a:off x="2339975" y="1341438"/>
            <a:ext cx="2808288" cy="3814762"/>
          </a:xfrm>
          <a:prstGeom prst="line">
            <a:avLst/>
          </a:prstGeom>
          <a:noFill/>
          <a:ln w="25400">
            <a:solidFill>
              <a:schemeClr val="tx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89514" name="Line 10"/>
          <p:cNvSpPr>
            <a:spLocks noChangeShapeType="1"/>
          </p:cNvSpPr>
          <p:nvPr/>
        </p:nvSpPr>
        <p:spPr bwMode="auto">
          <a:xfrm>
            <a:off x="2268538" y="3213100"/>
            <a:ext cx="3167062" cy="1223963"/>
          </a:xfrm>
          <a:prstGeom prst="line">
            <a:avLst/>
          </a:prstGeom>
          <a:noFill/>
          <a:ln w="25400">
            <a:solidFill>
              <a:schemeClr val="tx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989516" name="Object 12"/>
          <p:cNvGraphicFramePr>
            <a:graphicFrameLocks noChangeAspect="1"/>
          </p:cNvGraphicFramePr>
          <p:nvPr/>
        </p:nvGraphicFramePr>
        <p:xfrm>
          <a:off x="900113" y="333375"/>
          <a:ext cx="299085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302" name="公式" r:id="rId5" imgW="1015559" imgH="215806" progId="Equation.3">
                  <p:embed/>
                </p:oleObj>
              </mc:Choice>
              <mc:Fallback>
                <p:oleObj name="公式" r:id="rId5" imgW="1015559" imgH="215806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333375"/>
                        <a:ext cx="2990850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68" name="Object 14"/>
          <p:cNvGraphicFramePr>
            <a:graphicFrameLocks noChangeAspect="1"/>
          </p:cNvGraphicFramePr>
          <p:nvPr/>
        </p:nvGraphicFramePr>
        <p:xfrm>
          <a:off x="2916238" y="5229225"/>
          <a:ext cx="1709737" cy="1227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303" name="公式" r:id="rId7" imgW="672808" imgH="482391" progId="Equation.3">
                  <p:embed/>
                </p:oleObj>
              </mc:Choice>
              <mc:Fallback>
                <p:oleObj name="公式" r:id="rId7" imgW="672808" imgH="482391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5229225"/>
                        <a:ext cx="1709737" cy="1227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89519" name="Object 15"/>
          <p:cNvGraphicFramePr>
            <a:graphicFrameLocks noChangeAspect="1"/>
          </p:cNvGraphicFramePr>
          <p:nvPr/>
        </p:nvGraphicFramePr>
        <p:xfrm>
          <a:off x="1619250" y="5157788"/>
          <a:ext cx="846138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304" name="公式" r:id="rId9" imgW="304536" imgH="215713" progId="Equation.3">
                  <p:embed/>
                </p:oleObj>
              </mc:Choice>
              <mc:Fallback>
                <p:oleObj name="公式" r:id="rId9" imgW="304536" imgH="215713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5157788"/>
                        <a:ext cx="846138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70" name="Object 16"/>
          <p:cNvGraphicFramePr>
            <a:graphicFrameLocks noChangeAspect="1"/>
          </p:cNvGraphicFramePr>
          <p:nvPr/>
        </p:nvGraphicFramePr>
        <p:xfrm>
          <a:off x="1042988" y="1268413"/>
          <a:ext cx="1741487" cy="1227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305" name="公式" r:id="rId11" imgW="685800" imgH="482600" progId="Equation.3">
                  <p:embed/>
                </p:oleObj>
              </mc:Choice>
              <mc:Fallback>
                <p:oleObj name="公式" r:id="rId11" imgW="685800" imgH="4826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268413"/>
                        <a:ext cx="1741487" cy="1227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89521" name="Object 17"/>
          <p:cNvGraphicFramePr>
            <a:graphicFrameLocks noChangeAspect="1"/>
          </p:cNvGraphicFramePr>
          <p:nvPr/>
        </p:nvGraphicFramePr>
        <p:xfrm>
          <a:off x="1223963" y="2781300"/>
          <a:ext cx="9175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306" name="公式" r:id="rId13" imgW="330057" imgH="215806" progId="Equation.3">
                  <p:embed/>
                </p:oleObj>
              </mc:Choice>
              <mc:Fallback>
                <p:oleObj name="公式" r:id="rId13" imgW="330057" imgH="215806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3963" y="2781300"/>
                        <a:ext cx="917575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89523" name="Object 19"/>
          <p:cNvGraphicFramePr>
            <a:graphicFrameLocks noChangeAspect="1"/>
          </p:cNvGraphicFramePr>
          <p:nvPr/>
        </p:nvGraphicFramePr>
        <p:xfrm>
          <a:off x="3708400" y="2924175"/>
          <a:ext cx="1423988" cy="126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307" name="公式" r:id="rId15" imgW="571500" imgH="508000" progId="Equation.3">
                  <p:embed/>
                </p:oleObj>
              </mc:Choice>
              <mc:Fallback>
                <p:oleObj name="公式" r:id="rId15" imgW="571500" imgH="5080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2924175"/>
                        <a:ext cx="1423988" cy="1266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89526" name="AutoShape 22"/>
          <p:cNvSpPr>
            <a:spLocks noChangeArrowheads="1"/>
          </p:cNvSpPr>
          <p:nvPr/>
        </p:nvSpPr>
        <p:spPr bwMode="auto">
          <a:xfrm>
            <a:off x="6659563" y="5013325"/>
            <a:ext cx="1728787" cy="1368425"/>
          </a:xfrm>
          <a:prstGeom prst="roundRect">
            <a:avLst>
              <a:gd name="adj" fmla="val 16667"/>
            </a:avLst>
          </a:prstGeom>
          <a:solidFill>
            <a:srgbClr val="FF00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solidFill>
                <a:srgbClr val="000000"/>
              </a:solidFill>
            </a:endParaRPr>
          </a:p>
        </p:txBody>
      </p:sp>
      <p:sp>
        <p:nvSpPr>
          <p:cNvPr id="3989527" name="AutoShape 23"/>
          <p:cNvSpPr>
            <a:spLocks noChangeArrowheads="1"/>
          </p:cNvSpPr>
          <p:nvPr/>
        </p:nvSpPr>
        <p:spPr bwMode="auto">
          <a:xfrm>
            <a:off x="6659563" y="3644900"/>
            <a:ext cx="1728787" cy="1368425"/>
          </a:xfrm>
          <a:prstGeom prst="roundRect">
            <a:avLst>
              <a:gd name="adj" fmla="val 16667"/>
            </a:avLst>
          </a:prstGeom>
          <a:solidFill>
            <a:srgbClr val="0000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solidFill>
                <a:srgbClr val="000000"/>
              </a:solidFill>
            </a:endParaRPr>
          </a:p>
        </p:txBody>
      </p:sp>
      <p:graphicFrame>
        <p:nvGraphicFramePr>
          <p:cNvPr id="3989528" name="Object 24"/>
          <p:cNvGraphicFramePr>
            <a:graphicFrameLocks noChangeAspect="1"/>
          </p:cNvGraphicFramePr>
          <p:nvPr/>
        </p:nvGraphicFramePr>
        <p:xfrm>
          <a:off x="5651500" y="3644900"/>
          <a:ext cx="3065463" cy="269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308" name="公式" r:id="rId17" imgW="1041400" imgH="914400" progId="Equation.3">
                  <p:embed/>
                </p:oleObj>
              </mc:Choice>
              <mc:Fallback>
                <p:oleObj name="公式" r:id="rId17" imgW="1041400" imgH="9144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3644900"/>
                        <a:ext cx="3065463" cy="269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876" name="矩形 20"/>
          <p:cNvSpPr>
            <a:spLocks noChangeArrowheads="1"/>
          </p:cNvSpPr>
          <p:nvPr/>
        </p:nvSpPr>
        <p:spPr bwMode="auto">
          <a:xfrm>
            <a:off x="5580063" y="549275"/>
            <a:ext cx="3240087" cy="24796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360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kumimoji="0" lang="zh-CN" altLang="en-US" sz="3600">
                <a:solidFill>
                  <a:srgbClr val="000000"/>
                </a:solidFill>
                <a:latin typeface="Times New Roman" pitchFamily="18" charset="0"/>
              </a:rPr>
              <a:t>阶行列式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3600">
                <a:solidFill>
                  <a:srgbClr val="000000"/>
                </a:solidFill>
                <a:latin typeface="Times New Roman" pitchFamily="18" charset="0"/>
              </a:rPr>
              <a:t>的代数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3600">
                <a:solidFill>
                  <a:srgbClr val="000000"/>
                </a:solidFill>
                <a:latin typeface="Times New Roman" pitchFamily="18" charset="0"/>
              </a:rPr>
              <a:t>与几何意义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9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989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9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9895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895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9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989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9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9895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9895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9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989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9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9895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9895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9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9895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9895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989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9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9895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9895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9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9895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9895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9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3989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9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9895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9895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3989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89508" grpId="0" animBg="1"/>
      <p:bldP spid="3989510" grpId="0" animBg="1"/>
      <p:bldP spid="3989512" grpId="0" animBg="1"/>
      <p:bldP spid="3989513" grpId="0" animBg="1"/>
      <p:bldP spid="3989514" grpId="0" animBg="1"/>
      <p:bldP spid="3989526" grpId="0" animBg="1"/>
      <p:bldP spid="398952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>
                <a:ea typeface="新宋体" pitchFamily="49" charset="-122"/>
              </a:rPr>
              <a:t>作业：</a:t>
            </a:r>
            <a:r>
              <a:rPr lang="zh-CN" altLang="en-US" b="1" dirty="0" smtClean="0"/>
              <a:t>   </a:t>
            </a:r>
            <a:r>
              <a:rPr lang="en-US" altLang="zh-CN" b="1" dirty="0" smtClean="0"/>
              <a:t>10 </a:t>
            </a:r>
            <a:r>
              <a:rPr lang="zh-CN" altLang="en-US" b="1" dirty="0" smtClean="0"/>
              <a:t>月 </a:t>
            </a:r>
            <a:r>
              <a:rPr lang="en-US" altLang="zh-CN" b="1" dirty="0" smtClean="0"/>
              <a:t>10 </a:t>
            </a:r>
            <a:r>
              <a:rPr lang="zh-CN" altLang="en-US" b="1" dirty="0" smtClean="0"/>
              <a:t>日 交</a:t>
            </a:r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28775"/>
            <a:ext cx="8229600" cy="4752975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 marL="609600" indent="-609600" eaLnBrk="1" hangingPunct="1">
              <a:lnSpc>
                <a:spcPct val="150000"/>
              </a:lnSpc>
              <a:buNone/>
            </a:pPr>
            <a:r>
              <a:rPr lang="en-US" altLang="zh-CN" sz="3600" b="1" dirty="0" smtClean="0"/>
              <a:t> </a:t>
            </a:r>
            <a:r>
              <a:rPr lang="en-US" altLang="zh-CN" sz="4400" b="1" dirty="0" smtClean="0">
                <a:latin typeface="Times New Roman" pitchFamily="18" charset="0"/>
              </a:rPr>
              <a:t>§2.1     1,  2,  3,  4</a:t>
            </a:r>
            <a:endParaRPr lang="en-US" altLang="zh-CN" sz="4400" b="1" dirty="0" smtClean="0"/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sz="4400" b="1" dirty="0" smtClean="0">
                <a:latin typeface="Times New Roman" pitchFamily="18" charset="0"/>
              </a:rPr>
              <a:t> §2.2     1,  2,  3,  4</a:t>
            </a:r>
          </a:p>
          <a:p>
            <a:pPr marL="609600" indent="-609600" eaLnBrk="1" hangingPunct="1">
              <a:lnSpc>
                <a:spcPct val="150000"/>
              </a:lnSpc>
              <a:buNone/>
            </a:pPr>
            <a:r>
              <a:rPr lang="en-US" altLang="zh-CN" sz="4400" b="1" dirty="0" smtClean="0">
                <a:latin typeface="Times New Roman" pitchFamily="18" charset="0"/>
              </a:rPr>
              <a:t> </a:t>
            </a:r>
            <a:r>
              <a:rPr lang="en-US" altLang="zh-CN" sz="4400" b="1" smtClean="0">
                <a:latin typeface="Times New Roman" pitchFamily="18" charset="0"/>
              </a:rPr>
              <a:t>§2.2     </a:t>
            </a:r>
            <a:r>
              <a:rPr lang="en-US" altLang="zh-CN" sz="4400" b="1" dirty="0">
                <a:latin typeface="Times New Roman" pitchFamily="18" charset="0"/>
              </a:rPr>
              <a:t>1,  2,  3,  4</a:t>
            </a: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endParaRPr lang="en-US" altLang="zh-CN" sz="4400" b="1" dirty="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62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5714" name="Object 5"/>
          <p:cNvGraphicFramePr>
            <a:graphicFrameLocks noChangeAspect="1"/>
          </p:cNvGraphicFramePr>
          <p:nvPr/>
        </p:nvGraphicFramePr>
        <p:xfrm>
          <a:off x="1116013" y="5300663"/>
          <a:ext cx="7696200" cy="871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8294" name="公式" r:id="rId3" imgW="2019300" imgH="228600" progId="Equation.3">
                  <p:embed/>
                </p:oleObj>
              </mc:Choice>
              <mc:Fallback>
                <p:oleObj name="公式" r:id="rId3" imgW="20193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5300663"/>
                        <a:ext cx="7696200" cy="871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4518" name="Object 6"/>
          <p:cNvGraphicFramePr>
            <a:graphicFrameLocks noChangeAspect="1"/>
          </p:cNvGraphicFramePr>
          <p:nvPr/>
        </p:nvGraphicFramePr>
        <p:xfrm>
          <a:off x="1619250" y="692150"/>
          <a:ext cx="4540250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8295" name="公式" r:id="rId5" imgW="1054100" imgH="203200" progId="Equation.3">
                  <p:embed/>
                </p:oleObj>
              </mc:Choice>
              <mc:Fallback>
                <p:oleObj name="公式" r:id="rId5" imgW="1054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692150"/>
                        <a:ext cx="4540250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4519" name="Rectangle 7"/>
          <p:cNvSpPr>
            <a:spLocks noChangeArrowheads="1"/>
          </p:cNvSpPr>
          <p:nvPr/>
        </p:nvSpPr>
        <p:spPr bwMode="auto">
          <a:xfrm>
            <a:off x="1619250" y="692150"/>
            <a:ext cx="1296988" cy="719138"/>
          </a:xfrm>
          <a:prstGeom prst="rect">
            <a:avLst/>
          </a:prstGeom>
          <a:solidFill>
            <a:srgbClr val="FF00FF">
              <a:alpha val="4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44520" name="Rectangle 8"/>
          <p:cNvSpPr>
            <a:spLocks noChangeArrowheads="1"/>
          </p:cNvSpPr>
          <p:nvPr/>
        </p:nvSpPr>
        <p:spPr bwMode="auto">
          <a:xfrm>
            <a:off x="1403350" y="4868863"/>
            <a:ext cx="215900" cy="503237"/>
          </a:xfrm>
          <a:prstGeom prst="rect">
            <a:avLst/>
          </a:prstGeom>
          <a:solidFill>
            <a:srgbClr val="FF00FF">
              <a:alpha val="4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44521" name="Rectangle 9"/>
          <p:cNvSpPr>
            <a:spLocks noChangeArrowheads="1"/>
          </p:cNvSpPr>
          <p:nvPr/>
        </p:nvSpPr>
        <p:spPr bwMode="auto">
          <a:xfrm>
            <a:off x="2124075" y="4868863"/>
            <a:ext cx="215900" cy="503237"/>
          </a:xfrm>
          <a:prstGeom prst="rect">
            <a:avLst/>
          </a:prstGeom>
          <a:solidFill>
            <a:srgbClr val="FF00FF">
              <a:alpha val="4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44522" name="Rectangle 10"/>
          <p:cNvSpPr>
            <a:spLocks noChangeArrowheads="1"/>
          </p:cNvSpPr>
          <p:nvPr/>
        </p:nvSpPr>
        <p:spPr bwMode="auto">
          <a:xfrm>
            <a:off x="2771775" y="4868863"/>
            <a:ext cx="215900" cy="503237"/>
          </a:xfrm>
          <a:prstGeom prst="rect">
            <a:avLst/>
          </a:prstGeom>
          <a:solidFill>
            <a:srgbClr val="FF00FF">
              <a:alpha val="4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44523" name="Rectangle 11"/>
          <p:cNvSpPr>
            <a:spLocks noChangeArrowheads="1"/>
          </p:cNvSpPr>
          <p:nvPr/>
        </p:nvSpPr>
        <p:spPr bwMode="auto">
          <a:xfrm>
            <a:off x="4932363" y="692150"/>
            <a:ext cx="1295400" cy="719138"/>
          </a:xfrm>
          <a:prstGeom prst="rect">
            <a:avLst/>
          </a:prstGeom>
          <a:solidFill>
            <a:srgbClr val="FF00FF">
              <a:alpha val="4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44524" name="Rectangle 12"/>
          <p:cNvSpPr>
            <a:spLocks noChangeArrowheads="1"/>
          </p:cNvSpPr>
          <p:nvPr/>
        </p:nvSpPr>
        <p:spPr bwMode="auto">
          <a:xfrm>
            <a:off x="4211638" y="4868863"/>
            <a:ext cx="215900" cy="503237"/>
          </a:xfrm>
          <a:prstGeom prst="rect">
            <a:avLst/>
          </a:prstGeom>
          <a:solidFill>
            <a:srgbClr val="FF00FF">
              <a:alpha val="4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44525" name="Rectangle 13"/>
          <p:cNvSpPr>
            <a:spLocks noChangeArrowheads="1"/>
          </p:cNvSpPr>
          <p:nvPr/>
        </p:nvSpPr>
        <p:spPr bwMode="auto">
          <a:xfrm>
            <a:off x="4932363" y="4868863"/>
            <a:ext cx="215900" cy="503237"/>
          </a:xfrm>
          <a:prstGeom prst="rect">
            <a:avLst/>
          </a:prstGeom>
          <a:solidFill>
            <a:srgbClr val="FF00FF">
              <a:alpha val="4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44526" name="Rectangle 14"/>
          <p:cNvSpPr>
            <a:spLocks noChangeArrowheads="1"/>
          </p:cNvSpPr>
          <p:nvPr/>
        </p:nvSpPr>
        <p:spPr bwMode="auto">
          <a:xfrm>
            <a:off x="5580063" y="4868863"/>
            <a:ext cx="215900" cy="503237"/>
          </a:xfrm>
          <a:prstGeom prst="rect">
            <a:avLst/>
          </a:prstGeom>
          <a:solidFill>
            <a:srgbClr val="FF00FF">
              <a:alpha val="4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44527" name="Rectangle 15"/>
          <p:cNvSpPr>
            <a:spLocks noChangeArrowheads="1"/>
          </p:cNvSpPr>
          <p:nvPr/>
        </p:nvSpPr>
        <p:spPr bwMode="auto">
          <a:xfrm>
            <a:off x="3203575" y="692150"/>
            <a:ext cx="1296988" cy="719138"/>
          </a:xfrm>
          <a:prstGeom prst="rect">
            <a:avLst/>
          </a:prstGeom>
          <a:solidFill>
            <a:srgbClr val="FF00FF">
              <a:alpha val="4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44529" name="Rectangle 17"/>
          <p:cNvSpPr>
            <a:spLocks noChangeArrowheads="1"/>
          </p:cNvSpPr>
          <p:nvPr/>
        </p:nvSpPr>
        <p:spPr bwMode="auto">
          <a:xfrm>
            <a:off x="6948488" y="4868863"/>
            <a:ext cx="215900" cy="503237"/>
          </a:xfrm>
          <a:prstGeom prst="rect">
            <a:avLst/>
          </a:prstGeom>
          <a:solidFill>
            <a:srgbClr val="FF00FF">
              <a:alpha val="4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44530" name="Rectangle 18"/>
          <p:cNvSpPr>
            <a:spLocks noChangeArrowheads="1"/>
          </p:cNvSpPr>
          <p:nvPr/>
        </p:nvSpPr>
        <p:spPr bwMode="auto">
          <a:xfrm>
            <a:off x="7667625" y="4868863"/>
            <a:ext cx="215900" cy="503237"/>
          </a:xfrm>
          <a:prstGeom prst="rect">
            <a:avLst/>
          </a:prstGeom>
          <a:solidFill>
            <a:srgbClr val="FF00FF">
              <a:alpha val="4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44531" name="Rectangle 19"/>
          <p:cNvSpPr>
            <a:spLocks noChangeArrowheads="1"/>
          </p:cNvSpPr>
          <p:nvPr/>
        </p:nvSpPr>
        <p:spPr bwMode="auto">
          <a:xfrm>
            <a:off x="8316913" y="4868863"/>
            <a:ext cx="215900" cy="503237"/>
          </a:xfrm>
          <a:prstGeom prst="rect">
            <a:avLst/>
          </a:prstGeom>
          <a:solidFill>
            <a:srgbClr val="FF00FF">
              <a:alpha val="4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44532" name="Rectangle 20"/>
          <p:cNvSpPr>
            <a:spLocks noChangeArrowheads="1"/>
          </p:cNvSpPr>
          <p:nvPr/>
        </p:nvSpPr>
        <p:spPr bwMode="auto">
          <a:xfrm>
            <a:off x="2484438" y="1916113"/>
            <a:ext cx="792162" cy="647700"/>
          </a:xfrm>
          <a:prstGeom prst="rect">
            <a:avLst/>
          </a:prstGeom>
          <a:solidFill>
            <a:srgbClr val="FF0000">
              <a:alpha val="4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44533" name="Rectangle 21"/>
          <p:cNvSpPr>
            <a:spLocks noChangeArrowheads="1"/>
          </p:cNvSpPr>
          <p:nvPr/>
        </p:nvSpPr>
        <p:spPr bwMode="auto">
          <a:xfrm>
            <a:off x="3708400" y="2781300"/>
            <a:ext cx="792163" cy="647700"/>
          </a:xfrm>
          <a:prstGeom prst="rect">
            <a:avLst/>
          </a:prstGeom>
          <a:solidFill>
            <a:srgbClr val="FF0000">
              <a:alpha val="4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44534" name="Rectangle 22"/>
          <p:cNvSpPr>
            <a:spLocks noChangeArrowheads="1"/>
          </p:cNvSpPr>
          <p:nvPr/>
        </p:nvSpPr>
        <p:spPr bwMode="auto">
          <a:xfrm>
            <a:off x="4859338" y="3573463"/>
            <a:ext cx="792162" cy="647700"/>
          </a:xfrm>
          <a:prstGeom prst="rect">
            <a:avLst/>
          </a:prstGeom>
          <a:solidFill>
            <a:srgbClr val="FF0000">
              <a:alpha val="4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44535" name="Line 23"/>
          <p:cNvSpPr>
            <a:spLocks noChangeShapeType="1"/>
          </p:cNvSpPr>
          <p:nvPr/>
        </p:nvSpPr>
        <p:spPr bwMode="auto">
          <a:xfrm>
            <a:off x="2627313" y="2276475"/>
            <a:ext cx="2665412" cy="1800225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44536" name="Rectangle 24"/>
          <p:cNvSpPr>
            <a:spLocks noChangeArrowheads="1"/>
          </p:cNvSpPr>
          <p:nvPr/>
        </p:nvSpPr>
        <p:spPr bwMode="auto">
          <a:xfrm>
            <a:off x="4859338" y="1916113"/>
            <a:ext cx="792162" cy="647700"/>
          </a:xfrm>
          <a:prstGeom prst="rect">
            <a:avLst/>
          </a:prstGeom>
          <a:solidFill>
            <a:srgbClr val="FF0000">
              <a:alpha val="4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44537" name="Rectangle 25"/>
          <p:cNvSpPr>
            <a:spLocks noChangeArrowheads="1"/>
          </p:cNvSpPr>
          <p:nvPr/>
        </p:nvSpPr>
        <p:spPr bwMode="auto">
          <a:xfrm>
            <a:off x="2484438" y="2781300"/>
            <a:ext cx="792162" cy="647700"/>
          </a:xfrm>
          <a:prstGeom prst="rect">
            <a:avLst/>
          </a:prstGeom>
          <a:solidFill>
            <a:srgbClr val="FF0000">
              <a:alpha val="4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44538" name="Rectangle 26"/>
          <p:cNvSpPr>
            <a:spLocks noChangeArrowheads="1"/>
          </p:cNvSpPr>
          <p:nvPr/>
        </p:nvSpPr>
        <p:spPr bwMode="auto">
          <a:xfrm>
            <a:off x="3708400" y="3573463"/>
            <a:ext cx="792163" cy="647700"/>
          </a:xfrm>
          <a:prstGeom prst="rect">
            <a:avLst/>
          </a:prstGeom>
          <a:solidFill>
            <a:srgbClr val="FF0000">
              <a:alpha val="4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44539" name="Freeform 27"/>
          <p:cNvSpPr>
            <a:spLocks/>
          </p:cNvSpPr>
          <p:nvPr/>
        </p:nvSpPr>
        <p:spPr bwMode="auto">
          <a:xfrm>
            <a:off x="2916238" y="2349500"/>
            <a:ext cx="2832100" cy="2398713"/>
          </a:xfrm>
          <a:custGeom>
            <a:avLst/>
            <a:gdLst>
              <a:gd name="T0" fmla="*/ 0 w 1784"/>
              <a:gd name="T1" fmla="*/ 2147483647 h 1511"/>
              <a:gd name="T2" fmla="*/ 2147483647 w 1784"/>
              <a:gd name="T3" fmla="*/ 2147483647 h 1511"/>
              <a:gd name="T4" fmla="*/ 2147483647 w 1784"/>
              <a:gd name="T5" fmla="*/ 2147483647 h 1511"/>
              <a:gd name="T6" fmla="*/ 2147483647 w 1784"/>
              <a:gd name="T7" fmla="*/ 2147483647 h 1511"/>
              <a:gd name="T8" fmla="*/ 2147483647 w 1784"/>
              <a:gd name="T9" fmla="*/ 0 h 151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84"/>
              <a:gd name="T16" fmla="*/ 0 h 1511"/>
              <a:gd name="T17" fmla="*/ 1784 w 1784"/>
              <a:gd name="T18" fmla="*/ 1511 h 151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84" h="1511">
                <a:moveTo>
                  <a:pt x="0" y="952"/>
                </a:moveTo>
                <a:cubicBezTo>
                  <a:pt x="272" y="1171"/>
                  <a:pt x="545" y="1391"/>
                  <a:pt x="817" y="1451"/>
                </a:cubicBezTo>
                <a:cubicBezTo>
                  <a:pt x="1089" y="1511"/>
                  <a:pt x="1497" y="1451"/>
                  <a:pt x="1633" y="1315"/>
                </a:cubicBezTo>
                <a:cubicBezTo>
                  <a:pt x="1769" y="1179"/>
                  <a:pt x="1784" y="854"/>
                  <a:pt x="1633" y="635"/>
                </a:cubicBezTo>
                <a:cubicBezTo>
                  <a:pt x="1482" y="416"/>
                  <a:pt x="877" y="106"/>
                  <a:pt x="726" y="0"/>
                </a:cubicBezTo>
              </a:path>
            </a:pathLst>
          </a:cu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44540" name="Freeform 28"/>
          <p:cNvSpPr>
            <a:spLocks/>
          </p:cNvSpPr>
          <p:nvPr/>
        </p:nvSpPr>
        <p:spPr bwMode="auto">
          <a:xfrm>
            <a:off x="1908175" y="1052513"/>
            <a:ext cx="3408363" cy="3000375"/>
          </a:xfrm>
          <a:custGeom>
            <a:avLst/>
            <a:gdLst>
              <a:gd name="T0" fmla="*/ 2147483647 w 2147"/>
              <a:gd name="T1" fmla="*/ 2147483647 h 1890"/>
              <a:gd name="T2" fmla="*/ 2147483647 w 2147"/>
              <a:gd name="T3" fmla="*/ 2147483647 h 1890"/>
              <a:gd name="T4" fmla="*/ 2147483647 w 2147"/>
              <a:gd name="T5" fmla="*/ 2147483647 h 1890"/>
              <a:gd name="T6" fmla="*/ 2147483647 w 2147"/>
              <a:gd name="T7" fmla="*/ 2147483647 h 1890"/>
              <a:gd name="T8" fmla="*/ 2147483647 w 2147"/>
              <a:gd name="T9" fmla="*/ 2147483647 h 18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47"/>
              <a:gd name="T16" fmla="*/ 0 h 1890"/>
              <a:gd name="T17" fmla="*/ 2147 w 2147"/>
              <a:gd name="T18" fmla="*/ 1890 h 18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47" h="1890">
                <a:moveTo>
                  <a:pt x="1466" y="1890"/>
                </a:moveTo>
                <a:cubicBezTo>
                  <a:pt x="1016" y="1633"/>
                  <a:pt x="566" y="1376"/>
                  <a:pt x="332" y="1119"/>
                </a:cubicBezTo>
                <a:cubicBezTo>
                  <a:pt x="98" y="862"/>
                  <a:pt x="0" y="522"/>
                  <a:pt x="60" y="348"/>
                </a:cubicBezTo>
                <a:cubicBezTo>
                  <a:pt x="120" y="174"/>
                  <a:pt x="347" y="0"/>
                  <a:pt x="695" y="75"/>
                </a:cubicBezTo>
                <a:cubicBezTo>
                  <a:pt x="1043" y="150"/>
                  <a:pt x="1905" y="680"/>
                  <a:pt x="2147" y="801"/>
                </a:cubicBezTo>
              </a:path>
            </a:pathLst>
          </a:cu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44541" name="Rectangle 29"/>
          <p:cNvSpPr>
            <a:spLocks noChangeArrowheads="1"/>
          </p:cNvSpPr>
          <p:nvPr/>
        </p:nvSpPr>
        <p:spPr bwMode="auto">
          <a:xfrm>
            <a:off x="3708400" y="1916113"/>
            <a:ext cx="792163" cy="647700"/>
          </a:xfrm>
          <a:prstGeom prst="rect">
            <a:avLst/>
          </a:prstGeom>
          <a:solidFill>
            <a:srgbClr val="FF0000">
              <a:alpha val="4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44542" name="Rectangle 30"/>
          <p:cNvSpPr>
            <a:spLocks noChangeArrowheads="1"/>
          </p:cNvSpPr>
          <p:nvPr/>
        </p:nvSpPr>
        <p:spPr bwMode="auto">
          <a:xfrm>
            <a:off x="4859338" y="2781300"/>
            <a:ext cx="792162" cy="647700"/>
          </a:xfrm>
          <a:prstGeom prst="rect">
            <a:avLst/>
          </a:prstGeom>
          <a:solidFill>
            <a:srgbClr val="FF0000">
              <a:alpha val="4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44543" name="Rectangle 31"/>
          <p:cNvSpPr>
            <a:spLocks noChangeArrowheads="1"/>
          </p:cNvSpPr>
          <p:nvPr/>
        </p:nvSpPr>
        <p:spPr bwMode="auto">
          <a:xfrm>
            <a:off x="2484438" y="3573463"/>
            <a:ext cx="792162" cy="647700"/>
          </a:xfrm>
          <a:prstGeom prst="rect">
            <a:avLst/>
          </a:prstGeom>
          <a:solidFill>
            <a:srgbClr val="FF0000">
              <a:alpha val="4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115740" name="Object 32"/>
          <p:cNvGraphicFramePr>
            <a:graphicFrameLocks noChangeAspect="1"/>
          </p:cNvGraphicFramePr>
          <p:nvPr/>
        </p:nvGraphicFramePr>
        <p:xfrm>
          <a:off x="2411413" y="1844675"/>
          <a:ext cx="3408362" cy="245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8296" name="公式" r:id="rId7" imgW="1180588" imgH="850531" progId="Equation.3">
                  <p:embed/>
                </p:oleObj>
              </mc:Choice>
              <mc:Fallback>
                <p:oleObj name="公式" r:id="rId7" imgW="1180588" imgH="85053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1844675"/>
                        <a:ext cx="3408362" cy="2455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41" name="Object 33"/>
          <p:cNvGraphicFramePr>
            <a:graphicFrameLocks noChangeAspect="1"/>
          </p:cNvGraphicFramePr>
          <p:nvPr/>
        </p:nvGraphicFramePr>
        <p:xfrm>
          <a:off x="395288" y="4437063"/>
          <a:ext cx="8232775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8297" name="公式" r:id="rId9" imgW="2032000" imgH="228600" progId="Equation.3">
                  <p:embed/>
                </p:oleObj>
              </mc:Choice>
              <mc:Fallback>
                <p:oleObj name="公式" r:id="rId9" imgW="20320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4437063"/>
                        <a:ext cx="8232775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831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445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445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44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1344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44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44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1344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44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44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500"/>
                                        <p:tgtEl>
                                          <p:spTgt spid="1344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44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44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3" dur="500"/>
                                        <p:tgtEl>
                                          <p:spTgt spid="1344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1344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3" dur="500"/>
                                        <p:tgtEl>
                                          <p:spTgt spid="1344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445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445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2" dur="500"/>
                                        <p:tgtEl>
                                          <p:spTgt spid="1344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445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445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2" dur="500"/>
                                        <p:tgtEl>
                                          <p:spTgt spid="1344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3445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3445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2" dur="500"/>
                                        <p:tgtEl>
                                          <p:spTgt spid="1344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1000"/>
                                        <p:tgtEl>
                                          <p:spTgt spid="1344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2" dur="500"/>
                                        <p:tgtEl>
                                          <p:spTgt spid="1344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3445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3445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2" dur="500"/>
                                        <p:tgtEl>
                                          <p:spTgt spid="1344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344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344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2" dur="500"/>
                                        <p:tgtEl>
                                          <p:spTgt spid="1344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344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344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2" dur="500"/>
                                        <p:tgtEl>
                                          <p:spTgt spid="1344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1000"/>
                                        <p:tgtEl>
                                          <p:spTgt spid="1344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4519" grpId="0" animBg="1"/>
      <p:bldP spid="1344520" grpId="0" animBg="1"/>
      <p:bldP spid="1344521" grpId="0" animBg="1"/>
      <p:bldP spid="1344522" grpId="0" animBg="1"/>
      <p:bldP spid="1344523" grpId="0" animBg="1"/>
      <p:bldP spid="1344524" grpId="0" animBg="1"/>
      <p:bldP spid="1344525" grpId="0" animBg="1"/>
      <p:bldP spid="1344526" grpId="0" animBg="1"/>
      <p:bldP spid="1344527" grpId="0" animBg="1"/>
      <p:bldP spid="1344529" grpId="0" animBg="1"/>
      <p:bldP spid="1344530" grpId="0" animBg="1"/>
      <p:bldP spid="1344531" grpId="0" animBg="1"/>
      <p:bldP spid="1344532" grpId="0" animBg="1"/>
      <p:bldP spid="1344533" grpId="0" animBg="1"/>
      <p:bldP spid="1344534" grpId="0" animBg="1"/>
      <p:bldP spid="1344535" grpId="0" animBg="1"/>
      <p:bldP spid="1344536" grpId="0" animBg="1"/>
      <p:bldP spid="1344537" grpId="0" animBg="1"/>
      <p:bldP spid="1344538" grpId="0" animBg="1"/>
      <p:bldP spid="1344539" grpId="0" animBg="1"/>
      <p:bldP spid="1344540" grpId="0" animBg="1"/>
      <p:bldP spid="1344541" grpId="0" animBg="1"/>
      <p:bldP spid="1344542" grpId="0" animBg="1"/>
      <p:bldP spid="134454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 smtClean="0"/>
              <a:t>与反对角线平行的乘积添负号</a:t>
            </a:r>
          </a:p>
        </p:txBody>
      </p:sp>
      <p:sp>
        <p:nvSpPr>
          <p:cNvPr id="1259525" name="Line 5"/>
          <p:cNvSpPr>
            <a:spLocks noChangeShapeType="1"/>
          </p:cNvSpPr>
          <p:nvPr/>
        </p:nvSpPr>
        <p:spPr bwMode="auto">
          <a:xfrm flipH="1">
            <a:off x="3059113" y="2133600"/>
            <a:ext cx="2808287" cy="194310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259526" name="Rectangle 6"/>
          <p:cNvSpPr>
            <a:spLocks noChangeArrowheads="1"/>
          </p:cNvSpPr>
          <p:nvPr/>
        </p:nvSpPr>
        <p:spPr bwMode="auto">
          <a:xfrm>
            <a:off x="2339975" y="5373688"/>
            <a:ext cx="1727200" cy="647700"/>
          </a:xfrm>
          <a:prstGeom prst="rect">
            <a:avLst/>
          </a:prstGeom>
          <a:solidFill>
            <a:srgbClr val="0000FF">
              <a:alpha val="4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259528" name="Rectangle 8"/>
          <p:cNvSpPr>
            <a:spLocks noChangeArrowheads="1"/>
          </p:cNvSpPr>
          <p:nvPr/>
        </p:nvSpPr>
        <p:spPr bwMode="auto">
          <a:xfrm>
            <a:off x="4500563" y="5373688"/>
            <a:ext cx="1728787" cy="647700"/>
          </a:xfrm>
          <a:prstGeom prst="rect">
            <a:avLst/>
          </a:prstGeom>
          <a:solidFill>
            <a:srgbClr val="0000FF">
              <a:alpha val="4784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259530" name="Rectangle 10"/>
          <p:cNvSpPr>
            <a:spLocks noChangeArrowheads="1"/>
          </p:cNvSpPr>
          <p:nvPr/>
        </p:nvSpPr>
        <p:spPr bwMode="auto">
          <a:xfrm>
            <a:off x="6588125" y="5373688"/>
            <a:ext cx="1944688" cy="647700"/>
          </a:xfrm>
          <a:prstGeom prst="rect">
            <a:avLst/>
          </a:prstGeom>
          <a:solidFill>
            <a:srgbClr val="0000FF">
              <a:alpha val="4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259536" name="Freeform 16"/>
          <p:cNvSpPr>
            <a:spLocks/>
          </p:cNvSpPr>
          <p:nvPr/>
        </p:nvSpPr>
        <p:spPr bwMode="auto">
          <a:xfrm>
            <a:off x="2700338" y="2205038"/>
            <a:ext cx="3503612" cy="2555875"/>
          </a:xfrm>
          <a:custGeom>
            <a:avLst/>
            <a:gdLst>
              <a:gd name="T0" fmla="*/ 2147483647 w 2207"/>
              <a:gd name="T1" fmla="*/ 0 h 1610"/>
              <a:gd name="T2" fmla="*/ 2147483647 w 2207"/>
              <a:gd name="T3" fmla="*/ 2147483647 h 1610"/>
              <a:gd name="T4" fmla="*/ 2147483647 w 2207"/>
              <a:gd name="T5" fmla="*/ 2147483647 h 1610"/>
              <a:gd name="T6" fmla="*/ 2147483647 w 2207"/>
              <a:gd name="T7" fmla="*/ 2147483647 h 1610"/>
              <a:gd name="T8" fmla="*/ 2147483647 w 2207"/>
              <a:gd name="T9" fmla="*/ 2147483647 h 1610"/>
              <a:gd name="T10" fmla="*/ 2147483647 w 2207"/>
              <a:gd name="T11" fmla="*/ 2147483647 h 161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207"/>
              <a:gd name="T19" fmla="*/ 0 h 1610"/>
              <a:gd name="T20" fmla="*/ 2207 w 2207"/>
              <a:gd name="T21" fmla="*/ 1610 h 161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207" h="1610">
                <a:moveTo>
                  <a:pt x="1337" y="0"/>
                </a:moveTo>
                <a:cubicBezTo>
                  <a:pt x="895" y="249"/>
                  <a:pt x="453" y="498"/>
                  <a:pt x="249" y="725"/>
                </a:cubicBezTo>
                <a:cubicBezTo>
                  <a:pt x="45" y="952"/>
                  <a:pt x="0" y="1224"/>
                  <a:pt x="113" y="1360"/>
                </a:cubicBezTo>
                <a:cubicBezTo>
                  <a:pt x="226" y="1496"/>
                  <a:pt x="612" y="1610"/>
                  <a:pt x="929" y="1542"/>
                </a:cubicBezTo>
                <a:cubicBezTo>
                  <a:pt x="1246" y="1474"/>
                  <a:pt x="1829" y="1058"/>
                  <a:pt x="2018" y="952"/>
                </a:cubicBezTo>
                <a:cubicBezTo>
                  <a:pt x="2207" y="846"/>
                  <a:pt x="2135" y="876"/>
                  <a:pt x="2063" y="907"/>
                </a:cubicBezTo>
              </a:path>
            </a:pathLst>
          </a:custGeom>
          <a:noFill/>
          <a:ln w="762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259537" name="Freeform 17"/>
          <p:cNvSpPr>
            <a:spLocks/>
          </p:cNvSpPr>
          <p:nvPr/>
        </p:nvSpPr>
        <p:spPr bwMode="auto">
          <a:xfrm>
            <a:off x="2843213" y="1052513"/>
            <a:ext cx="3576637" cy="3073400"/>
          </a:xfrm>
          <a:custGeom>
            <a:avLst/>
            <a:gdLst>
              <a:gd name="T0" fmla="*/ 0 w 2253"/>
              <a:gd name="T1" fmla="*/ 2147483647 h 1936"/>
              <a:gd name="T2" fmla="*/ 2147483647 w 2253"/>
              <a:gd name="T3" fmla="*/ 2147483647 h 1936"/>
              <a:gd name="T4" fmla="*/ 2147483647 w 2253"/>
              <a:gd name="T5" fmla="*/ 2147483647 h 1936"/>
              <a:gd name="T6" fmla="*/ 2147483647 w 2253"/>
              <a:gd name="T7" fmla="*/ 2147483647 h 1936"/>
              <a:gd name="T8" fmla="*/ 2147483647 w 2253"/>
              <a:gd name="T9" fmla="*/ 2147483647 h 19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53"/>
              <a:gd name="T16" fmla="*/ 0 h 1936"/>
              <a:gd name="T17" fmla="*/ 2253 w 2253"/>
              <a:gd name="T18" fmla="*/ 1936 h 19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53" h="1936">
                <a:moveTo>
                  <a:pt x="0" y="938"/>
                </a:moveTo>
                <a:cubicBezTo>
                  <a:pt x="510" y="590"/>
                  <a:pt x="1021" y="242"/>
                  <a:pt x="1361" y="121"/>
                </a:cubicBezTo>
                <a:cubicBezTo>
                  <a:pt x="1701" y="0"/>
                  <a:pt x="1928" y="83"/>
                  <a:pt x="2041" y="212"/>
                </a:cubicBezTo>
                <a:cubicBezTo>
                  <a:pt x="2154" y="341"/>
                  <a:pt x="2253" y="605"/>
                  <a:pt x="2041" y="892"/>
                </a:cubicBezTo>
                <a:cubicBezTo>
                  <a:pt x="1829" y="1179"/>
                  <a:pt x="983" y="1770"/>
                  <a:pt x="771" y="1936"/>
                </a:cubicBezTo>
              </a:path>
            </a:pathLst>
          </a:custGeom>
          <a:noFill/>
          <a:ln w="762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116745" name="Object 18"/>
          <p:cNvGraphicFramePr>
            <a:graphicFrameLocks noChangeAspect="1"/>
          </p:cNvGraphicFramePr>
          <p:nvPr/>
        </p:nvGraphicFramePr>
        <p:xfrm>
          <a:off x="2843213" y="1989138"/>
          <a:ext cx="3254375" cy="2344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9212" name="公式" r:id="rId3" imgW="1180588" imgH="850531" progId="Equation.3">
                  <p:embed/>
                </p:oleObj>
              </mc:Choice>
              <mc:Fallback>
                <p:oleObj name="公式" r:id="rId3" imgW="1180588" imgH="85053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1989138"/>
                        <a:ext cx="3254375" cy="2344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46" name="Object 19"/>
          <p:cNvGraphicFramePr>
            <a:graphicFrameLocks noChangeAspect="1"/>
          </p:cNvGraphicFramePr>
          <p:nvPr/>
        </p:nvGraphicFramePr>
        <p:xfrm>
          <a:off x="971550" y="4581525"/>
          <a:ext cx="7467600" cy="137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9213" name="公式" r:id="rId5" imgW="2895600" imgH="533400" progId="Equation.3">
                  <p:embed/>
                </p:oleObj>
              </mc:Choice>
              <mc:Fallback>
                <p:oleObj name="公式" r:id="rId5" imgW="2895600" imgH="533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4581525"/>
                        <a:ext cx="7467600" cy="1376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729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259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59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1259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59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259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59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259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522" grpId="0"/>
      <p:bldP spid="1259525" grpId="0" animBg="1"/>
      <p:bldP spid="1259526" grpId="0" animBg="1"/>
      <p:bldP spid="1259528" grpId="0" animBg="1"/>
      <p:bldP spid="1259530" grpId="0" animBg="1"/>
      <p:bldP spid="1259536" grpId="0" animBg="1"/>
      <p:bldP spid="125953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>
          <a:xfrm>
            <a:off x="3779838" y="2924175"/>
            <a:ext cx="4429125" cy="704850"/>
          </a:xfrm>
          <a:solidFill>
            <a:srgbClr val="0099FF"/>
          </a:solidFill>
        </p:spPr>
        <p:txBody>
          <a:bodyPr/>
          <a:lstStyle/>
          <a:p>
            <a:pPr eaLnBrk="1" hangingPunct="1"/>
            <a:r>
              <a:rPr lang="zh-CN" altLang="en-US" sz="3200" b="1" smtClean="0">
                <a:ea typeface="华文楷体" pitchFamily="2" charset="-122"/>
              </a:rPr>
              <a:t>平行六面体有向体积</a:t>
            </a:r>
          </a:p>
        </p:txBody>
      </p:sp>
      <p:sp>
        <p:nvSpPr>
          <p:cNvPr id="122883" name="Rectangle 3"/>
          <p:cNvSpPr>
            <a:spLocks noChangeArrowheads="1"/>
          </p:cNvSpPr>
          <p:nvPr/>
        </p:nvSpPr>
        <p:spPr bwMode="auto">
          <a:xfrm>
            <a:off x="3779838" y="188913"/>
            <a:ext cx="4464050" cy="704850"/>
          </a:xfrm>
          <a:prstGeom prst="rect">
            <a:avLst/>
          </a:prstGeom>
          <a:solidFill>
            <a:srgbClr val="00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>
                <a:solidFill>
                  <a:schemeClr val="tx2"/>
                </a:solidFill>
                <a:ea typeface="华文楷体" pitchFamily="2" charset="-122"/>
              </a:rPr>
              <a:t>平行四边形有向面积</a:t>
            </a:r>
          </a:p>
        </p:txBody>
      </p:sp>
      <p:graphicFrame>
        <p:nvGraphicFramePr>
          <p:cNvPr id="43010" name="Object 4"/>
          <p:cNvGraphicFramePr>
            <a:graphicFrameLocks noChangeAspect="1"/>
          </p:cNvGraphicFramePr>
          <p:nvPr/>
        </p:nvGraphicFramePr>
        <p:xfrm>
          <a:off x="3779838" y="908050"/>
          <a:ext cx="2974975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05" name="公式" r:id="rId3" imgW="990170" imgH="215806" progId="Equation.3">
                  <p:embed/>
                </p:oleObj>
              </mc:Choice>
              <mc:Fallback>
                <p:oleObj name="公式" r:id="rId3" imgW="990170" imgH="215806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908050"/>
                        <a:ext cx="2974975" cy="646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885" name="AutoShape 11"/>
          <p:cNvSpPr>
            <a:spLocks noChangeArrowheads="1"/>
          </p:cNvSpPr>
          <p:nvPr/>
        </p:nvSpPr>
        <p:spPr bwMode="auto">
          <a:xfrm>
            <a:off x="1547813" y="549275"/>
            <a:ext cx="720725" cy="1439863"/>
          </a:xfrm>
          <a:prstGeom prst="roundRect">
            <a:avLst>
              <a:gd name="adj" fmla="val 16667"/>
            </a:avLst>
          </a:prstGeom>
          <a:solidFill>
            <a:srgbClr val="FFCC99">
              <a:alpha val="79999"/>
            </a:srgbClr>
          </a:solidFill>
          <a:ln w="34925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22886" name="AutoShape 12"/>
          <p:cNvSpPr>
            <a:spLocks noChangeArrowheads="1"/>
          </p:cNvSpPr>
          <p:nvPr/>
        </p:nvSpPr>
        <p:spPr bwMode="auto">
          <a:xfrm>
            <a:off x="2555875" y="549275"/>
            <a:ext cx="720725" cy="1439863"/>
          </a:xfrm>
          <a:prstGeom prst="roundRect">
            <a:avLst>
              <a:gd name="adj" fmla="val 16667"/>
            </a:avLst>
          </a:prstGeom>
          <a:solidFill>
            <a:srgbClr val="FFCC99">
              <a:alpha val="79999"/>
            </a:srgbClr>
          </a:solidFill>
          <a:ln w="34925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122887" name="Object 13"/>
          <p:cNvGraphicFramePr>
            <a:graphicFrameLocks noChangeAspect="1"/>
          </p:cNvGraphicFramePr>
          <p:nvPr/>
        </p:nvGraphicFramePr>
        <p:xfrm>
          <a:off x="1331913" y="476250"/>
          <a:ext cx="2154237" cy="148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06" name="公式" r:id="rId5" imgW="698197" imgH="482391" progId="Equation.3">
                  <p:embed/>
                </p:oleObj>
              </mc:Choice>
              <mc:Fallback>
                <p:oleObj name="公式" r:id="rId5" imgW="698197" imgH="482391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476250"/>
                        <a:ext cx="2154237" cy="148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888" name="AutoShape 14"/>
          <p:cNvSpPr>
            <a:spLocks noChangeArrowheads="1"/>
          </p:cNvSpPr>
          <p:nvPr/>
        </p:nvSpPr>
        <p:spPr bwMode="auto">
          <a:xfrm>
            <a:off x="611188" y="2565400"/>
            <a:ext cx="720725" cy="2087563"/>
          </a:xfrm>
          <a:prstGeom prst="roundRect">
            <a:avLst>
              <a:gd name="adj" fmla="val 16667"/>
            </a:avLst>
          </a:prstGeom>
          <a:solidFill>
            <a:srgbClr val="FFCC99">
              <a:alpha val="79999"/>
            </a:srgbClr>
          </a:solidFill>
          <a:ln w="34925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22889" name="AutoShape 15"/>
          <p:cNvSpPr>
            <a:spLocks noChangeArrowheads="1"/>
          </p:cNvSpPr>
          <p:nvPr/>
        </p:nvSpPr>
        <p:spPr bwMode="auto">
          <a:xfrm>
            <a:off x="1619250" y="2565400"/>
            <a:ext cx="720725" cy="2087563"/>
          </a:xfrm>
          <a:prstGeom prst="roundRect">
            <a:avLst>
              <a:gd name="adj" fmla="val 16667"/>
            </a:avLst>
          </a:prstGeom>
          <a:solidFill>
            <a:srgbClr val="FFCC99">
              <a:alpha val="79999"/>
            </a:srgbClr>
          </a:solidFill>
          <a:ln w="34925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22890" name="AutoShape 16"/>
          <p:cNvSpPr>
            <a:spLocks noChangeArrowheads="1"/>
          </p:cNvSpPr>
          <p:nvPr/>
        </p:nvSpPr>
        <p:spPr bwMode="auto">
          <a:xfrm>
            <a:off x="2627313" y="2565400"/>
            <a:ext cx="720725" cy="2087563"/>
          </a:xfrm>
          <a:prstGeom prst="roundRect">
            <a:avLst>
              <a:gd name="adj" fmla="val 16667"/>
            </a:avLst>
          </a:prstGeom>
          <a:solidFill>
            <a:srgbClr val="FFCC99">
              <a:alpha val="79999"/>
            </a:srgbClr>
          </a:solidFill>
          <a:ln w="34925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122891" name="Object 18"/>
          <p:cNvGraphicFramePr>
            <a:graphicFrameLocks noChangeAspect="1"/>
          </p:cNvGraphicFramePr>
          <p:nvPr/>
        </p:nvGraphicFramePr>
        <p:xfrm>
          <a:off x="395288" y="2492375"/>
          <a:ext cx="3146425" cy="215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07" name="公式" r:id="rId7" imgW="1040948" imgH="710891" progId="Equation.3">
                  <p:embed/>
                </p:oleObj>
              </mc:Choice>
              <mc:Fallback>
                <p:oleObj name="公式" r:id="rId7" imgW="1040948" imgH="710891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2492375"/>
                        <a:ext cx="3146425" cy="2151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46" name="Object 19"/>
          <p:cNvGraphicFramePr>
            <a:graphicFrameLocks noChangeAspect="1"/>
          </p:cNvGraphicFramePr>
          <p:nvPr/>
        </p:nvGraphicFramePr>
        <p:xfrm>
          <a:off x="1331913" y="4868863"/>
          <a:ext cx="6799262" cy="135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08" name="公式" r:id="rId9" imgW="2298700" imgH="457200" progId="Equation.3">
                  <p:embed/>
                </p:oleObj>
              </mc:Choice>
              <mc:Fallback>
                <p:oleObj name="公式" r:id="rId9" imgW="2298700" imgH="4572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4868863"/>
                        <a:ext cx="6799262" cy="1352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3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832475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smtClean="0"/>
              <a:t> </a:t>
            </a:r>
            <a:r>
              <a:rPr lang="zh-CN" altLang="en-US" sz="3600" b="1" smtClean="0">
                <a:latin typeface="Times New Roman" pitchFamily="18" charset="0"/>
              </a:rPr>
              <a:t>补充 </a:t>
            </a:r>
            <a:r>
              <a:rPr lang="en-US" altLang="zh-CN" sz="3600" b="1" smtClean="0">
                <a:latin typeface="Times New Roman" pitchFamily="18" charset="0"/>
              </a:rPr>
              <a:t>2. </a:t>
            </a:r>
            <a:r>
              <a:rPr lang="zh-CN" altLang="en-US" sz="3600" b="1" smtClean="0">
                <a:latin typeface="Times New Roman" pitchFamily="18" charset="0"/>
              </a:rPr>
              <a:t>用面积法画图解线性方程组</a:t>
            </a:r>
            <a:endParaRPr lang="zh-CN" altLang="en-US" b="1" smtClean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1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</a:t>
            </a:r>
          </a:p>
          <a:p>
            <a:pPr marL="609600" indent="-609600" eaLnBrk="1" hangingPunct="1">
              <a:lnSpc>
                <a:spcPct val="11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</a:t>
            </a:r>
            <a:endParaRPr lang="zh-CN" altLang="en-US" sz="3600" b="1" smtClean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15000"/>
              </a:lnSpc>
              <a:buFontTx/>
              <a:buNone/>
            </a:pPr>
            <a:endParaRPr lang="en-US" altLang="zh-CN" sz="4000" b="1" smtClean="0">
              <a:latin typeface="Times New Roman" pitchFamily="18" charset="0"/>
            </a:endParaRPr>
          </a:p>
        </p:txBody>
      </p:sp>
      <p:graphicFrame>
        <p:nvGraphicFramePr>
          <p:cNvPr id="71683" name="Object 2"/>
          <p:cNvGraphicFramePr>
            <a:graphicFrameLocks noChangeAspect="1"/>
          </p:cNvGraphicFramePr>
          <p:nvPr/>
        </p:nvGraphicFramePr>
        <p:xfrm>
          <a:off x="2411413" y="1773238"/>
          <a:ext cx="3673475" cy="170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7" name="公式" r:id="rId3" imgW="1040948" imgH="482391" progId="Equation.3">
                  <p:embed/>
                </p:oleObj>
              </mc:Choice>
              <mc:Fallback>
                <p:oleObj name="公式" r:id="rId3" imgW="1040948" imgH="482391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1773238"/>
                        <a:ext cx="3673475" cy="170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12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564991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      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从几何上看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,  n 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级行列式应理解为</a:t>
            </a:r>
            <a:endParaRPr lang="en-US" altLang="zh-CN" sz="3600" b="1" dirty="0" smtClean="0">
              <a:latin typeface="Times New Roman" pitchFamily="18" charset="0"/>
              <a:ea typeface="华文楷体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   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方阵的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n 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个列向量在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R</a:t>
            </a:r>
            <a:r>
              <a:rPr lang="en-US" altLang="zh-CN" sz="40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中张成的</a:t>
            </a:r>
            <a:endParaRPr lang="en-US" altLang="zh-CN" sz="3600" b="1" dirty="0" smtClean="0">
              <a:latin typeface="Times New Roman" pitchFamily="18" charset="0"/>
              <a:ea typeface="华文楷体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   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平行多面体的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 “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有向体积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”.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     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我们首先给出行列式的严格定义并</a:t>
            </a:r>
            <a:endParaRPr lang="en-US" altLang="zh-CN" sz="3600" b="1" dirty="0" smtClean="0">
              <a:latin typeface="Times New Roman" pitchFamily="18" charset="0"/>
              <a:ea typeface="华文楷体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  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推导其性质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,  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再用这些性质说明我们</a:t>
            </a:r>
            <a:endParaRPr lang="en-US" altLang="zh-CN" sz="3600" b="1" dirty="0" smtClean="0">
              <a:latin typeface="Times New Roman" pitchFamily="18" charset="0"/>
              <a:ea typeface="华文楷体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  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构造的行列式确实给出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“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有向体积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”.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b="1" smtClean="0"/>
              <a:t>第二章  方阵的行列式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  </a:t>
            </a:r>
            <a:r>
              <a:rPr lang="en-US" altLang="zh-CN" sz="3600" b="1" smtClean="0">
                <a:solidFill>
                  <a:srgbClr val="FFFF00"/>
                </a:solidFill>
                <a:latin typeface="Times New Roman" pitchFamily="18" charset="0"/>
              </a:rPr>
              <a:t>1  </a:t>
            </a:r>
            <a:r>
              <a:rPr lang="zh-CN" altLang="en-US" sz="3600" b="1" smtClean="0">
                <a:solidFill>
                  <a:srgbClr val="FFFF00"/>
                </a:solidFill>
                <a:latin typeface="Times New Roman" pitchFamily="18" charset="0"/>
              </a:rPr>
              <a:t>排列的奇偶性</a:t>
            </a:r>
          </a:p>
          <a:p>
            <a:pPr eaLnBrk="1" hangingPunct="1"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 </a:t>
            </a:r>
            <a:r>
              <a:rPr lang="en-US" altLang="zh-CN" sz="3600" b="1" smtClean="0">
                <a:latin typeface="Times New Roman" pitchFamily="18" charset="0"/>
              </a:rPr>
              <a:t>2  </a:t>
            </a:r>
            <a:r>
              <a:rPr lang="zh-CN" altLang="en-US" sz="3600" b="1" smtClean="0">
                <a:latin typeface="Times New Roman" pitchFamily="18" charset="0"/>
              </a:rPr>
              <a:t>行列式的定义</a:t>
            </a:r>
          </a:p>
          <a:p>
            <a:pPr eaLnBrk="1" hangingPunct="1"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 </a:t>
            </a:r>
            <a:r>
              <a:rPr lang="en-US" altLang="zh-CN" sz="3600" b="1" smtClean="0">
                <a:latin typeface="Times New Roman" pitchFamily="18" charset="0"/>
              </a:rPr>
              <a:t>3  </a:t>
            </a:r>
            <a:r>
              <a:rPr lang="zh-CN" altLang="en-US" sz="3600" b="1" smtClean="0">
                <a:latin typeface="Times New Roman" pitchFamily="18" charset="0"/>
              </a:rPr>
              <a:t>行列式的性质</a:t>
            </a:r>
          </a:p>
          <a:p>
            <a:pPr eaLnBrk="1" hangingPunct="1"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 </a:t>
            </a:r>
            <a:r>
              <a:rPr lang="en-US" altLang="zh-CN" sz="3600" b="1" smtClean="0">
                <a:latin typeface="Times New Roman" pitchFamily="18" charset="0"/>
              </a:rPr>
              <a:t>4  </a:t>
            </a:r>
            <a:r>
              <a:rPr lang="zh-CN" altLang="en-US" sz="3600" b="1" smtClean="0">
                <a:latin typeface="Times New Roman" pitchFamily="18" charset="0"/>
              </a:rPr>
              <a:t>行列式按一行 </a:t>
            </a:r>
            <a:r>
              <a:rPr lang="en-US" altLang="zh-CN" sz="3600" b="1" smtClean="0">
                <a:latin typeface="Times New Roman" pitchFamily="18" charset="0"/>
              </a:rPr>
              <a:t>(</a:t>
            </a:r>
            <a:r>
              <a:rPr lang="zh-CN" altLang="en-US" sz="3600" b="1" smtClean="0">
                <a:latin typeface="Times New Roman" pitchFamily="18" charset="0"/>
              </a:rPr>
              <a:t>一列</a:t>
            </a:r>
            <a:r>
              <a:rPr lang="en-US" altLang="zh-CN" sz="3600" b="1" smtClean="0">
                <a:latin typeface="Times New Roman" pitchFamily="18" charset="0"/>
              </a:rPr>
              <a:t>) </a:t>
            </a:r>
            <a:r>
              <a:rPr lang="zh-CN" altLang="en-US" sz="3600" b="1" smtClean="0">
                <a:latin typeface="Times New Roman" pitchFamily="18" charset="0"/>
              </a:rPr>
              <a:t>展开</a:t>
            </a:r>
          </a:p>
          <a:p>
            <a:pPr eaLnBrk="1" hangingPunct="1"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 </a:t>
            </a:r>
            <a:r>
              <a:rPr lang="en-US" altLang="zh-CN" sz="3600" b="1" smtClean="0">
                <a:latin typeface="Times New Roman" pitchFamily="18" charset="0"/>
              </a:rPr>
              <a:t>5  </a:t>
            </a:r>
            <a:r>
              <a:rPr lang="zh-CN" altLang="en-US" sz="3600" b="1" smtClean="0">
                <a:latin typeface="Times New Roman" pitchFamily="18" charset="0"/>
              </a:rPr>
              <a:t>克莱姆 </a:t>
            </a:r>
            <a:r>
              <a:rPr lang="en-US" altLang="zh-CN" sz="3600" b="1" smtClean="0">
                <a:latin typeface="Times New Roman" pitchFamily="18" charset="0"/>
              </a:rPr>
              <a:t>(Cramer) </a:t>
            </a:r>
            <a:r>
              <a:rPr lang="zh-CN" altLang="en-US" sz="3600" b="1" smtClean="0">
                <a:latin typeface="Times New Roman" pitchFamily="18" charset="0"/>
              </a:rPr>
              <a:t>法则</a:t>
            </a:r>
          </a:p>
          <a:p>
            <a:pPr eaLnBrk="1" hangingPunct="1"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 </a:t>
            </a:r>
            <a:r>
              <a:rPr lang="en-US" altLang="zh-CN" sz="3600" b="1" smtClean="0">
                <a:latin typeface="Times New Roman" pitchFamily="18" charset="0"/>
              </a:rPr>
              <a:t>6  </a:t>
            </a:r>
            <a:r>
              <a:rPr lang="zh-CN" altLang="en-US" sz="3600" b="1" smtClean="0">
                <a:latin typeface="Times New Roman" pitchFamily="18" charset="0"/>
              </a:rPr>
              <a:t>行列式按 </a:t>
            </a:r>
            <a:r>
              <a:rPr lang="en-US" altLang="zh-CN" sz="3600" b="1" i="1" smtClean="0">
                <a:latin typeface="Times New Roman" pitchFamily="18" charset="0"/>
              </a:rPr>
              <a:t>k </a:t>
            </a:r>
            <a:r>
              <a:rPr lang="zh-CN" altLang="en-US" sz="3600" b="1" smtClean="0">
                <a:latin typeface="Times New Roman" pitchFamily="18" charset="0"/>
              </a:rPr>
              <a:t>行 </a:t>
            </a:r>
            <a:r>
              <a:rPr lang="en-US" altLang="zh-CN" sz="3600" b="1" smtClean="0">
                <a:latin typeface="Times New Roman" pitchFamily="18" charset="0"/>
              </a:rPr>
              <a:t>( </a:t>
            </a:r>
            <a:r>
              <a:rPr lang="en-US" altLang="zh-CN" sz="3600" b="1" i="1" smtClean="0">
                <a:latin typeface="Times New Roman" pitchFamily="18" charset="0"/>
              </a:rPr>
              <a:t>k </a:t>
            </a:r>
            <a:r>
              <a:rPr lang="zh-CN" altLang="en-US" sz="3600" b="1" smtClean="0">
                <a:latin typeface="Times New Roman" pitchFamily="18" charset="0"/>
              </a:rPr>
              <a:t>列</a:t>
            </a:r>
            <a:r>
              <a:rPr lang="en-US" altLang="zh-CN" sz="3600" b="1" smtClean="0">
                <a:latin typeface="Times New Roman" pitchFamily="18" charset="0"/>
              </a:rPr>
              <a:t>) </a:t>
            </a:r>
            <a:r>
              <a:rPr lang="zh-CN" altLang="en-US" sz="3600" b="1" smtClean="0">
                <a:latin typeface="Times New Roman" pitchFamily="18" charset="0"/>
              </a:rPr>
              <a:t>展开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635" name="Rectangle 3"/>
          <p:cNvSpPr>
            <a:spLocks noChangeArrowheads="1"/>
          </p:cNvSpPr>
          <p:nvPr/>
        </p:nvSpPr>
        <p:spPr bwMode="auto">
          <a:xfrm>
            <a:off x="2843808" y="2256956"/>
            <a:ext cx="4248150" cy="574178"/>
          </a:xfrm>
          <a:prstGeom prst="rect">
            <a:avLst/>
          </a:prstGeom>
          <a:solidFill>
            <a:srgbClr val="FF99CC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013636" name="Rectangle 4"/>
          <p:cNvSpPr>
            <a:spLocks noChangeArrowheads="1"/>
          </p:cNvSpPr>
          <p:nvPr/>
        </p:nvSpPr>
        <p:spPr bwMode="auto">
          <a:xfrm>
            <a:off x="2843808" y="2846500"/>
            <a:ext cx="4248150" cy="574178"/>
          </a:xfrm>
          <a:prstGeom prst="rect">
            <a:avLst/>
          </a:prstGeom>
          <a:solidFill>
            <a:srgbClr val="FF99CC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013637" name="Rectangle 5"/>
          <p:cNvSpPr>
            <a:spLocks noChangeArrowheads="1"/>
          </p:cNvSpPr>
          <p:nvPr/>
        </p:nvSpPr>
        <p:spPr bwMode="auto">
          <a:xfrm>
            <a:off x="2843808" y="3490189"/>
            <a:ext cx="4248150" cy="431581"/>
          </a:xfrm>
          <a:prstGeom prst="rect">
            <a:avLst/>
          </a:prstGeom>
          <a:solidFill>
            <a:srgbClr val="FF99CC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013639" name="Rectangle 7"/>
          <p:cNvSpPr>
            <a:spLocks noChangeArrowheads="1"/>
          </p:cNvSpPr>
          <p:nvPr/>
        </p:nvSpPr>
        <p:spPr bwMode="auto">
          <a:xfrm>
            <a:off x="2843808" y="4026607"/>
            <a:ext cx="4248150" cy="536418"/>
          </a:xfrm>
          <a:prstGeom prst="rect">
            <a:avLst/>
          </a:prstGeom>
          <a:solidFill>
            <a:srgbClr val="FF99CC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125958" name="Object 8"/>
          <p:cNvGraphicFramePr>
            <a:graphicFrameLocks noChangeAspect="1"/>
          </p:cNvGraphicFramePr>
          <p:nvPr/>
        </p:nvGraphicFramePr>
        <p:xfrm>
          <a:off x="827088" y="5373688"/>
          <a:ext cx="7537450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9390" name="公式" r:id="rId3" imgW="2311400" imgH="266700" progId="Equation.3">
                  <p:embed/>
                </p:oleObj>
              </mc:Choice>
              <mc:Fallback>
                <p:oleObj name="公式" r:id="rId3" imgW="2311400" imgH="26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5373688"/>
                        <a:ext cx="7537450" cy="868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13641" name="Rectangle 9"/>
          <p:cNvSpPr>
            <a:spLocks noChangeArrowheads="1"/>
          </p:cNvSpPr>
          <p:nvPr/>
        </p:nvSpPr>
        <p:spPr bwMode="auto">
          <a:xfrm>
            <a:off x="755650" y="5300663"/>
            <a:ext cx="1152525" cy="914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013642" name="Rectangle 10"/>
          <p:cNvSpPr>
            <a:spLocks noChangeArrowheads="1"/>
          </p:cNvSpPr>
          <p:nvPr/>
        </p:nvSpPr>
        <p:spPr bwMode="auto">
          <a:xfrm>
            <a:off x="1908175" y="5300663"/>
            <a:ext cx="3168650" cy="914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013643" name="Rectangle 11"/>
          <p:cNvSpPr>
            <a:spLocks noChangeArrowheads="1"/>
          </p:cNvSpPr>
          <p:nvPr/>
        </p:nvSpPr>
        <p:spPr bwMode="auto">
          <a:xfrm>
            <a:off x="5076825" y="5300663"/>
            <a:ext cx="863600" cy="914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013644" name="Rectangle 12"/>
          <p:cNvSpPr>
            <a:spLocks noChangeArrowheads="1"/>
          </p:cNvSpPr>
          <p:nvPr/>
        </p:nvSpPr>
        <p:spPr bwMode="auto">
          <a:xfrm>
            <a:off x="5940425" y="5300663"/>
            <a:ext cx="863600" cy="914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013645" name="Rectangle 13"/>
          <p:cNvSpPr>
            <a:spLocks noChangeArrowheads="1"/>
          </p:cNvSpPr>
          <p:nvPr/>
        </p:nvSpPr>
        <p:spPr bwMode="auto">
          <a:xfrm>
            <a:off x="6804025" y="5300663"/>
            <a:ext cx="1512888" cy="914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25964" name="Rectangle 18"/>
          <p:cNvSpPr>
            <a:spLocks noGrp="1" noChangeArrowheads="1"/>
          </p:cNvSpPr>
          <p:nvPr>
            <p:ph type="title"/>
          </p:nvPr>
        </p:nvSpPr>
        <p:spPr>
          <a:xfrm>
            <a:off x="755650" y="0"/>
            <a:ext cx="7993063" cy="1700213"/>
          </a:xfrm>
          <a:noFill/>
        </p:spPr>
        <p:txBody>
          <a:bodyPr/>
          <a:lstStyle/>
          <a:p>
            <a:pPr algn="just" eaLnBrk="1" hangingPunct="1">
              <a:lnSpc>
                <a:spcPct val="150000"/>
              </a:lnSpc>
            </a:pPr>
            <a:r>
              <a:rPr lang="zh-CN" altLang="en-US" sz="3600" b="1" dirty="0" smtClean="0">
                <a:solidFill>
                  <a:schemeClr val="tx1"/>
                </a:solidFill>
                <a:latin typeface="Times New Roman" pitchFamily="18" charset="0"/>
              </a:rPr>
              <a:t>取不同行</a:t>
            </a:r>
            <a:r>
              <a:rPr lang="en-US" altLang="zh-CN" sz="3600" b="1" dirty="0" smtClean="0">
                <a:solidFill>
                  <a:schemeClr val="tx1"/>
                </a:solidFill>
                <a:latin typeface="Times New Roman" pitchFamily="18" charset="0"/>
              </a:rPr>
              <a:t>,</a:t>
            </a:r>
            <a:r>
              <a:rPr lang="zh-CN" altLang="en-US" sz="3600" b="1" dirty="0" smtClean="0">
                <a:solidFill>
                  <a:schemeClr val="tx1"/>
                </a:solidFill>
                <a:latin typeface="Times New Roman" pitchFamily="18" charset="0"/>
              </a:rPr>
              <a:t>不同列的</a:t>
            </a:r>
            <a:r>
              <a:rPr lang="en-US" altLang="zh-CN" sz="3600" b="1" dirty="0" smtClean="0">
                <a:solidFill>
                  <a:schemeClr val="tx1"/>
                </a:solidFill>
                <a:latin typeface="Times New Roman" pitchFamily="18" charset="0"/>
              </a:rPr>
              <a:t>n</a:t>
            </a:r>
            <a:r>
              <a:rPr lang="zh-CN" altLang="en-US" sz="3600" b="1" dirty="0" smtClean="0">
                <a:solidFill>
                  <a:schemeClr val="tx1"/>
                </a:solidFill>
                <a:latin typeface="Times New Roman" pitchFamily="18" charset="0"/>
              </a:rPr>
              <a:t>个元素作乘积</a:t>
            </a:r>
            <a:r>
              <a:rPr lang="en-US" altLang="zh-CN" sz="3600" b="1" dirty="0" smtClean="0">
                <a:solidFill>
                  <a:schemeClr val="tx1"/>
                </a:solidFill>
                <a:latin typeface="Times New Roman" pitchFamily="18" charset="0"/>
              </a:rPr>
              <a:t>,  </a:t>
            </a:r>
            <a:br>
              <a:rPr lang="en-US" altLang="zh-CN" sz="3600" b="1" dirty="0" smtClean="0">
                <a:solidFill>
                  <a:schemeClr val="tx1"/>
                </a:solidFill>
                <a:latin typeface="Times New Roman" pitchFamily="18" charset="0"/>
              </a:rPr>
            </a:br>
            <a:r>
              <a:rPr lang="en-US" altLang="zh-CN" sz="3600" b="1" dirty="0">
                <a:solidFill>
                  <a:schemeClr val="tx1"/>
                </a:solidFill>
                <a:latin typeface="Times New Roman" pitchFamily="18" charset="0"/>
              </a:rPr>
              <a:t> </a:t>
            </a:r>
            <a:r>
              <a:rPr lang="en-US" altLang="zh-CN" sz="3600" b="1" dirty="0" smtClean="0">
                <a:solidFill>
                  <a:schemeClr val="tx1"/>
                </a:solidFill>
                <a:latin typeface="Times New Roman" pitchFamily="18" charset="0"/>
              </a:rPr>
              <a:t>        </a:t>
            </a:r>
            <a:r>
              <a:rPr lang="zh-CN" altLang="en-US" sz="3600" b="1" dirty="0" smtClean="0">
                <a:solidFill>
                  <a:schemeClr val="tx1"/>
                </a:solidFill>
                <a:latin typeface="Times New Roman" pitchFamily="18" charset="0"/>
              </a:rPr>
              <a:t>再对所有取法作代数和</a:t>
            </a:r>
          </a:p>
        </p:txBody>
      </p:sp>
      <p:sp>
        <p:nvSpPr>
          <p:cNvPr id="3013658" name="Rectangle 26"/>
          <p:cNvSpPr>
            <a:spLocks noChangeArrowheads="1"/>
          </p:cNvSpPr>
          <p:nvPr/>
        </p:nvSpPr>
        <p:spPr bwMode="auto">
          <a:xfrm>
            <a:off x="4018219" y="2220652"/>
            <a:ext cx="970414" cy="600013"/>
          </a:xfrm>
          <a:prstGeom prst="rect">
            <a:avLst/>
          </a:prstGeom>
          <a:solidFill>
            <a:srgbClr val="FFCC00">
              <a:alpha val="34117"/>
            </a:srgbClr>
          </a:solidFill>
          <a:ln w="34925" algn="ctr">
            <a:noFill/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013659" name="Rectangle 27"/>
          <p:cNvSpPr>
            <a:spLocks noChangeArrowheads="1"/>
          </p:cNvSpPr>
          <p:nvPr/>
        </p:nvSpPr>
        <p:spPr bwMode="auto">
          <a:xfrm>
            <a:off x="6121544" y="2801594"/>
            <a:ext cx="970414" cy="600013"/>
          </a:xfrm>
          <a:prstGeom prst="rect">
            <a:avLst/>
          </a:prstGeom>
          <a:solidFill>
            <a:srgbClr val="FFCC00">
              <a:alpha val="34117"/>
            </a:srgbClr>
          </a:solidFill>
          <a:ln w="34925" algn="ctr">
            <a:noFill/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013660" name="Rectangle 28"/>
          <p:cNvSpPr>
            <a:spLocks noChangeArrowheads="1"/>
          </p:cNvSpPr>
          <p:nvPr/>
        </p:nvSpPr>
        <p:spPr bwMode="auto">
          <a:xfrm>
            <a:off x="2843808" y="3921770"/>
            <a:ext cx="970414" cy="600013"/>
          </a:xfrm>
          <a:prstGeom prst="rect">
            <a:avLst/>
          </a:prstGeom>
          <a:solidFill>
            <a:srgbClr val="FFCC00">
              <a:alpha val="34117"/>
            </a:srgbClr>
          </a:solidFill>
          <a:ln w="34925" algn="ctr">
            <a:noFill/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842752" y="2335798"/>
                <a:ext cx="6946285" cy="2169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dirty="0" smtClean="0"/>
                  <a:t>| A | 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360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3600" b="1" i="1" smtClean="0"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3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𝟏𝟏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3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𝟏𝟐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3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𝟏</m:t>
                                  </m:r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3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𝟐𝟏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3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𝟐𝟐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3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𝟐</m:t>
                                  </m:r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/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3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3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360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3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𝒏𝒏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altLang="zh-CN" sz="3600" b="1" i="1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752" y="2335798"/>
                <a:ext cx="6946285" cy="216976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0920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3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013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3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136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136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1000"/>
                                        <p:tgtEl>
                                          <p:spTgt spid="30136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13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3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3013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3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136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136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1000"/>
                                        <p:tgtEl>
                                          <p:spTgt spid="30136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13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3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3013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3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013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3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136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136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3" dur="1000"/>
                                        <p:tgtEl>
                                          <p:spTgt spid="30136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13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8" dur="1000"/>
                                        <p:tgtEl>
                                          <p:spTgt spid="30136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13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2" dur="1000"/>
                                        <p:tgtEl>
                                          <p:spTgt spid="30136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13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3635" grpId="0" animBg="1"/>
      <p:bldP spid="3013636" grpId="0" animBg="1"/>
      <p:bldP spid="3013637" grpId="0" animBg="1"/>
      <p:bldP spid="3013639" grpId="0" animBg="1"/>
      <p:bldP spid="3013641" grpId="0" animBg="1"/>
      <p:bldP spid="3013642" grpId="0" animBg="1"/>
      <p:bldP spid="3013643" grpId="0" animBg="1"/>
      <p:bldP spid="3013644" grpId="0" animBg="1"/>
      <p:bldP spid="3013645" grpId="0" animBg="1"/>
      <p:bldP spid="3013658" grpId="0" animBg="1"/>
      <p:bldP spid="3013659" grpId="0" animBg="1"/>
      <p:bldP spid="301366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73238"/>
            <a:ext cx="8229600" cy="4608512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zh-CN" altLang="en-US" b="1" dirty="0" smtClean="0">
                <a:latin typeface="Times New Roman" pitchFamily="18" charset="0"/>
              </a:rPr>
              <a:t>设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j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j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</a:rPr>
              <a:t>…</a:t>
            </a:r>
            <a:r>
              <a:rPr lang="en-US" altLang="zh-CN" dirty="0" smtClean="0">
                <a:latin typeface="Times New Roman" pitchFamily="18" charset="0"/>
              </a:rPr>
              <a:t> </a:t>
            </a:r>
            <a:r>
              <a:rPr lang="en-US" altLang="zh-CN" b="1" dirty="0" err="1" smtClean="0">
                <a:latin typeface="Times New Roman" pitchFamily="18" charset="0"/>
                <a:sym typeface="Symbol" pitchFamily="18" charset="2"/>
              </a:rPr>
              <a:t>j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是 </a:t>
            </a:r>
            <a:r>
              <a:rPr lang="en-US" altLang="zh-CN" b="1" dirty="0" smtClean="0">
                <a:latin typeface="Times New Roman" pitchFamily="18" charset="0"/>
              </a:rPr>
              <a:t>1 2 … n </a:t>
            </a:r>
            <a:r>
              <a:rPr lang="zh-CN" altLang="en-US" b="1" dirty="0" smtClean="0">
                <a:latin typeface="Times New Roman" pitchFamily="18" charset="0"/>
              </a:rPr>
              <a:t>的排列</a:t>
            </a:r>
            <a:r>
              <a:rPr lang="en-US" altLang="zh-CN" b="1" dirty="0" smtClean="0">
                <a:latin typeface="Times New Roman" pitchFamily="18" charset="0"/>
              </a:rPr>
              <a:t>.   </a:t>
            </a:r>
            <a:r>
              <a:rPr lang="zh-CN" altLang="en-US" b="1" dirty="0" smtClean="0">
                <a:latin typeface="Times New Roman" pitchFamily="18" charset="0"/>
              </a:rPr>
              <a:t>规定</a:t>
            </a:r>
          </a:p>
          <a:p>
            <a:pPr eaLnBrk="1" hangingPunct="1">
              <a:lnSpc>
                <a:spcPct val="150000"/>
              </a:lnSpc>
            </a:pPr>
            <a:endParaRPr lang="zh-CN" altLang="en-US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</a:pPr>
            <a:endParaRPr lang="zh-CN" altLang="en-US" b="1" dirty="0" smtClean="0">
              <a:latin typeface="Times New Roman" pitchFamily="18" charset="0"/>
            </a:endParaRPr>
          </a:p>
        </p:txBody>
      </p:sp>
      <p:pic>
        <p:nvPicPr>
          <p:cNvPr id="126979" name="Picture 6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80" name="Rectangle 8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两两相减</a:t>
            </a:r>
            <a:r>
              <a:rPr lang="en-US" altLang="zh-CN" sz="4000" b="1" smtClean="0">
                <a:solidFill>
                  <a:schemeClr val="bg1"/>
                </a:solidFill>
              </a:rPr>
              <a:t>, </a:t>
            </a:r>
            <a:r>
              <a:rPr lang="zh-CN" altLang="en-US" sz="4000" b="1" smtClean="0">
                <a:solidFill>
                  <a:schemeClr val="bg1"/>
                </a:solidFill>
              </a:rPr>
              <a:t>后项减前项</a:t>
            </a:r>
            <a:r>
              <a:rPr lang="en-US" altLang="zh-CN" sz="4000" b="1" smtClean="0">
                <a:solidFill>
                  <a:schemeClr val="bg1"/>
                </a:solidFill>
              </a:rPr>
              <a:t>, </a:t>
            </a:r>
            <a:r>
              <a:rPr lang="zh-CN" altLang="en-US" sz="4000" b="1" smtClean="0">
                <a:solidFill>
                  <a:schemeClr val="bg1"/>
                </a:solidFill>
              </a:rPr>
              <a:t>再相乘</a:t>
            </a:r>
          </a:p>
        </p:txBody>
      </p:sp>
      <p:graphicFrame>
        <p:nvGraphicFramePr>
          <p:cNvPr id="126981" name="Object 9"/>
          <p:cNvGraphicFramePr>
            <a:graphicFrameLocks noChangeAspect="1"/>
          </p:cNvGraphicFramePr>
          <p:nvPr/>
        </p:nvGraphicFramePr>
        <p:xfrm>
          <a:off x="431800" y="3284538"/>
          <a:ext cx="8321675" cy="153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35" name="公式" r:id="rId4" imgW="2768600" imgH="508000" progId="Equation.3">
                  <p:embed/>
                </p:oleObj>
              </mc:Choice>
              <mc:Fallback>
                <p:oleObj name="公式" r:id="rId4" imgW="2768600" imgH="5080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0" y="3284538"/>
                        <a:ext cx="8321675" cy="153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/>
              <a:t> </a:t>
            </a:r>
            <a:r>
              <a:rPr lang="zh-CN" altLang="en-US" b="1" smtClean="0"/>
              <a:t>顺序对与逆序对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708525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sz="6000" b="1" smtClean="0">
                <a:latin typeface="Times New Roman" pitchFamily="18" charset="0"/>
              </a:rPr>
              <a:t>        </a:t>
            </a:r>
            <a:r>
              <a:rPr lang="en-US" altLang="zh-CN" sz="5400" b="1" smtClean="0">
                <a:latin typeface="Times New Roman" pitchFamily="18" charset="0"/>
              </a:rPr>
              <a:t>4  6  1  2  3  7  5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smtClean="0"/>
              <a:t>顺序对</a:t>
            </a:r>
            <a:r>
              <a:rPr lang="en-US" altLang="zh-CN" b="1" smtClean="0"/>
              <a:t>—</a:t>
            </a:r>
            <a:r>
              <a:rPr lang="zh-CN" altLang="en-US" b="1" smtClean="0"/>
              <a:t>递增：</a:t>
            </a:r>
            <a:r>
              <a:rPr lang="zh-CN" altLang="en-US" b="1" smtClean="0">
                <a:latin typeface="Times New Roman" pitchFamily="18" charset="0"/>
              </a:rPr>
              <a:t>小数在前</a:t>
            </a:r>
            <a:r>
              <a:rPr lang="en-US" altLang="zh-CN" b="1" smtClean="0">
                <a:latin typeface="Times New Roman" pitchFamily="18" charset="0"/>
              </a:rPr>
              <a:t>, </a:t>
            </a:r>
            <a:r>
              <a:rPr lang="zh-CN" altLang="en-US" b="1" smtClean="0">
                <a:latin typeface="Times New Roman" pitchFamily="18" charset="0"/>
              </a:rPr>
              <a:t>大数在后</a:t>
            </a:r>
            <a:endParaRPr lang="zh-CN" altLang="en-US" b="1" smtClean="0"/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                   </a:t>
            </a:r>
            <a:r>
              <a:rPr lang="en-US" altLang="zh-CN" sz="4000" b="1" smtClean="0">
                <a:latin typeface="Times New Roman" pitchFamily="18" charset="0"/>
              </a:rPr>
              <a:t>4 6 ;    1 3 ;    6 7 ;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smtClean="0"/>
              <a:t>逆序对</a:t>
            </a:r>
            <a:r>
              <a:rPr lang="en-US" altLang="zh-CN" b="1" smtClean="0"/>
              <a:t>—</a:t>
            </a:r>
            <a:r>
              <a:rPr lang="zh-CN" altLang="en-US" b="1" smtClean="0"/>
              <a:t>递减：</a:t>
            </a:r>
            <a:r>
              <a:rPr lang="zh-CN" altLang="en-US" b="1" smtClean="0">
                <a:latin typeface="Times New Roman" pitchFamily="18" charset="0"/>
              </a:rPr>
              <a:t>大数在前</a:t>
            </a:r>
            <a:r>
              <a:rPr lang="en-US" altLang="zh-CN" b="1" smtClean="0">
                <a:latin typeface="Times New Roman" pitchFamily="18" charset="0"/>
              </a:rPr>
              <a:t>, </a:t>
            </a:r>
            <a:r>
              <a:rPr lang="zh-CN" altLang="en-US" b="1" smtClean="0">
                <a:latin typeface="Times New Roman" pitchFamily="18" charset="0"/>
              </a:rPr>
              <a:t>小数在后</a:t>
            </a:r>
            <a:endParaRPr lang="zh-CN" altLang="en-US" b="1" smtClean="0"/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smtClean="0"/>
              <a:t>                     </a:t>
            </a:r>
            <a:r>
              <a:rPr lang="en-US" altLang="zh-CN" sz="4000" b="1" smtClean="0">
                <a:latin typeface="Times New Roman" pitchFamily="18" charset="0"/>
              </a:rPr>
              <a:t>6 1 ;     6 5 ;    7 5 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003" name="Rectangle 3"/>
          <p:cNvSpPr>
            <a:spLocks noChangeArrowheads="1"/>
          </p:cNvSpPr>
          <p:nvPr/>
        </p:nvSpPr>
        <p:spPr bwMode="auto">
          <a:xfrm>
            <a:off x="4643438" y="4005263"/>
            <a:ext cx="1296987" cy="627062"/>
          </a:xfrm>
          <a:prstGeom prst="rect">
            <a:avLst/>
          </a:prstGeom>
          <a:solidFill>
            <a:srgbClr val="FF0000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408004" name="Rectangle 4"/>
          <p:cNvSpPr>
            <a:spLocks noChangeArrowheads="1"/>
          </p:cNvSpPr>
          <p:nvPr/>
        </p:nvSpPr>
        <p:spPr bwMode="auto">
          <a:xfrm>
            <a:off x="6011863" y="4005263"/>
            <a:ext cx="1296987" cy="627062"/>
          </a:xfrm>
          <a:prstGeom prst="rect">
            <a:avLst/>
          </a:prstGeom>
          <a:solidFill>
            <a:srgbClr val="FF0000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408005" name="Rectangle 5"/>
          <p:cNvSpPr>
            <a:spLocks noChangeArrowheads="1"/>
          </p:cNvSpPr>
          <p:nvPr/>
        </p:nvSpPr>
        <p:spPr bwMode="auto">
          <a:xfrm>
            <a:off x="7380288" y="4005263"/>
            <a:ext cx="1368425" cy="627062"/>
          </a:xfrm>
          <a:prstGeom prst="rect">
            <a:avLst/>
          </a:prstGeom>
          <a:solidFill>
            <a:srgbClr val="FF0000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408006" name="Rectangle 6"/>
          <p:cNvSpPr>
            <a:spLocks noChangeArrowheads="1"/>
          </p:cNvSpPr>
          <p:nvPr/>
        </p:nvSpPr>
        <p:spPr bwMode="auto">
          <a:xfrm>
            <a:off x="539750" y="4005263"/>
            <a:ext cx="1295400" cy="627062"/>
          </a:xfrm>
          <a:prstGeom prst="rect">
            <a:avLst/>
          </a:prstGeom>
          <a:solidFill>
            <a:srgbClr val="FFCC00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408007" name="Rectangle 7"/>
          <p:cNvSpPr>
            <a:spLocks noChangeArrowheads="1"/>
          </p:cNvSpPr>
          <p:nvPr/>
        </p:nvSpPr>
        <p:spPr bwMode="auto">
          <a:xfrm>
            <a:off x="1908175" y="4005263"/>
            <a:ext cx="1295400" cy="627062"/>
          </a:xfrm>
          <a:prstGeom prst="rect">
            <a:avLst/>
          </a:prstGeom>
          <a:solidFill>
            <a:srgbClr val="FFCC00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408008" name="Rectangle 8"/>
          <p:cNvSpPr>
            <a:spLocks noChangeArrowheads="1"/>
          </p:cNvSpPr>
          <p:nvPr/>
        </p:nvSpPr>
        <p:spPr bwMode="auto">
          <a:xfrm>
            <a:off x="3276600" y="4005263"/>
            <a:ext cx="1295400" cy="627062"/>
          </a:xfrm>
          <a:prstGeom prst="rect">
            <a:avLst/>
          </a:prstGeom>
          <a:solidFill>
            <a:srgbClr val="FFCC00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408011" name="AutoShape 11"/>
          <p:cNvSpPr>
            <a:spLocks/>
          </p:cNvSpPr>
          <p:nvPr/>
        </p:nvSpPr>
        <p:spPr bwMode="auto">
          <a:xfrm rot="-5400000">
            <a:off x="2443957" y="3037681"/>
            <a:ext cx="317500" cy="3836987"/>
          </a:xfrm>
          <a:prstGeom prst="leftBrace">
            <a:avLst>
              <a:gd name="adj1" fmla="val 100708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1408012" name="Object 12"/>
          <p:cNvGraphicFramePr>
            <a:graphicFrameLocks noChangeAspect="1"/>
          </p:cNvGraphicFramePr>
          <p:nvPr/>
        </p:nvGraphicFramePr>
        <p:xfrm>
          <a:off x="2124075" y="5157788"/>
          <a:ext cx="1023938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208" name="公式" r:id="rId3" imgW="291973" imgH="203112" progId="Equation.3">
                  <p:embed/>
                </p:oleObj>
              </mc:Choice>
              <mc:Fallback>
                <p:oleObj name="公式" r:id="rId3" imgW="291973" imgH="203112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5157788"/>
                        <a:ext cx="1023938" cy="709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8013" name="Rectangle 13"/>
          <p:cNvSpPr>
            <a:spLocks noChangeArrowheads="1"/>
          </p:cNvSpPr>
          <p:nvPr/>
        </p:nvSpPr>
        <p:spPr bwMode="auto">
          <a:xfrm>
            <a:off x="4859338" y="2708275"/>
            <a:ext cx="1008062" cy="627063"/>
          </a:xfrm>
          <a:prstGeom prst="rect">
            <a:avLst/>
          </a:prstGeom>
          <a:solidFill>
            <a:srgbClr val="FF0000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408014" name="Rectangle 14"/>
          <p:cNvSpPr>
            <a:spLocks noChangeArrowheads="1"/>
          </p:cNvSpPr>
          <p:nvPr/>
        </p:nvSpPr>
        <p:spPr bwMode="auto">
          <a:xfrm>
            <a:off x="5940425" y="2708275"/>
            <a:ext cx="1008063" cy="627063"/>
          </a:xfrm>
          <a:prstGeom prst="rect">
            <a:avLst/>
          </a:prstGeom>
          <a:solidFill>
            <a:srgbClr val="FF0000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408015" name="Rectangle 15"/>
          <p:cNvSpPr>
            <a:spLocks noChangeArrowheads="1"/>
          </p:cNvSpPr>
          <p:nvPr/>
        </p:nvSpPr>
        <p:spPr bwMode="auto">
          <a:xfrm>
            <a:off x="7019925" y="2708275"/>
            <a:ext cx="1008063" cy="627063"/>
          </a:xfrm>
          <a:prstGeom prst="rect">
            <a:avLst/>
          </a:prstGeom>
          <a:solidFill>
            <a:srgbClr val="FF0000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1408016" name="Object 16"/>
          <p:cNvGraphicFramePr>
            <a:graphicFrameLocks noChangeAspect="1"/>
          </p:cNvGraphicFramePr>
          <p:nvPr/>
        </p:nvGraphicFramePr>
        <p:xfrm>
          <a:off x="6588125" y="765175"/>
          <a:ext cx="1820863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209" name="公式" r:id="rId5" imgW="622030" imgH="241195" progId="Equation.3">
                  <p:embed/>
                </p:oleObj>
              </mc:Choice>
              <mc:Fallback>
                <p:oleObj name="公式" r:id="rId5" imgW="622030" imgH="241195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765175"/>
                        <a:ext cx="1820863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08017" name="AutoShape 17"/>
          <p:cNvCxnSpPr>
            <a:cxnSpLocks noChangeShapeType="1"/>
            <a:endCxn id="1408013" idx="0"/>
          </p:cNvCxnSpPr>
          <p:nvPr/>
        </p:nvCxnSpPr>
        <p:spPr bwMode="auto">
          <a:xfrm rot="5400000">
            <a:off x="5811838" y="1020763"/>
            <a:ext cx="1239837" cy="2135187"/>
          </a:xfrm>
          <a:prstGeom prst="curvedConnector3">
            <a:avLst>
              <a:gd name="adj1" fmla="val 49935"/>
            </a:avLst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08018" name="AutoShape 18"/>
          <p:cNvCxnSpPr>
            <a:cxnSpLocks noChangeShapeType="1"/>
            <a:endCxn id="1408014" idx="0"/>
          </p:cNvCxnSpPr>
          <p:nvPr/>
        </p:nvCxnSpPr>
        <p:spPr bwMode="auto">
          <a:xfrm rot="5400000">
            <a:off x="6352381" y="1561307"/>
            <a:ext cx="1239837" cy="1054100"/>
          </a:xfrm>
          <a:prstGeom prst="curvedConnector3">
            <a:avLst>
              <a:gd name="adj1" fmla="val 49935"/>
            </a:avLst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08019" name="AutoShape 19"/>
          <p:cNvCxnSpPr>
            <a:cxnSpLocks noChangeShapeType="1"/>
            <a:endCxn id="1408015" idx="0"/>
          </p:cNvCxnSpPr>
          <p:nvPr/>
        </p:nvCxnSpPr>
        <p:spPr bwMode="auto">
          <a:xfrm rot="16200000" flipH="1">
            <a:off x="6892131" y="2075657"/>
            <a:ext cx="1239837" cy="25400"/>
          </a:xfrm>
          <a:prstGeom prst="curvedConnector3">
            <a:avLst>
              <a:gd name="adj1" fmla="val 49935"/>
            </a:avLst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408020" name="Object 20"/>
          <p:cNvGraphicFramePr>
            <a:graphicFrameLocks noChangeAspect="1"/>
          </p:cNvGraphicFramePr>
          <p:nvPr/>
        </p:nvGraphicFramePr>
        <p:xfrm>
          <a:off x="900113" y="765175"/>
          <a:ext cx="1820862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210" name="公式" r:id="rId7" imgW="622030" imgH="241195" progId="Equation.3">
                  <p:embed/>
                </p:oleObj>
              </mc:Choice>
              <mc:Fallback>
                <p:oleObj name="公式" r:id="rId7" imgW="622030" imgH="241195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765175"/>
                        <a:ext cx="1820862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8022" name="Rectangle 22"/>
          <p:cNvSpPr>
            <a:spLocks noChangeArrowheads="1"/>
          </p:cNvSpPr>
          <p:nvPr/>
        </p:nvSpPr>
        <p:spPr bwMode="auto">
          <a:xfrm>
            <a:off x="1476375" y="2708275"/>
            <a:ext cx="1008063" cy="627063"/>
          </a:xfrm>
          <a:prstGeom prst="rect">
            <a:avLst/>
          </a:prstGeom>
          <a:solidFill>
            <a:srgbClr val="FFCC00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408023" name="Rectangle 23"/>
          <p:cNvSpPr>
            <a:spLocks noChangeArrowheads="1"/>
          </p:cNvSpPr>
          <p:nvPr/>
        </p:nvSpPr>
        <p:spPr bwMode="auto">
          <a:xfrm>
            <a:off x="2627313" y="2708275"/>
            <a:ext cx="1008062" cy="627063"/>
          </a:xfrm>
          <a:prstGeom prst="rect">
            <a:avLst/>
          </a:prstGeom>
          <a:solidFill>
            <a:srgbClr val="FFCC00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408024" name="Rectangle 24"/>
          <p:cNvSpPr>
            <a:spLocks noChangeArrowheads="1"/>
          </p:cNvSpPr>
          <p:nvPr/>
        </p:nvSpPr>
        <p:spPr bwMode="auto">
          <a:xfrm>
            <a:off x="3708400" y="2708275"/>
            <a:ext cx="1008063" cy="627063"/>
          </a:xfrm>
          <a:prstGeom prst="rect">
            <a:avLst/>
          </a:prstGeom>
          <a:solidFill>
            <a:srgbClr val="FFCC00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cxnSp>
        <p:nvCxnSpPr>
          <p:cNvPr id="1408025" name="AutoShape 25"/>
          <p:cNvCxnSpPr>
            <a:cxnSpLocks noChangeShapeType="1"/>
            <a:endCxn id="1408022" idx="0"/>
          </p:cNvCxnSpPr>
          <p:nvPr/>
        </p:nvCxnSpPr>
        <p:spPr bwMode="auto">
          <a:xfrm rot="16200000" flipH="1">
            <a:off x="1276350" y="2003426"/>
            <a:ext cx="1239837" cy="169862"/>
          </a:xfrm>
          <a:prstGeom prst="curvedConnector3">
            <a:avLst>
              <a:gd name="adj1" fmla="val 49935"/>
            </a:avLst>
          </a:prstGeom>
          <a:noFill/>
          <a:ln w="63500">
            <a:solidFill>
              <a:srgbClr val="FF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08026" name="AutoShape 26"/>
          <p:cNvCxnSpPr>
            <a:cxnSpLocks noChangeShapeType="1"/>
            <a:endCxn id="1408023" idx="0"/>
          </p:cNvCxnSpPr>
          <p:nvPr/>
        </p:nvCxnSpPr>
        <p:spPr bwMode="auto">
          <a:xfrm rot="16200000" flipH="1">
            <a:off x="1851819" y="1427957"/>
            <a:ext cx="1239837" cy="1320800"/>
          </a:xfrm>
          <a:prstGeom prst="curvedConnector3">
            <a:avLst>
              <a:gd name="adj1" fmla="val 49935"/>
            </a:avLst>
          </a:prstGeom>
          <a:noFill/>
          <a:ln w="63500">
            <a:solidFill>
              <a:srgbClr val="FF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08027" name="AutoShape 27"/>
          <p:cNvCxnSpPr>
            <a:cxnSpLocks noChangeShapeType="1"/>
            <a:endCxn id="1408024" idx="0"/>
          </p:cNvCxnSpPr>
          <p:nvPr/>
        </p:nvCxnSpPr>
        <p:spPr bwMode="auto">
          <a:xfrm rot="16200000" flipH="1">
            <a:off x="2392363" y="887413"/>
            <a:ext cx="1239837" cy="2401887"/>
          </a:xfrm>
          <a:prstGeom prst="curvedConnector3">
            <a:avLst>
              <a:gd name="adj1" fmla="val 49935"/>
            </a:avLst>
          </a:prstGeom>
          <a:noFill/>
          <a:ln w="63500">
            <a:solidFill>
              <a:srgbClr val="FF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08030" name="Rectangle 30"/>
          <p:cNvSpPr>
            <a:spLocks noGrp="1" noChangeArrowheads="1"/>
          </p:cNvSpPr>
          <p:nvPr>
            <p:ph type="body" idx="1"/>
          </p:nvPr>
        </p:nvSpPr>
        <p:spPr>
          <a:xfrm>
            <a:off x="468313" y="1125538"/>
            <a:ext cx="8229600" cy="4741862"/>
          </a:xfrm>
          <a:noFill/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6000" b="1" smtClean="0">
                <a:latin typeface="Times New Roman" pitchFamily="18" charset="0"/>
              </a:rPr>
              <a:t>             4  1  2  3</a:t>
            </a:r>
          </a:p>
          <a:p>
            <a:pPr eaLnBrk="1" hangingPunct="1"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中出现的数对有</a:t>
            </a:r>
          </a:p>
          <a:p>
            <a:pPr eaLnBrk="1" hangingPunct="1"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       </a:t>
            </a:r>
            <a:r>
              <a:rPr lang="en-US" altLang="zh-CN" sz="3600" b="1" smtClean="0">
                <a:latin typeface="Times New Roman" pitchFamily="18" charset="0"/>
              </a:rPr>
              <a:t>4 1;   4 2;   4 3;    1 2;   1 3;   2 3; </a:t>
            </a:r>
          </a:p>
          <a:p>
            <a:pPr eaLnBrk="1" hangingPunct="1"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每对数作差</a:t>
            </a:r>
            <a:r>
              <a:rPr lang="en-US" altLang="zh-CN" b="1" smtClean="0">
                <a:latin typeface="Times New Roman" pitchFamily="18" charset="0"/>
              </a:rPr>
              <a:t>, </a:t>
            </a:r>
            <a:r>
              <a:rPr lang="zh-CN" altLang="en-US" b="1" smtClean="0">
                <a:latin typeface="Times New Roman" pitchFamily="18" charset="0"/>
              </a:rPr>
              <a:t>后项减前项</a:t>
            </a:r>
          </a:p>
          <a:p>
            <a:pPr eaLnBrk="1" hangingPunct="1"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(1 </a:t>
            </a:r>
            <a:r>
              <a:rPr lang="en-US" altLang="zh-CN" sz="3600" b="1" smtClean="0"/>
              <a:t>–</a:t>
            </a:r>
            <a:r>
              <a:rPr lang="en-US" altLang="zh-CN" sz="3600" b="1" smtClean="0">
                <a:latin typeface="Times New Roman" pitchFamily="18" charset="0"/>
              </a:rPr>
              <a:t> 4) (2 </a:t>
            </a:r>
            <a:r>
              <a:rPr lang="en-US" altLang="zh-CN" sz="3600" b="1" smtClean="0"/>
              <a:t>–</a:t>
            </a:r>
            <a:r>
              <a:rPr lang="en-US" altLang="zh-CN" sz="3600" b="1" smtClean="0">
                <a:latin typeface="Times New Roman" pitchFamily="18" charset="0"/>
              </a:rPr>
              <a:t> 4) (3 </a:t>
            </a:r>
            <a:r>
              <a:rPr lang="en-US" altLang="zh-CN" sz="3600" b="1" smtClean="0"/>
              <a:t>–</a:t>
            </a:r>
            <a:r>
              <a:rPr lang="en-US" altLang="zh-CN" sz="3600" b="1" smtClean="0">
                <a:latin typeface="Times New Roman" pitchFamily="18" charset="0"/>
              </a:rPr>
              <a:t> 4) (2 </a:t>
            </a:r>
            <a:r>
              <a:rPr lang="en-US" altLang="zh-CN" sz="3600" b="1" smtClean="0"/>
              <a:t>–</a:t>
            </a:r>
            <a:r>
              <a:rPr lang="en-US" altLang="zh-CN" sz="3600" b="1" smtClean="0">
                <a:latin typeface="Times New Roman" pitchFamily="18" charset="0"/>
              </a:rPr>
              <a:t> 1) (3 </a:t>
            </a:r>
            <a:r>
              <a:rPr lang="en-US" altLang="zh-CN" sz="3600" b="1" smtClean="0"/>
              <a:t>–</a:t>
            </a:r>
            <a:r>
              <a:rPr lang="en-US" altLang="zh-CN" sz="3600" b="1" smtClean="0">
                <a:latin typeface="Times New Roman" pitchFamily="18" charset="0"/>
              </a:rPr>
              <a:t> 1) (3 </a:t>
            </a:r>
            <a:r>
              <a:rPr lang="en-US" altLang="zh-CN" sz="3600" b="1" smtClean="0"/>
              <a:t>–</a:t>
            </a:r>
            <a:r>
              <a:rPr lang="en-US" altLang="zh-CN" sz="3600" b="1" smtClean="0">
                <a:latin typeface="Times New Roman" pitchFamily="18" charset="0"/>
              </a:rPr>
              <a:t> 2)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080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080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080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080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408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080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08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080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080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1408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08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08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080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080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1408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08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08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080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080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08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08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080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080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408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08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080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080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08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408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4080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080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4080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4080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1000"/>
                                        <p:tgtEl>
                                          <p:spTgt spid="1408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4080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4080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4080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4080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1000"/>
                                        <p:tgtEl>
                                          <p:spTgt spid="1408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4080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408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4080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4080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1000"/>
                                        <p:tgtEl>
                                          <p:spTgt spid="1408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408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408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4080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4080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408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408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4080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4080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4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408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408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4080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4080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408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1408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4080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4080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4080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4080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4080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4080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8003" grpId="0" animBg="1"/>
      <p:bldP spid="1408004" grpId="0" animBg="1"/>
      <p:bldP spid="1408005" grpId="0" animBg="1"/>
      <p:bldP spid="1408006" grpId="0" animBg="1"/>
      <p:bldP spid="1408007" grpId="0" animBg="1"/>
      <p:bldP spid="1408008" grpId="0" animBg="1"/>
      <p:bldP spid="1408011" grpId="0" animBg="1"/>
      <p:bldP spid="1408013" grpId="0" animBg="1"/>
      <p:bldP spid="1408014" grpId="0" animBg="1"/>
      <p:bldP spid="1408015" grpId="0" animBg="1"/>
      <p:bldP spid="1408022" grpId="0" animBg="1"/>
      <p:bldP spid="1408023" grpId="0" animBg="1"/>
      <p:bldP spid="140802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9138"/>
            <a:ext cx="8507413" cy="4103687"/>
          </a:xfrm>
        </p:spPr>
        <p:txBody>
          <a:bodyPr/>
          <a:lstStyle/>
          <a:p>
            <a:pPr eaLnBrk="1" hangingPunct="1">
              <a:lnSpc>
                <a:spcPct val="140000"/>
              </a:lnSpc>
              <a:buFontTx/>
              <a:buNone/>
            </a:pPr>
            <a:r>
              <a:rPr lang="en-US" altLang="zh-CN" b="1" dirty="0" smtClean="0"/>
              <a:t>                            </a:t>
            </a:r>
            <a:r>
              <a:rPr lang="zh-CN" altLang="en-US" b="1" dirty="0" smtClean="0">
                <a:latin typeface="Times New Roman" pitchFamily="18" charset="0"/>
              </a:rPr>
              <a:t>的符号取决于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                    </a:t>
            </a:r>
            <a:r>
              <a:rPr lang="zh-CN" altLang="en-US" b="1" dirty="0" smtClean="0">
                <a:solidFill>
                  <a:schemeClr val="accent2"/>
                </a:solidFill>
                <a:latin typeface="Times New Roman" pitchFamily="18" charset="0"/>
              </a:rPr>
              <a:t>逆序对个数的奇偶性</a:t>
            </a:r>
            <a:r>
              <a:rPr lang="en-US" altLang="zh-CN" b="1" dirty="0" smtClean="0">
                <a:solidFill>
                  <a:schemeClr val="accent2"/>
                </a:solidFill>
                <a:latin typeface="Times New Roman" pitchFamily="18" charset="0"/>
              </a:rPr>
              <a:t>: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</a:t>
            </a:r>
            <a:r>
              <a:rPr lang="zh-CN" altLang="en-US" b="1" dirty="0" smtClean="0">
                <a:latin typeface="Times New Roman" pitchFamily="18" charset="0"/>
              </a:rPr>
              <a:t>逆序对个数为偶数  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    </a:t>
            </a:r>
            <a:r>
              <a:rPr lang="zh-CN" altLang="en-US" b="1" dirty="0" smtClean="0">
                <a:latin typeface="Times New Roman" pitchFamily="18" charset="0"/>
              </a:rPr>
              <a:t>偶排列 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 逆序对个数为奇数  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    </a:t>
            </a:r>
            <a:r>
              <a:rPr lang="zh-CN" altLang="en-US" b="1" dirty="0" smtClean="0">
                <a:latin typeface="Times New Roman" pitchFamily="18" charset="0"/>
              </a:rPr>
              <a:t>奇排列 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 标准排列   </a:t>
            </a:r>
            <a:r>
              <a:rPr lang="en-US" altLang="zh-CN" b="1" dirty="0" smtClean="0">
                <a:latin typeface="Times New Roman" pitchFamily="18" charset="0"/>
              </a:rPr>
              <a:t>1  2  3  …  n  </a:t>
            </a:r>
            <a:r>
              <a:rPr lang="zh-CN" altLang="en-US" b="1" dirty="0" smtClean="0">
                <a:latin typeface="Times New Roman" pitchFamily="18" charset="0"/>
              </a:rPr>
              <a:t>总是偶排列</a:t>
            </a:r>
          </a:p>
        </p:txBody>
      </p:sp>
      <p:pic>
        <p:nvPicPr>
          <p:cNvPr id="130051" name="Picture 10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0052" name="Object 11"/>
          <p:cNvGraphicFramePr>
            <a:graphicFrameLocks noChangeAspect="1"/>
          </p:cNvGraphicFramePr>
          <p:nvPr/>
        </p:nvGraphicFramePr>
        <p:xfrm>
          <a:off x="1116013" y="1989138"/>
          <a:ext cx="2663825" cy="124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08" name="公式" r:id="rId4" imgW="812447" imgH="380835" progId="Equation.3">
                  <p:embed/>
                </p:oleObj>
              </mc:Choice>
              <mc:Fallback>
                <p:oleObj name="公式" r:id="rId4" imgW="812447" imgH="380835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989138"/>
                        <a:ext cx="2663825" cy="1249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053" name="Rectangle 12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b="1" smtClean="0">
                <a:solidFill>
                  <a:schemeClr val="bg1"/>
                </a:solidFill>
              </a:rPr>
              <a:t>奇排列与偶排列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13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413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413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8548" name="AutoShape 4"/>
          <p:cNvSpPr>
            <a:spLocks noChangeArrowheads="1"/>
          </p:cNvSpPr>
          <p:nvPr/>
        </p:nvSpPr>
        <p:spPr bwMode="auto">
          <a:xfrm>
            <a:off x="2339975" y="2133600"/>
            <a:ext cx="719138" cy="936625"/>
          </a:xfrm>
          <a:prstGeom prst="roundRect">
            <a:avLst>
              <a:gd name="adj" fmla="val 16667"/>
            </a:avLst>
          </a:prstGeom>
          <a:solidFill>
            <a:srgbClr val="FF9900">
              <a:alpha val="70195"/>
            </a:srgbClr>
          </a:solidFill>
          <a:ln w="34925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948549" name="AutoShape 5"/>
          <p:cNvSpPr>
            <a:spLocks noChangeArrowheads="1"/>
          </p:cNvSpPr>
          <p:nvPr/>
        </p:nvSpPr>
        <p:spPr bwMode="auto">
          <a:xfrm>
            <a:off x="5795963" y="2133600"/>
            <a:ext cx="720725" cy="936625"/>
          </a:xfrm>
          <a:prstGeom prst="roundRect">
            <a:avLst>
              <a:gd name="adj" fmla="val 16667"/>
            </a:avLst>
          </a:prstGeom>
          <a:solidFill>
            <a:srgbClr val="FF9900">
              <a:alpha val="70195"/>
            </a:srgbClr>
          </a:solidFill>
          <a:ln w="34925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948551" name="AutoShape 7"/>
          <p:cNvSpPr>
            <a:spLocks noChangeArrowheads="1"/>
          </p:cNvSpPr>
          <p:nvPr/>
        </p:nvSpPr>
        <p:spPr bwMode="auto">
          <a:xfrm>
            <a:off x="2411413" y="4149725"/>
            <a:ext cx="719137" cy="936625"/>
          </a:xfrm>
          <a:prstGeom prst="roundRect">
            <a:avLst>
              <a:gd name="adj" fmla="val 16667"/>
            </a:avLst>
          </a:prstGeom>
          <a:solidFill>
            <a:srgbClr val="FF9900">
              <a:alpha val="70195"/>
            </a:srgbClr>
          </a:solidFill>
          <a:ln w="34925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948552" name="AutoShape 8"/>
          <p:cNvSpPr>
            <a:spLocks noChangeArrowheads="1"/>
          </p:cNvSpPr>
          <p:nvPr/>
        </p:nvSpPr>
        <p:spPr bwMode="auto">
          <a:xfrm>
            <a:off x="5867400" y="4149725"/>
            <a:ext cx="720725" cy="936625"/>
          </a:xfrm>
          <a:prstGeom prst="roundRect">
            <a:avLst>
              <a:gd name="adj" fmla="val 16667"/>
            </a:avLst>
          </a:prstGeom>
          <a:solidFill>
            <a:srgbClr val="FF9900">
              <a:alpha val="70195"/>
            </a:srgbClr>
          </a:solidFill>
          <a:ln w="34925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948555" name="Rectangle 11"/>
          <p:cNvSpPr>
            <a:spLocks noGrp="1" noChangeArrowheads="1"/>
          </p:cNvSpPr>
          <p:nvPr>
            <p:ph type="body" idx="1"/>
          </p:nvPr>
        </p:nvSpPr>
        <p:spPr>
          <a:xfrm>
            <a:off x="457200" y="2060575"/>
            <a:ext cx="8229600" cy="4065588"/>
          </a:xfrm>
          <a:noFill/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6000" b="1" smtClean="0">
                <a:latin typeface="Times New Roman" pitchFamily="18" charset="0"/>
              </a:rPr>
              <a:t>      </a:t>
            </a:r>
            <a:r>
              <a:rPr lang="en-US" altLang="zh-CN" sz="5400" b="1" smtClean="0">
                <a:latin typeface="Times New Roman" pitchFamily="18" charset="0"/>
              </a:rPr>
              <a:t>4   3   2   7   6   1   5</a:t>
            </a:r>
          </a:p>
          <a:p>
            <a:pPr eaLnBrk="1" hangingPunct="1">
              <a:buFontTx/>
              <a:buNone/>
            </a:pPr>
            <a:endParaRPr lang="en-US" altLang="zh-CN" sz="5400" b="1" smtClean="0">
              <a:latin typeface="Times New Roman" pitchFamily="18" charset="0"/>
            </a:endParaRPr>
          </a:p>
          <a:p>
            <a:pPr eaLnBrk="1" hangingPunct="1">
              <a:buFontTx/>
              <a:buNone/>
            </a:pPr>
            <a:r>
              <a:rPr lang="en-US" altLang="zh-CN" sz="5400" b="1" smtClean="0">
                <a:latin typeface="Times New Roman" pitchFamily="18" charset="0"/>
              </a:rPr>
              <a:t>       4   1   2   7   6   3   5</a:t>
            </a:r>
          </a:p>
        </p:txBody>
      </p:sp>
      <p:sp>
        <p:nvSpPr>
          <p:cNvPr id="3948556" name="Text Box 12"/>
          <p:cNvSpPr txBox="1">
            <a:spLocks noChangeArrowheads="1"/>
          </p:cNvSpPr>
          <p:nvPr/>
        </p:nvSpPr>
        <p:spPr bwMode="auto">
          <a:xfrm>
            <a:off x="468313" y="3213100"/>
            <a:ext cx="4752975" cy="730250"/>
          </a:xfrm>
          <a:prstGeom prst="rect">
            <a:avLst/>
          </a:prstGeom>
          <a:solidFill>
            <a:srgbClr val="00FF00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4000">
                <a:latin typeface="Times New Roman" pitchFamily="18" charset="0"/>
              </a:rPr>
              <a:t>( 1 , 3 ) </a:t>
            </a:r>
            <a:r>
              <a:rPr lang="zh-CN" altLang="en-US" sz="4000">
                <a:latin typeface="Times New Roman" pitchFamily="18" charset="0"/>
              </a:rPr>
              <a:t>字符的对换 </a:t>
            </a:r>
          </a:p>
        </p:txBody>
      </p:sp>
      <p:pic>
        <p:nvPicPr>
          <p:cNvPr id="131080" name="Picture 15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81" name="Rectangle 17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b="1" smtClean="0">
                <a:solidFill>
                  <a:schemeClr val="bg1"/>
                </a:solidFill>
              </a:rPr>
              <a:t>定理</a:t>
            </a:r>
            <a:r>
              <a:rPr lang="en-US" altLang="zh-CN" b="1" smtClean="0">
                <a:solidFill>
                  <a:schemeClr val="bg1"/>
                </a:solidFill>
              </a:rPr>
              <a:t>:  </a:t>
            </a:r>
            <a:r>
              <a:rPr lang="zh-CN" altLang="en-US" b="1" smtClean="0">
                <a:solidFill>
                  <a:schemeClr val="bg1"/>
                </a:solidFill>
              </a:rPr>
              <a:t>对换改变排列奇偶性</a:t>
            </a:r>
          </a:p>
        </p:txBody>
      </p:sp>
      <p:cxnSp>
        <p:nvCxnSpPr>
          <p:cNvPr id="3948562" name="AutoShape 18"/>
          <p:cNvCxnSpPr>
            <a:cxnSpLocks noChangeShapeType="1"/>
          </p:cNvCxnSpPr>
          <p:nvPr/>
        </p:nvCxnSpPr>
        <p:spPr bwMode="auto">
          <a:xfrm rot="5400000" flipV="1">
            <a:off x="4427538" y="388938"/>
            <a:ext cx="1587" cy="3455987"/>
          </a:xfrm>
          <a:prstGeom prst="curvedConnector3">
            <a:avLst>
              <a:gd name="adj1" fmla="val -43300014"/>
            </a:avLst>
          </a:prstGeom>
          <a:noFill/>
          <a:ln w="76200">
            <a:solidFill>
              <a:srgbClr val="0000F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948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8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948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4" dur="500"/>
                                        <p:tgtEl>
                                          <p:spTgt spid="3948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8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485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9485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948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8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948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48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948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3948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8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5" dur="500"/>
                                        <p:tgtEl>
                                          <p:spTgt spid="3948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8548" grpId="0" animBg="1"/>
      <p:bldP spid="3948549" grpId="0" animBg="1"/>
      <p:bldP spid="3948551" grpId="0" animBg="1"/>
      <p:bldP spid="3948552" grpId="0" animBg="1"/>
      <p:bldP spid="394855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3675" name="AutoShape 11"/>
          <p:cNvSpPr>
            <a:spLocks noChangeArrowheads="1"/>
          </p:cNvSpPr>
          <p:nvPr/>
        </p:nvSpPr>
        <p:spPr bwMode="auto">
          <a:xfrm>
            <a:off x="3924300" y="765175"/>
            <a:ext cx="574675" cy="792163"/>
          </a:xfrm>
          <a:prstGeom prst="roundRect">
            <a:avLst>
              <a:gd name="adj" fmla="val 16667"/>
            </a:avLst>
          </a:prstGeom>
          <a:solidFill>
            <a:srgbClr val="FF9900">
              <a:alpha val="70195"/>
            </a:srgbClr>
          </a:solidFill>
          <a:ln w="34925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953676" name="AutoShape 12"/>
          <p:cNvSpPr>
            <a:spLocks noChangeArrowheads="1"/>
          </p:cNvSpPr>
          <p:nvPr/>
        </p:nvSpPr>
        <p:spPr bwMode="auto">
          <a:xfrm>
            <a:off x="5219700" y="765175"/>
            <a:ext cx="574675" cy="792163"/>
          </a:xfrm>
          <a:prstGeom prst="roundRect">
            <a:avLst>
              <a:gd name="adj" fmla="val 16667"/>
            </a:avLst>
          </a:prstGeom>
          <a:solidFill>
            <a:srgbClr val="FF9900">
              <a:alpha val="70195"/>
            </a:srgbClr>
          </a:solidFill>
          <a:ln w="34925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cxnSp>
        <p:nvCxnSpPr>
          <p:cNvPr id="3953677" name="AutoShape 13"/>
          <p:cNvCxnSpPr>
            <a:cxnSpLocks noChangeShapeType="1"/>
            <a:stCxn id="3953675" idx="0"/>
            <a:endCxn id="3953676" idx="0"/>
          </p:cNvCxnSpPr>
          <p:nvPr/>
        </p:nvCxnSpPr>
        <p:spPr bwMode="auto">
          <a:xfrm rot="5400000" flipV="1">
            <a:off x="4858544" y="100807"/>
            <a:ext cx="1587" cy="1295400"/>
          </a:xfrm>
          <a:prstGeom prst="curvedConnector3">
            <a:avLst>
              <a:gd name="adj1" fmla="val -30700009"/>
            </a:avLst>
          </a:prstGeom>
          <a:noFill/>
          <a:ln w="76200">
            <a:solidFill>
              <a:srgbClr val="0000F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53678" name="AutoShape 14"/>
          <p:cNvSpPr>
            <a:spLocks noChangeArrowheads="1"/>
          </p:cNvSpPr>
          <p:nvPr/>
        </p:nvSpPr>
        <p:spPr bwMode="auto">
          <a:xfrm>
            <a:off x="3851275" y="1773238"/>
            <a:ext cx="574675" cy="792162"/>
          </a:xfrm>
          <a:prstGeom prst="roundRect">
            <a:avLst>
              <a:gd name="adj" fmla="val 16667"/>
            </a:avLst>
          </a:prstGeom>
          <a:solidFill>
            <a:srgbClr val="FF9900">
              <a:alpha val="70195"/>
            </a:srgbClr>
          </a:solidFill>
          <a:ln w="34925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953679" name="AutoShape 15"/>
          <p:cNvSpPr>
            <a:spLocks noChangeArrowheads="1"/>
          </p:cNvSpPr>
          <p:nvPr/>
        </p:nvSpPr>
        <p:spPr bwMode="auto">
          <a:xfrm>
            <a:off x="5219700" y="1773238"/>
            <a:ext cx="574675" cy="792162"/>
          </a:xfrm>
          <a:prstGeom prst="roundRect">
            <a:avLst>
              <a:gd name="adj" fmla="val 16667"/>
            </a:avLst>
          </a:prstGeom>
          <a:solidFill>
            <a:srgbClr val="FF9900">
              <a:alpha val="70195"/>
            </a:srgbClr>
          </a:solidFill>
          <a:ln w="34925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953684" name="Rectangle 20"/>
          <p:cNvSpPr>
            <a:spLocks noGrp="1" noChangeArrowheads="1"/>
          </p:cNvSpPr>
          <p:nvPr>
            <p:ph type="body" idx="1"/>
          </p:nvPr>
        </p:nvSpPr>
        <p:spPr>
          <a:xfrm>
            <a:off x="684213" y="549275"/>
            <a:ext cx="7772400" cy="5759450"/>
          </a:xfrm>
          <a:noFill/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solidFill>
                  <a:schemeClr val="tx2"/>
                </a:solidFill>
                <a:latin typeface="Times New Roman" pitchFamily="18" charset="0"/>
              </a:rPr>
              <a:t>证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</a:rPr>
              <a:t>:               </a:t>
            </a:r>
            <a:r>
              <a:rPr lang="en-US" altLang="zh-CN" sz="4000" b="1" smtClean="0">
                <a:latin typeface="Times New Roman" pitchFamily="18" charset="0"/>
              </a:rPr>
              <a:t>k  …  i   m   j   …  r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4000" b="1" smtClean="0">
                <a:latin typeface="Times New Roman" pitchFamily="18" charset="0"/>
              </a:rPr>
              <a:t>                k  …  j   m   i   …  r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4000" b="1" smtClean="0">
                <a:latin typeface="Times New Roman" pitchFamily="18" charset="0"/>
              </a:rPr>
              <a:t>  </a:t>
            </a:r>
            <a:r>
              <a:rPr lang="zh-CN" altLang="en-US" b="1" smtClean="0">
                <a:latin typeface="Times New Roman" pitchFamily="18" charset="0"/>
              </a:rPr>
              <a:t>对排列作 </a:t>
            </a:r>
            <a:r>
              <a:rPr lang="en-US" altLang="zh-CN" b="1" smtClean="0">
                <a:latin typeface="Times New Roman" pitchFamily="18" charset="0"/>
              </a:rPr>
              <a:t>( i , j ) </a:t>
            </a:r>
            <a:r>
              <a:rPr lang="zh-CN" altLang="en-US" b="1" smtClean="0">
                <a:latin typeface="Times New Roman" pitchFamily="18" charset="0"/>
              </a:rPr>
              <a:t>对换</a:t>
            </a:r>
            <a:r>
              <a:rPr lang="en-US" altLang="zh-CN" b="1" smtClean="0">
                <a:latin typeface="Times New Roman" pitchFamily="18" charset="0"/>
              </a:rPr>
              <a:t>, </a:t>
            </a:r>
            <a:r>
              <a:rPr lang="zh-CN" altLang="en-US" b="1" smtClean="0">
                <a:latin typeface="Times New Roman" pitchFamily="18" charset="0"/>
              </a:rPr>
              <a:t>考察以下三类数对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</a:t>
            </a:r>
            <a:r>
              <a:rPr lang="zh-CN" altLang="en-US" b="1" smtClean="0">
                <a:latin typeface="Times New Roman" pitchFamily="18" charset="0"/>
              </a:rPr>
              <a:t>逆序数的变化</a:t>
            </a:r>
            <a:r>
              <a:rPr lang="en-US" altLang="zh-CN" b="1" smtClean="0">
                <a:latin typeface="Times New Roman" pitchFamily="18" charset="0"/>
              </a:rPr>
              <a:t>: 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1) </a:t>
            </a:r>
            <a:r>
              <a:rPr lang="zh-CN" altLang="en-US" b="1" smtClean="0">
                <a:latin typeface="Times New Roman" pitchFamily="18" charset="0"/>
              </a:rPr>
              <a:t>不含 </a:t>
            </a:r>
            <a:r>
              <a:rPr lang="en-US" altLang="zh-CN" b="1" smtClean="0">
                <a:latin typeface="Times New Roman" pitchFamily="18" charset="0"/>
              </a:rPr>
              <a:t>i , j </a:t>
            </a:r>
            <a:r>
              <a:rPr lang="zh-CN" altLang="en-US" b="1" smtClean="0">
                <a:latin typeface="Times New Roman" pitchFamily="18" charset="0"/>
              </a:rPr>
              <a:t>的数对不变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如 </a:t>
            </a:r>
            <a:r>
              <a:rPr lang="en-US" altLang="zh-CN" b="1" smtClean="0">
                <a:latin typeface="Times New Roman" pitchFamily="18" charset="0"/>
              </a:rPr>
              <a:t>k r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 </a:t>
            </a:r>
            <a:r>
              <a:rPr lang="en-US" altLang="zh-CN" b="1" smtClean="0">
                <a:latin typeface="Times New Roman" pitchFamily="18" charset="0"/>
              </a:rPr>
              <a:t>k r ;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逆序数没有改变 </a:t>
            </a:r>
            <a:r>
              <a:rPr lang="en-US" altLang="zh-CN" b="1" smtClean="0">
                <a:latin typeface="Times New Roman" pitchFamily="18" charset="0"/>
              </a:rPr>
              <a:t>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3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953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3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" dur="500"/>
                                        <p:tgtEl>
                                          <p:spTgt spid="3953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3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953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36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9536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3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3953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3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5" dur="500"/>
                                        <p:tgtEl>
                                          <p:spTgt spid="3953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36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9536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36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39536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36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3000"/>
                                        <p:tgtEl>
                                          <p:spTgt spid="39536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36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3000"/>
                                        <p:tgtEl>
                                          <p:spTgt spid="39536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53675" grpId="0" animBg="1"/>
      <p:bldP spid="3953676" grpId="0" animBg="1"/>
      <p:bldP spid="3953678" grpId="0" animBg="1"/>
      <p:bldP spid="395367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AutoShape 11"/>
          <p:cNvSpPr>
            <a:spLocks noChangeArrowheads="1"/>
          </p:cNvSpPr>
          <p:nvPr/>
        </p:nvSpPr>
        <p:spPr bwMode="auto">
          <a:xfrm>
            <a:off x="3924300" y="765175"/>
            <a:ext cx="574675" cy="792163"/>
          </a:xfrm>
          <a:prstGeom prst="roundRect">
            <a:avLst>
              <a:gd name="adj" fmla="val 16667"/>
            </a:avLst>
          </a:prstGeom>
          <a:solidFill>
            <a:srgbClr val="FF9900">
              <a:alpha val="70195"/>
            </a:srgbClr>
          </a:solidFill>
          <a:ln w="34925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3123" name="AutoShape 12"/>
          <p:cNvSpPr>
            <a:spLocks noChangeArrowheads="1"/>
          </p:cNvSpPr>
          <p:nvPr/>
        </p:nvSpPr>
        <p:spPr bwMode="auto">
          <a:xfrm>
            <a:off x="5219700" y="765175"/>
            <a:ext cx="574675" cy="792163"/>
          </a:xfrm>
          <a:prstGeom prst="roundRect">
            <a:avLst>
              <a:gd name="adj" fmla="val 16667"/>
            </a:avLst>
          </a:prstGeom>
          <a:solidFill>
            <a:srgbClr val="FF9900">
              <a:alpha val="70195"/>
            </a:srgbClr>
          </a:solidFill>
          <a:ln w="34925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cxnSp>
        <p:nvCxnSpPr>
          <p:cNvPr id="133124" name="AutoShape 13"/>
          <p:cNvCxnSpPr>
            <a:cxnSpLocks noChangeShapeType="1"/>
            <a:stCxn id="133122" idx="0"/>
            <a:endCxn id="133123" idx="0"/>
          </p:cNvCxnSpPr>
          <p:nvPr/>
        </p:nvCxnSpPr>
        <p:spPr bwMode="auto">
          <a:xfrm rot="5400000" flipV="1">
            <a:off x="4858544" y="100807"/>
            <a:ext cx="1587" cy="1295400"/>
          </a:xfrm>
          <a:prstGeom prst="curvedConnector3">
            <a:avLst>
              <a:gd name="adj1" fmla="val -30700009"/>
            </a:avLst>
          </a:prstGeom>
          <a:noFill/>
          <a:ln w="76200">
            <a:solidFill>
              <a:srgbClr val="0000F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125" name="AutoShape 14"/>
          <p:cNvSpPr>
            <a:spLocks noChangeArrowheads="1"/>
          </p:cNvSpPr>
          <p:nvPr/>
        </p:nvSpPr>
        <p:spPr bwMode="auto">
          <a:xfrm>
            <a:off x="3851275" y="1773238"/>
            <a:ext cx="574675" cy="792162"/>
          </a:xfrm>
          <a:prstGeom prst="roundRect">
            <a:avLst>
              <a:gd name="adj" fmla="val 16667"/>
            </a:avLst>
          </a:prstGeom>
          <a:solidFill>
            <a:srgbClr val="FF9900">
              <a:alpha val="70195"/>
            </a:srgbClr>
          </a:solidFill>
          <a:ln w="34925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3126" name="AutoShape 15"/>
          <p:cNvSpPr>
            <a:spLocks noChangeArrowheads="1"/>
          </p:cNvSpPr>
          <p:nvPr/>
        </p:nvSpPr>
        <p:spPr bwMode="auto">
          <a:xfrm>
            <a:off x="5219700" y="1773238"/>
            <a:ext cx="574675" cy="792162"/>
          </a:xfrm>
          <a:prstGeom prst="roundRect">
            <a:avLst>
              <a:gd name="adj" fmla="val 16667"/>
            </a:avLst>
          </a:prstGeom>
          <a:solidFill>
            <a:srgbClr val="FF9900">
              <a:alpha val="70195"/>
            </a:srgbClr>
          </a:solidFill>
          <a:ln w="34925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953684" name="Rectangle 20"/>
          <p:cNvSpPr>
            <a:spLocks noGrp="1" noChangeArrowheads="1"/>
          </p:cNvSpPr>
          <p:nvPr>
            <p:ph type="body" idx="1"/>
          </p:nvPr>
        </p:nvSpPr>
        <p:spPr>
          <a:xfrm>
            <a:off x="684213" y="549275"/>
            <a:ext cx="7772400" cy="5759450"/>
          </a:xfrm>
          <a:noFill/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solidFill>
                  <a:schemeClr val="tx2"/>
                </a:solidFill>
                <a:latin typeface="Times New Roman" pitchFamily="18" charset="0"/>
              </a:rPr>
              <a:t>证</a:t>
            </a:r>
            <a:r>
              <a:rPr lang="en-US" altLang="zh-CN" b="1" dirty="0" smtClean="0">
                <a:solidFill>
                  <a:schemeClr val="tx2"/>
                </a:solidFill>
                <a:latin typeface="Times New Roman" pitchFamily="18" charset="0"/>
              </a:rPr>
              <a:t>:               </a:t>
            </a:r>
            <a:r>
              <a:rPr lang="en-US" altLang="zh-CN" sz="4000" b="1" dirty="0" smtClean="0">
                <a:latin typeface="Times New Roman" pitchFamily="18" charset="0"/>
              </a:rPr>
              <a:t>k  …  </a:t>
            </a:r>
            <a:r>
              <a:rPr lang="en-US" altLang="zh-CN" sz="4000" b="1" dirty="0" err="1" smtClean="0">
                <a:latin typeface="Times New Roman" pitchFamily="18" charset="0"/>
              </a:rPr>
              <a:t>i</a:t>
            </a:r>
            <a:r>
              <a:rPr lang="en-US" altLang="zh-CN" sz="4000" b="1" dirty="0" smtClean="0">
                <a:latin typeface="Times New Roman" pitchFamily="18" charset="0"/>
              </a:rPr>
              <a:t>   m   j   …  r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4000" b="1" dirty="0" smtClean="0">
                <a:latin typeface="Times New Roman" pitchFamily="18" charset="0"/>
              </a:rPr>
              <a:t>                k  …  j   m   </a:t>
            </a:r>
            <a:r>
              <a:rPr lang="en-US" altLang="zh-CN" sz="4000" b="1" dirty="0" err="1" smtClean="0">
                <a:latin typeface="Times New Roman" pitchFamily="18" charset="0"/>
              </a:rPr>
              <a:t>i</a:t>
            </a:r>
            <a:r>
              <a:rPr lang="en-US" altLang="zh-CN" sz="4000" b="1" dirty="0" smtClean="0">
                <a:latin typeface="Times New Roman" pitchFamily="18" charset="0"/>
              </a:rPr>
              <a:t>   …  r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2) </a:t>
            </a:r>
            <a:r>
              <a:rPr lang="zh-CN" altLang="en-US" b="1" dirty="0" smtClean="0">
                <a:latin typeface="Times New Roman" pitchFamily="18" charset="0"/>
              </a:rPr>
              <a:t>恰含 </a:t>
            </a:r>
            <a:r>
              <a:rPr lang="en-US" altLang="zh-CN" b="1" dirty="0" err="1" smtClean="0">
                <a:latin typeface="Times New Roman" pitchFamily="18" charset="0"/>
              </a:rPr>
              <a:t>i</a:t>
            </a:r>
            <a:r>
              <a:rPr lang="en-US" altLang="zh-CN" b="1" dirty="0" smtClean="0">
                <a:latin typeface="Times New Roman" pitchFamily="18" charset="0"/>
              </a:rPr>
              <a:t> , j </a:t>
            </a:r>
            <a:r>
              <a:rPr lang="zh-CN" altLang="en-US" b="1" dirty="0" smtClean="0">
                <a:latin typeface="Times New Roman" pitchFamily="18" charset="0"/>
              </a:rPr>
              <a:t>之一的数对</a:t>
            </a:r>
            <a:r>
              <a:rPr lang="en-US" altLang="zh-CN" b="1" dirty="0" smtClean="0">
                <a:latin typeface="Times New Roman" pitchFamily="18" charset="0"/>
              </a:rPr>
              <a:t>: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 </a:t>
            </a:r>
            <a:r>
              <a:rPr lang="zh-CN" altLang="en-US" b="1" dirty="0" smtClean="0">
                <a:latin typeface="Times New Roman" pitchFamily="18" charset="0"/>
              </a:rPr>
              <a:t>若 </a:t>
            </a:r>
            <a:r>
              <a:rPr lang="en-US" altLang="zh-CN" b="1" dirty="0" smtClean="0">
                <a:latin typeface="Times New Roman" pitchFamily="18" charset="0"/>
              </a:rPr>
              <a:t>k </a:t>
            </a:r>
            <a:r>
              <a:rPr lang="zh-CN" altLang="en-US" b="1" dirty="0" smtClean="0">
                <a:latin typeface="Times New Roman" pitchFamily="18" charset="0"/>
              </a:rPr>
              <a:t>在 </a:t>
            </a:r>
            <a:r>
              <a:rPr lang="en-US" altLang="zh-CN" b="1" dirty="0" err="1" smtClean="0">
                <a:latin typeface="Times New Roman" pitchFamily="18" charset="0"/>
              </a:rPr>
              <a:t>i</a:t>
            </a:r>
            <a:r>
              <a:rPr lang="en-US" altLang="zh-CN" b="1" dirty="0" smtClean="0">
                <a:latin typeface="Times New Roman" pitchFamily="18" charset="0"/>
              </a:rPr>
              <a:t> , j </a:t>
            </a:r>
            <a:r>
              <a:rPr lang="zh-CN" altLang="en-US" b="1" dirty="0" smtClean="0">
                <a:latin typeface="Times New Roman" pitchFamily="18" charset="0"/>
              </a:rPr>
              <a:t>外围 </a:t>
            </a:r>
            <a:r>
              <a:rPr lang="en-US" altLang="zh-CN" b="1" dirty="0" smtClean="0">
                <a:latin typeface="Times New Roman" pitchFamily="18" charset="0"/>
              </a:rPr>
              <a:t>(</a:t>
            </a:r>
            <a:r>
              <a:rPr lang="zh-CN" altLang="en-US" b="1" dirty="0" smtClean="0">
                <a:latin typeface="Times New Roman" pitchFamily="18" charset="0"/>
              </a:rPr>
              <a:t>一侧</a:t>
            </a:r>
            <a:r>
              <a:rPr lang="en-US" altLang="zh-CN" b="1" dirty="0" smtClean="0">
                <a:latin typeface="Times New Roman" pitchFamily="18" charset="0"/>
              </a:rPr>
              <a:t>),  </a:t>
            </a:r>
            <a:r>
              <a:rPr lang="zh-CN" altLang="en-US" b="1" dirty="0" smtClean="0">
                <a:latin typeface="Times New Roman" pitchFamily="18" charset="0"/>
              </a:rPr>
              <a:t>如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k </a:t>
            </a:r>
            <a:r>
              <a:rPr lang="en-US" altLang="zh-CN" b="1" dirty="0" err="1" smtClean="0">
                <a:latin typeface="Times New Roman" pitchFamily="18" charset="0"/>
              </a:rPr>
              <a:t>i</a:t>
            </a:r>
            <a:r>
              <a:rPr lang="en-US" altLang="zh-CN" b="1" dirty="0" smtClean="0">
                <a:latin typeface="Times New Roman" pitchFamily="18" charset="0"/>
              </a:rPr>
              <a:t> , k j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 </a:t>
            </a:r>
            <a:r>
              <a:rPr lang="en-US" altLang="zh-CN" b="1" dirty="0" smtClean="0">
                <a:latin typeface="Times New Roman" pitchFamily="18" charset="0"/>
              </a:rPr>
              <a:t> k j , k </a:t>
            </a:r>
            <a:r>
              <a:rPr lang="en-US" altLang="zh-CN" b="1" dirty="0" err="1" smtClean="0">
                <a:latin typeface="Times New Roman" pitchFamily="18" charset="0"/>
              </a:rPr>
              <a:t>i</a:t>
            </a: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zh-CN" altLang="en-US" b="1" dirty="0" smtClean="0">
                <a:latin typeface="Times New Roman" pitchFamily="18" charset="0"/>
              </a:rPr>
              <a:t>或  </a:t>
            </a:r>
            <a:r>
              <a:rPr lang="en-US" altLang="zh-CN" b="1" dirty="0" err="1" smtClean="0">
                <a:latin typeface="Times New Roman" pitchFamily="18" charset="0"/>
              </a:rPr>
              <a:t>i</a:t>
            </a:r>
            <a:r>
              <a:rPr lang="en-US" altLang="zh-CN" b="1" dirty="0" smtClean="0">
                <a:latin typeface="Times New Roman" pitchFamily="18" charset="0"/>
              </a:rPr>
              <a:t> k , j k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 </a:t>
            </a:r>
            <a:r>
              <a:rPr lang="en-US" altLang="zh-CN" b="1" dirty="0" smtClean="0">
                <a:latin typeface="Times New Roman" pitchFamily="18" charset="0"/>
              </a:rPr>
              <a:t> j k , </a:t>
            </a:r>
            <a:r>
              <a:rPr lang="en-US" altLang="zh-CN" b="1" dirty="0" err="1" smtClean="0">
                <a:latin typeface="Times New Roman" pitchFamily="18" charset="0"/>
              </a:rPr>
              <a:t>i</a:t>
            </a:r>
            <a:r>
              <a:rPr lang="en-US" altLang="zh-CN" b="1" dirty="0" smtClean="0">
                <a:latin typeface="Times New Roman" pitchFamily="18" charset="0"/>
              </a:rPr>
              <a:t> k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</a:t>
            </a:r>
            <a:r>
              <a:rPr lang="zh-CN" altLang="en-US" b="1" dirty="0" smtClean="0">
                <a:latin typeface="Times New Roman" pitchFamily="18" charset="0"/>
              </a:rPr>
              <a:t>数对总体不变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逆序数不变 </a:t>
            </a:r>
            <a:r>
              <a:rPr lang="en-US" altLang="zh-CN" b="1" dirty="0" smtClean="0">
                <a:latin typeface="Times New Roman" pitchFamily="18" charset="0"/>
              </a:rPr>
              <a:t>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36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9536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36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9536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4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620713"/>
            <a:ext cx="8229600" cy="5616575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例</a:t>
            </a:r>
            <a:r>
              <a:rPr lang="en-US" altLang="zh-CN" b="1" smtClean="0">
                <a:latin typeface="Times New Roman" pitchFamily="18" charset="0"/>
              </a:rPr>
              <a:t>: </a:t>
            </a:r>
            <a:r>
              <a:rPr lang="zh-CN" altLang="en-US" b="1" smtClean="0">
                <a:latin typeface="Times New Roman" pitchFamily="18" charset="0"/>
              </a:rPr>
              <a:t>如果只在整数范围内作等解变换</a:t>
            </a:r>
            <a:r>
              <a:rPr lang="en-US" altLang="zh-CN" b="1" smtClean="0">
                <a:latin typeface="Times New Roman" pitchFamily="18" charset="0"/>
              </a:rPr>
              <a:t>, </a:t>
            </a:r>
            <a:r>
              <a:rPr lang="zh-CN" altLang="en-US" b="1" smtClean="0">
                <a:latin typeface="Times New Roman" pitchFamily="18" charset="0"/>
              </a:rPr>
              <a:t>方程组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 可化成什么形式</a:t>
            </a:r>
            <a:r>
              <a:rPr lang="en-US" altLang="zh-CN" b="1" smtClean="0">
                <a:latin typeface="Times New Roman" pitchFamily="18" charset="0"/>
              </a:rPr>
              <a:t>?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3600" b="1" smtClean="0">
                <a:solidFill>
                  <a:srgbClr val="000000"/>
                </a:solidFill>
                <a:latin typeface="Times New Roman" pitchFamily="18" charset="0"/>
              </a:rPr>
              <a:t>               2</a:t>
            </a:r>
            <a:r>
              <a:rPr lang="en-US" altLang="zh-CN" sz="3600" b="1" smtClean="0">
                <a:solidFill>
                  <a:srgbClr val="009999"/>
                </a:solidFill>
                <a:latin typeface="Times New Roman" pitchFamily="18" charset="0"/>
              </a:rPr>
              <a:t> </a:t>
            </a:r>
            <a:r>
              <a:rPr lang="en-US" altLang="zh-CN" sz="3600" b="1" i="1" smtClean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   </a:t>
            </a:r>
            <a:r>
              <a:rPr lang="en-US" altLang="zh-CN" sz="3600" b="1" smtClean="0">
                <a:solidFill>
                  <a:srgbClr val="000000"/>
                </a:solidFill>
                <a:latin typeface="Times New Roman" pitchFamily="18" charset="0"/>
              </a:rPr>
              <a:t>+   </a:t>
            </a:r>
            <a:r>
              <a:rPr lang="en-US" altLang="zh-CN" sz="3600" b="1" i="1" smtClean="0">
                <a:solidFill>
                  <a:srgbClr val="000000"/>
                </a:solidFill>
                <a:latin typeface="Times New Roman" pitchFamily="18" charset="0"/>
              </a:rPr>
              <a:t>y  </a:t>
            </a:r>
            <a:r>
              <a:rPr lang="en-US" altLang="zh-CN" sz="3600" b="1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zh-CN" altLang="zh-CN" sz="3600" b="1" smtClean="0">
                <a:solidFill>
                  <a:srgbClr val="000000"/>
                </a:solidFill>
                <a:latin typeface="Times New Roman" pitchFamily="18" charset="0"/>
              </a:rPr>
              <a:t>–</a:t>
            </a:r>
            <a:r>
              <a:rPr lang="en-US" altLang="zh-CN" sz="3600" b="1" smtClean="0">
                <a:solidFill>
                  <a:srgbClr val="000000"/>
                </a:solidFill>
                <a:latin typeface="Times New Roman" pitchFamily="18" charset="0"/>
              </a:rPr>
              <a:t>  2 </a:t>
            </a:r>
            <a:r>
              <a:rPr lang="en-US" altLang="zh-CN" sz="3600" b="1" i="1" smtClean="0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lang="en-US" altLang="zh-CN" sz="3600" b="1" smtClean="0">
                <a:solidFill>
                  <a:srgbClr val="000000"/>
                </a:solidFill>
                <a:latin typeface="Times New Roman" pitchFamily="18" charset="0"/>
              </a:rPr>
              <a:t>  =  2</a:t>
            </a:r>
            <a:endParaRPr lang="en-US" altLang="zh-CN" sz="3600" b="1" baseline="-30000" smtClean="0">
              <a:solidFill>
                <a:srgbClr val="000000"/>
              </a:solidFill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3600" b="1" smtClean="0">
                <a:solidFill>
                  <a:srgbClr val="000000"/>
                </a:solidFill>
                <a:latin typeface="Times New Roman" pitchFamily="18" charset="0"/>
              </a:rPr>
              <a:t>               3 </a:t>
            </a:r>
            <a:r>
              <a:rPr lang="en-US" altLang="zh-CN" sz="3600" b="1" i="1" smtClean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   </a:t>
            </a:r>
            <a:r>
              <a:rPr lang="zh-CN" altLang="zh-CN" sz="3600" b="1" smtClean="0">
                <a:solidFill>
                  <a:srgbClr val="000000"/>
                </a:solidFill>
                <a:latin typeface="Times New Roman" pitchFamily="18" charset="0"/>
              </a:rPr>
              <a:t>–</a:t>
            </a:r>
            <a:r>
              <a:rPr lang="en-US" altLang="zh-CN" sz="3600" b="1" smtClean="0">
                <a:solidFill>
                  <a:srgbClr val="000000"/>
                </a:solidFill>
                <a:latin typeface="Times New Roman" pitchFamily="18" charset="0"/>
              </a:rPr>
              <a:t> 2 </a:t>
            </a:r>
            <a:r>
              <a:rPr lang="en-US" altLang="zh-CN" sz="3600" b="1" i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    </a:t>
            </a:r>
            <a:r>
              <a:rPr lang="en-US" altLang="zh-CN" sz="3600" b="1" smtClean="0">
                <a:solidFill>
                  <a:srgbClr val="000000"/>
                </a:solidFill>
                <a:latin typeface="Times New Roman" pitchFamily="18" charset="0"/>
              </a:rPr>
              <a:t>+   </a:t>
            </a:r>
            <a:r>
              <a:rPr lang="en-US" altLang="zh-CN" sz="3600" b="1" i="1" smtClean="0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lang="en-US" altLang="zh-CN" sz="3600" b="1" smtClean="0">
                <a:solidFill>
                  <a:srgbClr val="000000"/>
                </a:solidFill>
                <a:latin typeface="Times New Roman" pitchFamily="18" charset="0"/>
              </a:rPr>
              <a:t>   =  3</a:t>
            </a:r>
            <a:endParaRPr lang="en-US" altLang="zh-CN" b="1" smtClean="0"/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为了使 </a:t>
            </a:r>
            <a:r>
              <a:rPr lang="en-US" altLang="zh-CN" b="1" smtClean="0">
                <a:latin typeface="Times New Roman" pitchFamily="18" charset="0"/>
              </a:rPr>
              <a:t>Gauss </a:t>
            </a:r>
            <a:r>
              <a:rPr lang="zh-CN" altLang="en-US" b="1" smtClean="0">
                <a:latin typeface="Times New Roman" pitchFamily="18" charset="0"/>
              </a:rPr>
              <a:t>消元法能通畅无阻地进行</a:t>
            </a:r>
            <a:r>
              <a:rPr lang="en-US" altLang="zh-CN" b="1" smtClean="0">
                <a:latin typeface="Times New Roman" pitchFamily="18" charset="0"/>
              </a:rPr>
              <a:t>,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要求所使用的数集对四则运算封闭</a:t>
            </a:r>
            <a:r>
              <a:rPr lang="en-US" altLang="zh-CN" b="1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例如</a:t>
            </a:r>
            <a:r>
              <a:rPr lang="en-US" altLang="zh-CN" b="1" smtClean="0">
                <a:latin typeface="Times New Roman" pitchFamily="18" charset="0"/>
              </a:rPr>
              <a:t>:  Q , R , C …</a:t>
            </a:r>
            <a:r>
              <a:rPr lang="en-US" altLang="zh-CN" b="1" smtClean="0"/>
              <a:t>                                                             </a:t>
            </a:r>
          </a:p>
        </p:txBody>
      </p:sp>
      <p:sp>
        <p:nvSpPr>
          <p:cNvPr id="72707" name="AutoShape 5"/>
          <p:cNvSpPr>
            <a:spLocks/>
          </p:cNvSpPr>
          <p:nvPr/>
        </p:nvSpPr>
        <p:spPr bwMode="auto">
          <a:xfrm>
            <a:off x="1619250" y="2276475"/>
            <a:ext cx="288925" cy="1368425"/>
          </a:xfrm>
          <a:prstGeom prst="leftBrace">
            <a:avLst>
              <a:gd name="adj1" fmla="val 39469"/>
              <a:gd name="adj2" fmla="val 51046"/>
            </a:avLst>
          </a:prstGeom>
          <a:noFill/>
          <a:ln w="571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94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394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394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394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94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394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394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394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94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394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394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394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AutoShape 11"/>
          <p:cNvSpPr>
            <a:spLocks noChangeArrowheads="1"/>
          </p:cNvSpPr>
          <p:nvPr/>
        </p:nvSpPr>
        <p:spPr bwMode="auto">
          <a:xfrm>
            <a:off x="3924300" y="765175"/>
            <a:ext cx="574675" cy="792163"/>
          </a:xfrm>
          <a:prstGeom prst="roundRect">
            <a:avLst>
              <a:gd name="adj" fmla="val 16667"/>
            </a:avLst>
          </a:prstGeom>
          <a:solidFill>
            <a:srgbClr val="FF9900">
              <a:alpha val="70195"/>
            </a:srgbClr>
          </a:solidFill>
          <a:ln w="34925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4147" name="AutoShape 12"/>
          <p:cNvSpPr>
            <a:spLocks noChangeArrowheads="1"/>
          </p:cNvSpPr>
          <p:nvPr/>
        </p:nvSpPr>
        <p:spPr bwMode="auto">
          <a:xfrm>
            <a:off x="5219700" y="765175"/>
            <a:ext cx="574675" cy="792163"/>
          </a:xfrm>
          <a:prstGeom prst="roundRect">
            <a:avLst>
              <a:gd name="adj" fmla="val 16667"/>
            </a:avLst>
          </a:prstGeom>
          <a:solidFill>
            <a:srgbClr val="FF9900">
              <a:alpha val="70195"/>
            </a:srgbClr>
          </a:solidFill>
          <a:ln w="34925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cxnSp>
        <p:nvCxnSpPr>
          <p:cNvPr id="134148" name="AutoShape 13"/>
          <p:cNvCxnSpPr>
            <a:cxnSpLocks noChangeShapeType="1"/>
            <a:stCxn id="134146" idx="0"/>
            <a:endCxn id="134147" idx="0"/>
          </p:cNvCxnSpPr>
          <p:nvPr/>
        </p:nvCxnSpPr>
        <p:spPr bwMode="auto">
          <a:xfrm rot="5400000" flipV="1">
            <a:off x="4858544" y="100807"/>
            <a:ext cx="1587" cy="1295400"/>
          </a:xfrm>
          <a:prstGeom prst="curvedConnector3">
            <a:avLst>
              <a:gd name="adj1" fmla="val -30700009"/>
            </a:avLst>
          </a:prstGeom>
          <a:noFill/>
          <a:ln w="76200">
            <a:solidFill>
              <a:srgbClr val="0000F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149" name="AutoShape 14"/>
          <p:cNvSpPr>
            <a:spLocks noChangeArrowheads="1"/>
          </p:cNvSpPr>
          <p:nvPr/>
        </p:nvSpPr>
        <p:spPr bwMode="auto">
          <a:xfrm>
            <a:off x="3851275" y="1773238"/>
            <a:ext cx="574675" cy="792162"/>
          </a:xfrm>
          <a:prstGeom prst="roundRect">
            <a:avLst>
              <a:gd name="adj" fmla="val 16667"/>
            </a:avLst>
          </a:prstGeom>
          <a:solidFill>
            <a:srgbClr val="FF9900">
              <a:alpha val="70195"/>
            </a:srgbClr>
          </a:solidFill>
          <a:ln w="34925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4150" name="AutoShape 15"/>
          <p:cNvSpPr>
            <a:spLocks noChangeArrowheads="1"/>
          </p:cNvSpPr>
          <p:nvPr/>
        </p:nvSpPr>
        <p:spPr bwMode="auto">
          <a:xfrm>
            <a:off x="5219700" y="1773238"/>
            <a:ext cx="574675" cy="792162"/>
          </a:xfrm>
          <a:prstGeom prst="roundRect">
            <a:avLst>
              <a:gd name="adj" fmla="val 16667"/>
            </a:avLst>
          </a:prstGeom>
          <a:solidFill>
            <a:srgbClr val="FF9900">
              <a:alpha val="70195"/>
            </a:srgbClr>
          </a:solidFill>
          <a:ln w="34925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4151" name="Rectangle 20"/>
          <p:cNvSpPr>
            <a:spLocks noGrp="1" noChangeArrowheads="1"/>
          </p:cNvSpPr>
          <p:nvPr>
            <p:ph type="body" idx="1"/>
          </p:nvPr>
        </p:nvSpPr>
        <p:spPr>
          <a:xfrm>
            <a:off x="684213" y="549275"/>
            <a:ext cx="7772400" cy="5759450"/>
          </a:xfrm>
          <a:noFill/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solidFill>
                  <a:schemeClr val="tx2"/>
                </a:solidFill>
                <a:latin typeface="Times New Roman" pitchFamily="18" charset="0"/>
              </a:rPr>
              <a:t>证</a:t>
            </a:r>
            <a:r>
              <a:rPr lang="en-US" altLang="zh-CN" b="1" dirty="0" smtClean="0">
                <a:solidFill>
                  <a:schemeClr val="tx2"/>
                </a:solidFill>
                <a:latin typeface="Times New Roman" pitchFamily="18" charset="0"/>
              </a:rPr>
              <a:t>:               </a:t>
            </a:r>
            <a:r>
              <a:rPr lang="en-US" altLang="zh-CN" sz="4000" b="1" dirty="0" smtClean="0">
                <a:latin typeface="Times New Roman" pitchFamily="18" charset="0"/>
              </a:rPr>
              <a:t>k  …  </a:t>
            </a:r>
            <a:r>
              <a:rPr lang="en-US" altLang="zh-CN" sz="4000" b="1" dirty="0" err="1" smtClean="0">
                <a:latin typeface="Times New Roman" pitchFamily="18" charset="0"/>
              </a:rPr>
              <a:t>i</a:t>
            </a:r>
            <a:r>
              <a:rPr lang="en-US" altLang="zh-CN" sz="4000" b="1" dirty="0" smtClean="0">
                <a:latin typeface="Times New Roman" pitchFamily="18" charset="0"/>
              </a:rPr>
              <a:t>   m   j   …  r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4000" b="1" dirty="0" smtClean="0">
                <a:latin typeface="Times New Roman" pitchFamily="18" charset="0"/>
              </a:rPr>
              <a:t>                k  …  j   m   </a:t>
            </a:r>
            <a:r>
              <a:rPr lang="en-US" altLang="zh-CN" sz="4000" b="1" dirty="0" err="1" smtClean="0">
                <a:latin typeface="Times New Roman" pitchFamily="18" charset="0"/>
              </a:rPr>
              <a:t>i</a:t>
            </a:r>
            <a:r>
              <a:rPr lang="en-US" altLang="zh-CN" sz="4000" b="1" dirty="0" smtClean="0">
                <a:latin typeface="Times New Roman" pitchFamily="18" charset="0"/>
              </a:rPr>
              <a:t>   …  r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2) </a:t>
            </a:r>
            <a:r>
              <a:rPr lang="zh-CN" altLang="en-US" b="1" dirty="0" smtClean="0">
                <a:latin typeface="Times New Roman" pitchFamily="18" charset="0"/>
              </a:rPr>
              <a:t>恰含 </a:t>
            </a:r>
            <a:r>
              <a:rPr lang="en-US" altLang="zh-CN" b="1" dirty="0" err="1" smtClean="0">
                <a:latin typeface="Times New Roman" pitchFamily="18" charset="0"/>
              </a:rPr>
              <a:t>i</a:t>
            </a:r>
            <a:r>
              <a:rPr lang="en-US" altLang="zh-CN" b="1" dirty="0" smtClean="0">
                <a:latin typeface="Times New Roman" pitchFamily="18" charset="0"/>
              </a:rPr>
              <a:t> , j </a:t>
            </a:r>
            <a:r>
              <a:rPr lang="zh-CN" altLang="en-US" b="1" dirty="0" smtClean="0">
                <a:latin typeface="Times New Roman" pitchFamily="18" charset="0"/>
              </a:rPr>
              <a:t>之一的数对 </a:t>
            </a:r>
            <a:r>
              <a:rPr lang="en-US" altLang="zh-CN" b="1" dirty="0" smtClean="0">
                <a:latin typeface="Times New Roman" pitchFamily="18" charset="0"/>
              </a:rPr>
              <a:t>: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  若 </a:t>
            </a:r>
            <a:r>
              <a:rPr lang="en-US" altLang="zh-CN" b="1" dirty="0" smtClean="0">
                <a:latin typeface="Times New Roman" pitchFamily="18" charset="0"/>
              </a:rPr>
              <a:t>m </a:t>
            </a:r>
            <a:r>
              <a:rPr lang="zh-CN" altLang="en-US" b="1" dirty="0" smtClean="0">
                <a:latin typeface="Times New Roman" pitchFamily="18" charset="0"/>
              </a:rPr>
              <a:t>在 </a:t>
            </a:r>
            <a:r>
              <a:rPr lang="en-US" altLang="zh-CN" b="1" dirty="0" err="1" smtClean="0">
                <a:latin typeface="Times New Roman" pitchFamily="18" charset="0"/>
              </a:rPr>
              <a:t>i</a:t>
            </a:r>
            <a:r>
              <a:rPr lang="en-US" altLang="zh-CN" b="1" dirty="0" smtClean="0">
                <a:latin typeface="Times New Roman" pitchFamily="18" charset="0"/>
              </a:rPr>
              <a:t> , j </a:t>
            </a:r>
            <a:r>
              <a:rPr lang="zh-CN" altLang="en-US" b="1" dirty="0" smtClean="0">
                <a:latin typeface="Times New Roman" pitchFamily="18" charset="0"/>
              </a:rPr>
              <a:t>中间</a:t>
            </a:r>
            <a:r>
              <a:rPr lang="en-US" altLang="zh-CN" b="1" dirty="0" smtClean="0">
                <a:latin typeface="Times New Roman" pitchFamily="18" charset="0"/>
              </a:rPr>
              <a:t>,    </a:t>
            </a:r>
            <a:r>
              <a:rPr lang="zh-CN" altLang="en-US" b="1" dirty="0" smtClean="0">
                <a:latin typeface="Times New Roman" pitchFamily="18" charset="0"/>
              </a:rPr>
              <a:t>则 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</a:t>
            </a:r>
            <a:r>
              <a:rPr lang="zh-CN" altLang="en-US" b="1" dirty="0" smtClean="0">
                <a:latin typeface="Times New Roman" pitchFamily="18" charset="0"/>
              </a:rPr>
              <a:t>  </a:t>
            </a:r>
            <a:r>
              <a:rPr lang="en-US" altLang="zh-CN" b="1" dirty="0" err="1" smtClean="0">
                <a:latin typeface="Times New Roman" pitchFamily="18" charset="0"/>
              </a:rPr>
              <a:t>i</a:t>
            </a:r>
            <a:r>
              <a:rPr lang="en-US" altLang="zh-CN" b="1" dirty="0" smtClean="0">
                <a:latin typeface="Times New Roman" pitchFamily="18" charset="0"/>
              </a:rPr>
              <a:t> m , m j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  </a:t>
            </a:r>
            <a:r>
              <a:rPr lang="en-US" altLang="zh-CN" b="1" dirty="0" smtClean="0">
                <a:latin typeface="Times New Roman" pitchFamily="18" charset="0"/>
              </a:rPr>
              <a:t>j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m , m </a:t>
            </a:r>
            <a:r>
              <a:rPr lang="en-US" altLang="zh-CN" b="1" dirty="0" err="1" smtClean="0">
                <a:latin typeface="Times New Roman" pitchFamily="18" charset="0"/>
              </a:rPr>
              <a:t>i</a:t>
            </a:r>
            <a:r>
              <a:rPr lang="en-US" altLang="zh-CN" b="1" dirty="0" smtClean="0">
                <a:latin typeface="Times New Roman" pitchFamily="18" charset="0"/>
              </a:rPr>
              <a:t> ,   </a:t>
            </a:r>
            <a:r>
              <a:rPr lang="zh-CN" altLang="en-US" b="1" dirty="0" smtClean="0">
                <a:latin typeface="Times New Roman" pitchFamily="18" charset="0"/>
              </a:rPr>
              <a:t>逆序对个数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  的奇偶性改变了两次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奇偶性不变</a:t>
            </a:r>
            <a:r>
              <a:rPr lang="en-US" altLang="zh-CN" b="1" dirty="0" smtClean="0">
                <a:latin typeface="Times New Roman" pitchFamily="18" charset="0"/>
              </a:rPr>
              <a:t>;</a:t>
            </a:r>
          </a:p>
        </p:txBody>
      </p:sp>
      <p:sp>
        <p:nvSpPr>
          <p:cNvPr id="8" name="矩形 7"/>
          <p:cNvSpPr/>
          <p:nvPr/>
        </p:nvSpPr>
        <p:spPr>
          <a:xfrm>
            <a:off x="1727200" y="0"/>
            <a:ext cx="7416800" cy="584200"/>
          </a:xfrm>
          <a:prstGeom prst="rect">
            <a:avLst/>
          </a:prstGeom>
          <a:solidFill>
            <a:srgbClr val="00B0F0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dirty="0"/>
              <a:t> </a:t>
            </a:r>
            <a:r>
              <a:rPr lang="zh-CN" altLang="en-US" dirty="0">
                <a:ea typeface="+mn-ea"/>
                <a:cs typeface="Times New Roman" pitchFamily="18" charset="0"/>
              </a:rPr>
              <a:t>若 </a:t>
            </a:r>
            <a:r>
              <a:rPr lang="en-US" altLang="zh-CN" dirty="0" err="1">
                <a:ea typeface="+mn-ea"/>
                <a:cs typeface="Times New Roman" pitchFamily="18" charset="0"/>
              </a:rPr>
              <a:t>i</a:t>
            </a:r>
            <a:r>
              <a:rPr lang="en-US" altLang="zh-CN" dirty="0">
                <a:ea typeface="+mn-ea"/>
                <a:cs typeface="Times New Roman" pitchFamily="18" charset="0"/>
              </a:rPr>
              <a:t> m </a:t>
            </a:r>
            <a:r>
              <a:rPr lang="zh-CN" altLang="en-US" dirty="0">
                <a:ea typeface="+mn-ea"/>
                <a:cs typeface="Times New Roman" pitchFamily="18" charset="0"/>
              </a:rPr>
              <a:t>递增</a:t>
            </a:r>
            <a:r>
              <a:rPr lang="en-US" altLang="zh-CN" dirty="0">
                <a:ea typeface="+mn-ea"/>
                <a:cs typeface="Times New Roman" pitchFamily="18" charset="0"/>
              </a:rPr>
              <a:t>(</a:t>
            </a:r>
            <a:r>
              <a:rPr lang="zh-CN" altLang="en-US" dirty="0">
                <a:solidFill>
                  <a:srgbClr val="000000"/>
                </a:solidFill>
                <a:ea typeface="宋体"/>
                <a:cs typeface="Times New Roman" pitchFamily="18" charset="0"/>
              </a:rPr>
              <a:t>递减</a:t>
            </a:r>
            <a:r>
              <a:rPr lang="en-US" altLang="zh-CN" dirty="0">
                <a:ea typeface="+mn-ea"/>
                <a:cs typeface="Times New Roman" pitchFamily="18" charset="0"/>
              </a:rPr>
              <a:t>) ,  </a:t>
            </a:r>
            <a:r>
              <a:rPr lang="zh-CN" altLang="en-US" dirty="0">
                <a:ea typeface="+mn-ea"/>
                <a:cs typeface="Times New Roman" pitchFamily="18" charset="0"/>
              </a:rPr>
              <a:t>则</a:t>
            </a:r>
            <a:r>
              <a:rPr lang="en-US" altLang="zh-CN" dirty="0">
                <a:ea typeface="+mn-ea"/>
                <a:cs typeface="Times New Roman" pitchFamily="18" charset="0"/>
              </a:rPr>
              <a:t> m </a:t>
            </a:r>
            <a:r>
              <a:rPr lang="en-US" altLang="zh-CN" dirty="0" err="1">
                <a:ea typeface="+mn-ea"/>
                <a:cs typeface="Times New Roman" pitchFamily="18" charset="0"/>
              </a:rPr>
              <a:t>i</a:t>
            </a:r>
            <a:r>
              <a:rPr lang="en-US" altLang="zh-CN" dirty="0">
                <a:ea typeface="+mn-ea"/>
                <a:cs typeface="Times New Roman" pitchFamily="18" charset="0"/>
              </a:rPr>
              <a:t> </a:t>
            </a:r>
            <a:r>
              <a:rPr lang="zh-CN" altLang="en-US" dirty="0">
                <a:ea typeface="+mn-ea"/>
                <a:cs typeface="Times New Roman" pitchFamily="18" charset="0"/>
              </a:rPr>
              <a:t>递减</a:t>
            </a:r>
            <a:r>
              <a:rPr lang="en-US" altLang="zh-CN" dirty="0">
                <a:cs typeface="Times New Roman" pitchFamily="18" charset="0"/>
              </a:rPr>
              <a:t>(</a:t>
            </a:r>
            <a:r>
              <a:rPr lang="zh-CN" altLang="en-US" dirty="0">
                <a:solidFill>
                  <a:srgbClr val="000000"/>
                </a:solidFill>
                <a:ea typeface="宋体"/>
                <a:cs typeface="Times New Roman" pitchFamily="18" charset="0"/>
              </a:rPr>
              <a:t>递增</a:t>
            </a:r>
            <a:r>
              <a:rPr lang="en-US" altLang="zh-CN" dirty="0">
                <a:cs typeface="Times New Roman" pitchFamily="18" charset="0"/>
              </a:rPr>
              <a:t>)</a:t>
            </a:r>
            <a:r>
              <a:rPr lang="en-US" altLang="zh-CN" dirty="0">
                <a:ea typeface="+mn-ea"/>
                <a:cs typeface="Times New Roman" pitchFamily="18" charset="0"/>
              </a:rPr>
              <a:t> </a:t>
            </a:r>
            <a:endParaRPr lang="zh-CN" altLang="en-US" dirty="0"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AutoShape 11"/>
          <p:cNvSpPr>
            <a:spLocks noChangeArrowheads="1"/>
          </p:cNvSpPr>
          <p:nvPr/>
        </p:nvSpPr>
        <p:spPr bwMode="auto">
          <a:xfrm>
            <a:off x="3924300" y="765175"/>
            <a:ext cx="574675" cy="792163"/>
          </a:xfrm>
          <a:prstGeom prst="roundRect">
            <a:avLst>
              <a:gd name="adj" fmla="val 16667"/>
            </a:avLst>
          </a:prstGeom>
          <a:solidFill>
            <a:srgbClr val="FF9900">
              <a:alpha val="70195"/>
            </a:srgbClr>
          </a:solidFill>
          <a:ln w="34925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5171" name="AutoShape 12"/>
          <p:cNvSpPr>
            <a:spLocks noChangeArrowheads="1"/>
          </p:cNvSpPr>
          <p:nvPr/>
        </p:nvSpPr>
        <p:spPr bwMode="auto">
          <a:xfrm>
            <a:off x="5219700" y="765175"/>
            <a:ext cx="574675" cy="792163"/>
          </a:xfrm>
          <a:prstGeom prst="roundRect">
            <a:avLst>
              <a:gd name="adj" fmla="val 16667"/>
            </a:avLst>
          </a:prstGeom>
          <a:solidFill>
            <a:srgbClr val="FF9900">
              <a:alpha val="70195"/>
            </a:srgbClr>
          </a:solidFill>
          <a:ln w="34925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cxnSp>
        <p:nvCxnSpPr>
          <p:cNvPr id="135172" name="AutoShape 13"/>
          <p:cNvCxnSpPr>
            <a:cxnSpLocks noChangeShapeType="1"/>
            <a:stCxn id="135170" idx="0"/>
            <a:endCxn id="135171" idx="0"/>
          </p:cNvCxnSpPr>
          <p:nvPr/>
        </p:nvCxnSpPr>
        <p:spPr bwMode="auto">
          <a:xfrm rot="5400000" flipV="1">
            <a:off x="4858544" y="100807"/>
            <a:ext cx="1587" cy="1295400"/>
          </a:xfrm>
          <a:prstGeom prst="curvedConnector3">
            <a:avLst>
              <a:gd name="adj1" fmla="val -30700009"/>
            </a:avLst>
          </a:prstGeom>
          <a:noFill/>
          <a:ln w="76200">
            <a:solidFill>
              <a:srgbClr val="0000F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5173" name="AutoShape 14"/>
          <p:cNvSpPr>
            <a:spLocks noChangeArrowheads="1"/>
          </p:cNvSpPr>
          <p:nvPr/>
        </p:nvSpPr>
        <p:spPr bwMode="auto">
          <a:xfrm>
            <a:off x="3851275" y="1773238"/>
            <a:ext cx="574675" cy="792162"/>
          </a:xfrm>
          <a:prstGeom prst="roundRect">
            <a:avLst>
              <a:gd name="adj" fmla="val 16667"/>
            </a:avLst>
          </a:prstGeom>
          <a:solidFill>
            <a:srgbClr val="FF9900">
              <a:alpha val="70195"/>
            </a:srgbClr>
          </a:solidFill>
          <a:ln w="34925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5174" name="AutoShape 15"/>
          <p:cNvSpPr>
            <a:spLocks noChangeArrowheads="1"/>
          </p:cNvSpPr>
          <p:nvPr/>
        </p:nvSpPr>
        <p:spPr bwMode="auto">
          <a:xfrm>
            <a:off x="5219700" y="1773238"/>
            <a:ext cx="574675" cy="792162"/>
          </a:xfrm>
          <a:prstGeom prst="roundRect">
            <a:avLst>
              <a:gd name="adj" fmla="val 16667"/>
            </a:avLst>
          </a:prstGeom>
          <a:solidFill>
            <a:srgbClr val="FF9900">
              <a:alpha val="70195"/>
            </a:srgbClr>
          </a:solidFill>
          <a:ln w="34925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5175" name="Rectangle 20"/>
          <p:cNvSpPr>
            <a:spLocks noGrp="1" noChangeArrowheads="1"/>
          </p:cNvSpPr>
          <p:nvPr>
            <p:ph type="body" idx="1"/>
          </p:nvPr>
        </p:nvSpPr>
        <p:spPr>
          <a:xfrm>
            <a:off x="684213" y="549275"/>
            <a:ext cx="7772400" cy="5759450"/>
          </a:xfrm>
          <a:noFill/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solidFill>
                  <a:schemeClr val="tx2"/>
                </a:solidFill>
                <a:latin typeface="Times New Roman" pitchFamily="18" charset="0"/>
              </a:rPr>
              <a:t>证</a:t>
            </a:r>
            <a:r>
              <a:rPr lang="en-US" altLang="zh-CN" b="1" dirty="0" smtClean="0">
                <a:solidFill>
                  <a:schemeClr val="tx2"/>
                </a:solidFill>
                <a:latin typeface="Times New Roman" pitchFamily="18" charset="0"/>
              </a:rPr>
              <a:t>:               </a:t>
            </a:r>
            <a:r>
              <a:rPr lang="en-US" altLang="zh-CN" sz="4000" b="1" dirty="0" smtClean="0">
                <a:latin typeface="Times New Roman" pitchFamily="18" charset="0"/>
              </a:rPr>
              <a:t>k  …  </a:t>
            </a:r>
            <a:r>
              <a:rPr lang="en-US" altLang="zh-CN" sz="4000" b="1" dirty="0" err="1" smtClean="0">
                <a:latin typeface="Times New Roman" pitchFamily="18" charset="0"/>
              </a:rPr>
              <a:t>i</a:t>
            </a:r>
            <a:r>
              <a:rPr lang="en-US" altLang="zh-CN" sz="4000" b="1" dirty="0" smtClean="0">
                <a:latin typeface="Times New Roman" pitchFamily="18" charset="0"/>
              </a:rPr>
              <a:t>   m   j   …  r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4000" b="1" dirty="0" smtClean="0">
                <a:latin typeface="Times New Roman" pitchFamily="18" charset="0"/>
              </a:rPr>
              <a:t>                k  …  j   m   </a:t>
            </a:r>
            <a:r>
              <a:rPr lang="en-US" altLang="zh-CN" sz="4000" b="1" dirty="0" err="1" smtClean="0">
                <a:latin typeface="Times New Roman" pitchFamily="18" charset="0"/>
              </a:rPr>
              <a:t>i</a:t>
            </a:r>
            <a:r>
              <a:rPr lang="en-US" altLang="zh-CN" sz="4000" b="1" dirty="0" smtClean="0">
                <a:latin typeface="Times New Roman" pitchFamily="18" charset="0"/>
              </a:rPr>
              <a:t>   …  r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3) </a:t>
            </a:r>
            <a:r>
              <a:rPr lang="zh-CN" altLang="en-US" b="1" dirty="0" smtClean="0">
                <a:latin typeface="Times New Roman" pitchFamily="18" charset="0"/>
              </a:rPr>
              <a:t>最后</a:t>
            </a:r>
            <a:r>
              <a:rPr lang="en-US" altLang="zh-CN" b="1" dirty="0" smtClean="0">
                <a:latin typeface="Times New Roman" pitchFamily="18" charset="0"/>
              </a:rPr>
              <a:t>, </a:t>
            </a:r>
            <a:r>
              <a:rPr lang="zh-CN" altLang="en-US" b="1" dirty="0" smtClean="0">
                <a:latin typeface="Times New Roman" pitchFamily="18" charset="0"/>
              </a:rPr>
              <a:t>数对  </a:t>
            </a:r>
            <a:r>
              <a:rPr lang="en-US" altLang="zh-CN" b="1" dirty="0" err="1" smtClean="0">
                <a:latin typeface="Times New Roman" pitchFamily="18" charset="0"/>
              </a:rPr>
              <a:t>i</a:t>
            </a:r>
            <a:r>
              <a:rPr lang="en-US" altLang="zh-CN" b="1" dirty="0" smtClean="0">
                <a:latin typeface="Times New Roman" pitchFamily="18" charset="0"/>
              </a:rPr>
              <a:t> j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</a:t>
            </a:r>
            <a:r>
              <a:rPr lang="en-US" altLang="zh-CN" b="1" dirty="0" smtClean="0">
                <a:latin typeface="Times New Roman" pitchFamily="18" charset="0"/>
              </a:rPr>
              <a:t> j </a:t>
            </a:r>
            <a:r>
              <a:rPr lang="en-US" altLang="zh-CN" b="1" dirty="0" err="1" smtClean="0">
                <a:latin typeface="Times New Roman" pitchFamily="18" charset="0"/>
              </a:rPr>
              <a:t>i</a:t>
            </a: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zh-CN" altLang="en-US" b="1" dirty="0" smtClean="0">
                <a:latin typeface="Times New Roman" pitchFamily="18" charset="0"/>
              </a:rPr>
              <a:t>改变一次奇偶性</a:t>
            </a:r>
            <a:r>
              <a:rPr lang="en-US" altLang="zh-CN" b="1" dirty="0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综合以上三种情况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>
                <a:latin typeface="Times New Roman" pitchFamily="18" charset="0"/>
              </a:rPr>
              <a:t>  </a:t>
            </a:r>
            <a:r>
              <a:rPr lang="zh-CN" altLang="en-US" b="1" dirty="0" smtClean="0">
                <a:latin typeface="Times New Roman" pitchFamily="18" charset="0"/>
              </a:rPr>
              <a:t>作一次对换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排列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的奇偶性一定改变</a:t>
            </a:r>
            <a:r>
              <a:rPr lang="en-US" altLang="zh-CN" b="1" dirty="0" smtClean="0">
                <a:latin typeface="Times New Roman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 dirty="0" smtClean="0"/>
              <a:t>利用</a:t>
            </a:r>
            <a:r>
              <a:rPr lang="zh-CN" altLang="en-US" sz="4000" b="1" dirty="0" smtClean="0">
                <a:latin typeface="Times New Roman" pitchFamily="18" charset="0"/>
              </a:rPr>
              <a:t>对换计算排列奇偶性</a:t>
            </a:r>
          </a:p>
        </p:txBody>
      </p:sp>
      <p:sp>
        <p:nvSpPr>
          <p:cNvPr id="133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  </a:t>
            </a:r>
            <a:r>
              <a:rPr lang="zh-CN" altLang="en-US" sz="3600" b="1" dirty="0">
                <a:latin typeface="Times New Roman" pitchFamily="18" charset="0"/>
              </a:rPr>
              <a:t> </a:t>
            </a:r>
            <a:r>
              <a:rPr lang="zh-CN" altLang="en-US" sz="3600" b="1" dirty="0" smtClean="0">
                <a:latin typeface="Times New Roman" pitchFamily="18" charset="0"/>
              </a:rPr>
              <a:t>    </a:t>
            </a:r>
            <a:r>
              <a:rPr lang="en-US" altLang="zh-CN" sz="3600" b="1" dirty="0" smtClean="0">
                <a:latin typeface="Times New Roman" pitchFamily="18" charset="0"/>
              </a:rPr>
              <a:t>n </a:t>
            </a:r>
            <a:r>
              <a:rPr lang="zh-CN" altLang="en-US" sz="3600" b="1" dirty="0" smtClean="0">
                <a:latin typeface="Times New Roman" pitchFamily="18" charset="0"/>
              </a:rPr>
              <a:t>元排列都可用不超过 </a:t>
            </a:r>
            <a:r>
              <a:rPr lang="en-US" altLang="zh-CN" sz="3600" b="1" dirty="0" smtClean="0">
                <a:latin typeface="Times New Roman" pitchFamily="18" charset="0"/>
              </a:rPr>
              <a:t>n - 1 </a:t>
            </a:r>
            <a:r>
              <a:rPr lang="zh-CN" altLang="en-US" sz="3600" b="1" dirty="0" smtClean="0">
                <a:latin typeface="Times New Roman" pitchFamily="18" charset="0"/>
              </a:rPr>
              <a:t>次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dirty="0" smtClean="0">
                <a:latin typeface="Times New Roman" pitchFamily="18" charset="0"/>
              </a:rPr>
              <a:t>       对换变为标准排列  </a:t>
            </a:r>
            <a:r>
              <a:rPr lang="en-US" altLang="zh-CN" sz="3600" b="1" dirty="0" smtClean="0">
                <a:latin typeface="Times New Roman" pitchFamily="18" charset="0"/>
              </a:rPr>
              <a:t>1 2 3 </a:t>
            </a:r>
            <a:r>
              <a:rPr lang="en-US" altLang="zh-CN" sz="3600" b="1" dirty="0" smtClean="0"/>
              <a:t>…</a:t>
            </a:r>
            <a:r>
              <a:rPr lang="en-US" altLang="zh-CN" sz="3600" b="1" dirty="0" smtClean="0">
                <a:latin typeface="Times New Roman" pitchFamily="18" charset="0"/>
              </a:rPr>
              <a:t> n .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sz="3600" b="1" dirty="0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 smtClean="0"/>
              <a:t>例：计算以下排列的奇偶性</a:t>
            </a:r>
          </a:p>
        </p:txBody>
      </p:sp>
      <p:sp>
        <p:nvSpPr>
          <p:cNvPr id="1415173" name="Rectangle 5"/>
          <p:cNvSpPr>
            <a:spLocks noChangeArrowheads="1"/>
          </p:cNvSpPr>
          <p:nvPr/>
        </p:nvSpPr>
        <p:spPr bwMode="auto">
          <a:xfrm>
            <a:off x="5219700" y="1628775"/>
            <a:ext cx="431800" cy="576263"/>
          </a:xfrm>
          <a:prstGeom prst="rect">
            <a:avLst/>
          </a:prstGeom>
          <a:solidFill>
            <a:srgbClr val="FFCC00">
              <a:alpha val="34117"/>
            </a:srgbClr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415174" name="Rectangle 6"/>
          <p:cNvSpPr>
            <a:spLocks noChangeArrowheads="1"/>
          </p:cNvSpPr>
          <p:nvPr/>
        </p:nvSpPr>
        <p:spPr bwMode="auto">
          <a:xfrm>
            <a:off x="2700338" y="1628775"/>
            <a:ext cx="431800" cy="576263"/>
          </a:xfrm>
          <a:prstGeom prst="rect">
            <a:avLst/>
          </a:prstGeom>
          <a:solidFill>
            <a:srgbClr val="FFCC00">
              <a:alpha val="34117"/>
            </a:srgbClr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415175" name="Rectangle 7"/>
          <p:cNvSpPr>
            <a:spLocks noChangeArrowheads="1"/>
          </p:cNvSpPr>
          <p:nvPr/>
        </p:nvSpPr>
        <p:spPr bwMode="auto">
          <a:xfrm>
            <a:off x="5795963" y="2420938"/>
            <a:ext cx="431800" cy="576262"/>
          </a:xfrm>
          <a:prstGeom prst="rect">
            <a:avLst/>
          </a:prstGeom>
          <a:solidFill>
            <a:srgbClr val="FFCC00">
              <a:alpha val="34117"/>
            </a:srgbClr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415176" name="Rectangle 8"/>
          <p:cNvSpPr>
            <a:spLocks noChangeArrowheads="1"/>
          </p:cNvSpPr>
          <p:nvPr/>
        </p:nvSpPr>
        <p:spPr bwMode="auto">
          <a:xfrm>
            <a:off x="3276600" y="2420938"/>
            <a:ext cx="431800" cy="576262"/>
          </a:xfrm>
          <a:prstGeom prst="rect">
            <a:avLst/>
          </a:prstGeom>
          <a:solidFill>
            <a:srgbClr val="FFCC00">
              <a:alpha val="34117"/>
            </a:srgbClr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415177" name="Rectangle 9"/>
          <p:cNvSpPr>
            <a:spLocks noChangeArrowheads="1"/>
          </p:cNvSpPr>
          <p:nvPr/>
        </p:nvSpPr>
        <p:spPr bwMode="auto">
          <a:xfrm>
            <a:off x="5795963" y="3141663"/>
            <a:ext cx="431800" cy="576262"/>
          </a:xfrm>
          <a:prstGeom prst="rect">
            <a:avLst/>
          </a:prstGeom>
          <a:solidFill>
            <a:srgbClr val="FFCC00">
              <a:alpha val="34117"/>
            </a:srgbClr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415178" name="Rectangle 10"/>
          <p:cNvSpPr>
            <a:spLocks noChangeArrowheads="1"/>
          </p:cNvSpPr>
          <p:nvPr/>
        </p:nvSpPr>
        <p:spPr bwMode="auto">
          <a:xfrm>
            <a:off x="3779838" y="3141663"/>
            <a:ext cx="431800" cy="576262"/>
          </a:xfrm>
          <a:prstGeom prst="rect">
            <a:avLst/>
          </a:prstGeom>
          <a:solidFill>
            <a:srgbClr val="FFCC00">
              <a:alpha val="34117"/>
            </a:srgbClr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415179" name="Rectangle 11"/>
          <p:cNvSpPr>
            <a:spLocks noChangeArrowheads="1"/>
          </p:cNvSpPr>
          <p:nvPr/>
        </p:nvSpPr>
        <p:spPr bwMode="auto">
          <a:xfrm>
            <a:off x="6300788" y="3860800"/>
            <a:ext cx="431800" cy="576263"/>
          </a:xfrm>
          <a:prstGeom prst="rect">
            <a:avLst/>
          </a:prstGeom>
          <a:solidFill>
            <a:srgbClr val="FFCC00">
              <a:alpha val="34117"/>
            </a:srgbClr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415180" name="Rectangle 12"/>
          <p:cNvSpPr>
            <a:spLocks noChangeArrowheads="1"/>
          </p:cNvSpPr>
          <p:nvPr/>
        </p:nvSpPr>
        <p:spPr bwMode="auto">
          <a:xfrm>
            <a:off x="4284663" y="3860800"/>
            <a:ext cx="431800" cy="576263"/>
          </a:xfrm>
          <a:prstGeom prst="rect">
            <a:avLst/>
          </a:prstGeom>
          <a:solidFill>
            <a:srgbClr val="FFCC00">
              <a:alpha val="34117"/>
            </a:srgbClr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415181" name="Rectangle 13"/>
          <p:cNvSpPr>
            <a:spLocks noChangeArrowheads="1"/>
          </p:cNvSpPr>
          <p:nvPr/>
        </p:nvSpPr>
        <p:spPr bwMode="auto">
          <a:xfrm>
            <a:off x="6300788" y="4581525"/>
            <a:ext cx="431800" cy="576263"/>
          </a:xfrm>
          <a:prstGeom prst="rect">
            <a:avLst/>
          </a:prstGeom>
          <a:solidFill>
            <a:srgbClr val="FFCC00">
              <a:alpha val="34117"/>
            </a:srgbClr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415182" name="Rectangle 14"/>
          <p:cNvSpPr>
            <a:spLocks noChangeArrowheads="1"/>
          </p:cNvSpPr>
          <p:nvPr/>
        </p:nvSpPr>
        <p:spPr bwMode="auto">
          <a:xfrm>
            <a:off x="4787900" y="4581525"/>
            <a:ext cx="431800" cy="576263"/>
          </a:xfrm>
          <a:prstGeom prst="rect">
            <a:avLst/>
          </a:prstGeom>
          <a:solidFill>
            <a:srgbClr val="FFCC00">
              <a:alpha val="34117"/>
            </a:srgbClr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1415189" name="Object 21"/>
          <p:cNvGraphicFramePr>
            <a:graphicFrameLocks noChangeAspect="1"/>
          </p:cNvGraphicFramePr>
          <p:nvPr/>
        </p:nvGraphicFramePr>
        <p:xfrm>
          <a:off x="7092950" y="1628775"/>
          <a:ext cx="1412875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59" name="公式" r:id="rId3" imgW="482181" imgH="215713" progId="Equation.3">
                  <p:embed/>
                </p:oleObj>
              </mc:Choice>
              <mc:Fallback>
                <p:oleObj name="公式" r:id="rId3" imgW="482181" imgH="215713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2950" y="1628775"/>
                        <a:ext cx="1412875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5190" name="AutoShape 22"/>
          <p:cNvSpPr>
            <a:spLocks noChangeArrowheads="1"/>
          </p:cNvSpPr>
          <p:nvPr/>
        </p:nvSpPr>
        <p:spPr bwMode="auto">
          <a:xfrm>
            <a:off x="2051050" y="4941888"/>
            <a:ext cx="485775" cy="647700"/>
          </a:xfrm>
          <a:prstGeom prst="up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415191" name="AutoShape 23"/>
          <p:cNvSpPr>
            <a:spLocks noChangeArrowheads="1"/>
          </p:cNvSpPr>
          <p:nvPr/>
        </p:nvSpPr>
        <p:spPr bwMode="auto">
          <a:xfrm>
            <a:off x="2051050" y="4149725"/>
            <a:ext cx="485775" cy="647700"/>
          </a:xfrm>
          <a:prstGeom prst="upArrow">
            <a:avLst>
              <a:gd name="adj1" fmla="val 50000"/>
              <a:gd name="adj2" fmla="val 33333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415192" name="AutoShape 24"/>
          <p:cNvSpPr>
            <a:spLocks noChangeArrowheads="1"/>
          </p:cNvSpPr>
          <p:nvPr/>
        </p:nvSpPr>
        <p:spPr bwMode="auto">
          <a:xfrm>
            <a:off x="2051050" y="3357563"/>
            <a:ext cx="485775" cy="647700"/>
          </a:xfrm>
          <a:prstGeom prst="up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415193" name="AutoShape 25"/>
          <p:cNvSpPr>
            <a:spLocks noChangeArrowheads="1"/>
          </p:cNvSpPr>
          <p:nvPr/>
        </p:nvSpPr>
        <p:spPr bwMode="auto">
          <a:xfrm>
            <a:off x="2051050" y="2636838"/>
            <a:ext cx="485775" cy="647700"/>
          </a:xfrm>
          <a:prstGeom prst="upArrow">
            <a:avLst>
              <a:gd name="adj1" fmla="val 50000"/>
              <a:gd name="adj2" fmla="val 33333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415194" name="AutoShape 26"/>
          <p:cNvSpPr>
            <a:spLocks noChangeArrowheads="1"/>
          </p:cNvSpPr>
          <p:nvPr/>
        </p:nvSpPr>
        <p:spPr bwMode="auto">
          <a:xfrm>
            <a:off x="2051050" y="1844675"/>
            <a:ext cx="485775" cy="647700"/>
          </a:xfrm>
          <a:prstGeom prst="up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1415195" name="Object 27"/>
          <p:cNvGraphicFramePr>
            <a:graphicFrameLocks noChangeAspect="1"/>
          </p:cNvGraphicFramePr>
          <p:nvPr/>
        </p:nvGraphicFramePr>
        <p:xfrm>
          <a:off x="7524750" y="5373688"/>
          <a:ext cx="5715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60" name="公式" r:id="rId5" imgW="228501" imgH="215806" progId="Equation.3">
                  <p:embed/>
                </p:oleObj>
              </mc:Choice>
              <mc:Fallback>
                <p:oleObj name="公式" r:id="rId5" imgW="228501" imgH="215806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4750" y="5373688"/>
                        <a:ext cx="571500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5196" name="Object 28"/>
          <p:cNvGraphicFramePr>
            <a:graphicFrameLocks noChangeAspect="1"/>
          </p:cNvGraphicFramePr>
          <p:nvPr/>
        </p:nvGraphicFramePr>
        <p:xfrm>
          <a:off x="7596188" y="4581525"/>
          <a:ext cx="53975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61" name="公式" r:id="rId7" imgW="215713" imgH="241091" progId="Equation.3">
                  <p:embed/>
                </p:oleObj>
              </mc:Choice>
              <mc:Fallback>
                <p:oleObj name="公式" r:id="rId7" imgW="215713" imgH="241091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6188" y="4581525"/>
                        <a:ext cx="539750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5197" name="Object 29"/>
          <p:cNvGraphicFramePr>
            <a:graphicFrameLocks noChangeAspect="1"/>
          </p:cNvGraphicFramePr>
          <p:nvPr/>
        </p:nvGraphicFramePr>
        <p:xfrm>
          <a:off x="7524750" y="3933825"/>
          <a:ext cx="5715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62" name="公式" r:id="rId9" imgW="228501" imgH="215806" progId="Equation.3">
                  <p:embed/>
                </p:oleObj>
              </mc:Choice>
              <mc:Fallback>
                <p:oleObj name="公式" r:id="rId9" imgW="228501" imgH="215806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4750" y="3933825"/>
                        <a:ext cx="571500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5198" name="Object 30"/>
          <p:cNvGraphicFramePr>
            <a:graphicFrameLocks noChangeAspect="1"/>
          </p:cNvGraphicFramePr>
          <p:nvPr/>
        </p:nvGraphicFramePr>
        <p:xfrm>
          <a:off x="7596188" y="3213100"/>
          <a:ext cx="53975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63" name="公式" r:id="rId11" imgW="215713" imgH="241091" progId="Equation.3">
                  <p:embed/>
                </p:oleObj>
              </mc:Choice>
              <mc:Fallback>
                <p:oleObj name="公式" r:id="rId11" imgW="215713" imgH="241091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6188" y="3213100"/>
                        <a:ext cx="539750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5199" name="Object 31"/>
          <p:cNvGraphicFramePr>
            <a:graphicFrameLocks noChangeAspect="1"/>
          </p:cNvGraphicFramePr>
          <p:nvPr/>
        </p:nvGraphicFramePr>
        <p:xfrm>
          <a:off x="7524750" y="2420938"/>
          <a:ext cx="5715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64" name="公式" r:id="rId12" imgW="228501" imgH="215806" progId="Equation.3">
                  <p:embed/>
                </p:oleObj>
              </mc:Choice>
              <mc:Fallback>
                <p:oleObj name="公式" r:id="rId12" imgW="228501" imgH="215806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4750" y="2420938"/>
                        <a:ext cx="571500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5202" name="Rectangle 3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mtClean="0"/>
              <a:t>                    </a:t>
            </a:r>
            <a:r>
              <a:rPr lang="en-US" altLang="zh-CN" sz="4000" b="1" smtClean="0">
                <a:latin typeface="Times New Roman" pitchFamily="18" charset="0"/>
              </a:rPr>
              <a:t>6  3  7  5  8  1  2  4</a:t>
            </a:r>
          </a:p>
          <a:p>
            <a:pPr eaLnBrk="1" hangingPunct="1">
              <a:buFontTx/>
              <a:buNone/>
            </a:pPr>
            <a:r>
              <a:rPr lang="en-US" altLang="zh-CN" sz="4000" b="1" smtClean="0">
                <a:latin typeface="Times New Roman" pitchFamily="18" charset="0"/>
              </a:rPr>
              <a:t>                  1  3  7  5  8  6  2  4</a:t>
            </a:r>
          </a:p>
          <a:p>
            <a:pPr eaLnBrk="1" hangingPunct="1">
              <a:buFontTx/>
              <a:buNone/>
            </a:pPr>
            <a:r>
              <a:rPr lang="en-US" altLang="zh-CN" sz="4000" b="1" smtClean="0">
                <a:latin typeface="Times New Roman" pitchFamily="18" charset="0"/>
              </a:rPr>
              <a:t>                  1  2  7  5  8  6  3  4</a:t>
            </a:r>
          </a:p>
          <a:p>
            <a:pPr eaLnBrk="1" hangingPunct="1">
              <a:buFontTx/>
              <a:buNone/>
            </a:pPr>
            <a:r>
              <a:rPr lang="en-US" altLang="zh-CN" sz="4000" b="1" smtClean="0">
                <a:latin typeface="Times New Roman" pitchFamily="18" charset="0"/>
              </a:rPr>
              <a:t>                  1  2  3  5  8  6  7  4</a:t>
            </a:r>
          </a:p>
          <a:p>
            <a:pPr eaLnBrk="1" hangingPunct="1">
              <a:buFontTx/>
              <a:buNone/>
            </a:pPr>
            <a:r>
              <a:rPr lang="en-US" altLang="zh-CN" sz="4000" b="1" smtClean="0">
                <a:latin typeface="Times New Roman" pitchFamily="18" charset="0"/>
              </a:rPr>
              <a:t>                  1  2  3  4  8  6  7  5</a:t>
            </a:r>
          </a:p>
          <a:p>
            <a:pPr eaLnBrk="1" hangingPunct="1">
              <a:buFontTx/>
              <a:buNone/>
            </a:pPr>
            <a:r>
              <a:rPr lang="en-US" altLang="zh-CN" sz="4000" b="1" smtClean="0">
                <a:latin typeface="Times New Roman" pitchFamily="18" charset="0"/>
              </a:rPr>
              <a:t>                  1  2  3  4  5  6  7  8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15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15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1415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15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415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1415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15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415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1000"/>
                                        <p:tgtEl>
                                          <p:spTgt spid="1415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415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415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1000"/>
                                        <p:tgtEl>
                                          <p:spTgt spid="1415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415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415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1000"/>
                                        <p:tgtEl>
                                          <p:spTgt spid="1415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415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415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415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4" dur="500"/>
                                        <p:tgtEl>
                                          <p:spTgt spid="1415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415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415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415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5" dur="500"/>
                                        <p:tgtEl>
                                          <p:spTgt spid="1415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415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415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415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6" dur="500"/>
                                        <p:tgtEl>
                                          <p:spTgt spid="1415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8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415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415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415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7" dur="500"/>
                                        <p:tgtEl>
                                          <p:spTgt spid="1415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415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415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1415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8" dur="500"/>
                                        <p:tgtEl>
                                          <p:spTgt spid="1415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415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415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5173" grpId="0" animBg="1"/>
      <p:bldP spid="1415174" grpId="0" animBg="1"/>
      <p:bldP spid="1415175" grpId="0" animBg="1"/>
      <p:bldP spid="1415176" grpId="0" animBg="1"/>
      <p:bldP spid="1415177" grpId="0" animBg="1"/>
      <p:bldP spid="1415178" grpId="0" animBg="1"/>
      <p:bldP spid="1415179" grpId="0" animBg="1"/>
      <p:bldP spid="1415180" grpId="0" animBg="1"/>
      <p:bldP spid="1415181" grpId="0" animBg="1"/>
      <p:bldP spid="1415182" grpId="0" animBg="1"/>
      <p:bldP spid="1415190" grpId="0" animBg="1"/>
      <p:bldP spid="1415191" grpId="0" animBg="1"/>
      <p:bldP spid="1415192" grpId="0" animBg="1"/>
      <p:bldP spid="1415193" grpId="0" animBg="1"/>
      <p:bldP spid="141519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 dirty="0" smtClean="0"/>
              <a:t>利用</a:t>
            </a:r>
            <a:r>
              <a:rPr lang="zh-CN" altLang="en-US" sz="4000" b="1" dirty="0" smtClean="0">
                <a:latin typeface="Times New Roman" pitchFamily="18" charset="0"/>
              </a:rPr>
              <a:t>对换计算排列奇偶性</a:t>
            </a:r>
          </a:p>
        </p:txBody>
      </p:sp>
      <p:sp>
        <p:nvSpPr>
          <p:cNvPr id="133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  </a:t>
            </a:r>
            <a:r>
              <a:rPr lang="zh-CN" altLang="en-US" sz="3600" b="1" dirty="0">
                <a:latin typeface="Times New Roman" pitchFamily="18" charset="0"/>
              </a:rPr>
              <a:t> </a:t>
            </a:r>
            <a:r>
              <a:rPr lang="zh-CN" altLang="en-US" sz="3600" b="1" dirty="0" smtClean="0">
                <a:latin typeface="Times New Roman" pitchFamily="18" charset="0"/>
              </a:rPr>
              <a:t>    </a:t>
            </a:r>
            <a:r>
              <a:rPr lang="en-US" altLang="zh-CN" sz="3600" b="1" dirty="0" smtClean="0">
                <a:latin typeface="Times New Roman" pitchFamily="18" charset="0"/>
              </a:rPr>
              <a:t>n </a:t>
            </a:r>
            <a:r>
              <a:rPr lang="zh-CN" altLang="en-US" sz="3600" b="1" dirty="0" smtClean="0">
                <a:latin typeface="Times New Roman" pitchFamily="18" charset="0"/>
              </a:rPr>
              <a:t>元排列都可用不超过 </a:t>
            </a:r>
            <a:r>
              <a:rPr lang="en-US" altLang="zh-CN" sz="3600" b="1" dirty="0" smtClean="0">
                <a:latin typeface="Times New Roman" pitchFamily="18" charset="0"/>
              </a:rPr>
              <a:t>n - 1 </a:t>
            </a:r>
            <a:r>
              <a:rPr lang="zh-CN" altLang="en-US" sz="3600" b="1" dirty="0" smtClean="0">
                <a:latin typeface="Times New Roman" pitchFamily="18" charset="0"/>
              </a:rPr>
              <a:t>次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dirty="0" smtClean="0">
                <a:latin typeface="Times New Roman" pitchFamily="18" charset="0"/>
              </a:rPr>
              <a:t>  对换变为标准排列 </a:t>
            </a:r>
            <a:r>
              <a:rPr lang="en-US" altLang="zh-CN" sz="3600" b="1" dirty="0" smtClean="0">
                <a:latin typeface="Times New Roman" pitchFamily="18" charset="0"/>
              </a:rPr>
              <a:t>1 2 3 </a:t>
            </a:r>
            <a:r>
              <a:rPr lang="en-US" altLang="zh-CN" sz="3600" b="1" dirty="0" smtClean="0"/>
              <a:t>…</a:t>
            </a:r>
            <a:r>
              <a:rPr lang="en-US" altLang="zh-CN" sz="3600" b="1" dirty="0" smtClean="0">
                <a:latin typeface="Times New Roman" pitchFamily="18" charset="0"/>
              </a:rPr>
              <a:t> n .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sz="3600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  </a:t>
            </a:r>
            <a:r>
              <a:rPr lang="zh-CN" altLang="en-US" sz="3600" b="1" dirty="0" smtClean="0">
                <a:latin typeface="Times New Roman" pitchFamily="18" charset="0"/>
              </a:rPr>
              <a:t>问题* </a:t>
            </a:r>
            <a:r>
              <a:rPr lang="en-US" altLang="zh-CN" sz="3600" b="1" dirty="0" smtClean="0">
                <a:latin typeface="Times New Roman" pitchFamily="18" charset="0"/>
              </a:rPr>
              <a:t>:  n - 1 </a:t>
            </a:r>
            <a:r>
              <a:rPr lang="zh-CN" altLang="en-US" sz="3600" b="1" dirty="0" smtClean="0">
                <a:latin typeface="Times New Roman" pitchFamily="18" charset="0"/>
              </a:rPr>
              <a:t>次能否改为 </a:t>
            </a:r>
            <a:r>
              <a:rPr lang="en-US" altLang="zh-CN" sz="3600" b="1" dirty="0" smtClean="0">
                <a:latin typeface="Times New Roman" pitchFamily="18" charset="0"/>
              </a:rPr>
              <a:t>n - 2 </a:t>
            </a:r>
            <a:r>
              <a:rPr lang="zh-CN" altLang="en-US" sz="3600" b="1" dirty="0" smtClean="0">
                <a:latin typeface="Times New Roman" pitchFamily="18" charset="0"/>
              </a:rPr>
              <a:t>次</a:t>
            </a:r>
            <a:r>
              <a:rPr lang="en-US" altLang="zh-CN" sz="3600" b="1" dirty="0" smtClean="0">
                <a:latin typeface="Times New Roman" pitchFamily="18" charset="0"/>
              </a:rPr>
              <a:t>?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      </a:t>
            </a:r>
            <a:r>
              <a:rPr lang="zh-CN" altLang="en-US" sz="3600" b="1" dirty="0">
                <a:latin typeface="Times New Roman" pitchFamily="18" charset="0"/>
              </a:rPr>
              <a:t> </a:t>
            </a:r>
            <a:r>
              <a:rPr lang="zh-CN" altLang="en-US" sz="3600" b="1" dirty="0" smtClean="0">
                <a:latin typeface="Times New Roman" pitchFamily="18" charset="0"/>
              </a:rPr>
              <a:t>         </a:t>
            </a:r>
            <a:r>
              <a:rPr lang="en-US" altLang="zh-CN" sz="3600" b="1" dirty="0">
                <a:latin typeface="Times New Roman" pitchFamily="18" charset="0"/>
              </a:rPr>
              <a:t>(</a:t>
            </a:r>
            <a:r>
              <a:rPr lang="zh-CN" altLang="en-US" sz="3600" b="1" dirty="0" smtClean="0">
                <a:latin typeface="Times New Roman" pitchFamily="18" charset="0"/>
              </a:rPr>
              <a:t>考察排列  </a:t>
            </a:r>
            <a:r>
              <a:rPr lang="en-US" altLang="zh-CN" sz="3600" b="1" dirty="0" smtClean="0">
                <a:latin typeface="Times New Roman" pitchFamily="18" charset="0"/>
              </a:rPr>
              <a:t>2 3 … n 1 )</a:t>
            </a:r>
          </a:p>
        </p:txBody>
      </p:sp>
    </p:spTree>
    <p:extLst>
      <p:ext uri="{BB962C8B-B14F-4D97-AF65-F5344CB8AC3E}">
        <p14:creationId xmlns:p14="http://schemas.microsoft.com/office/powerpoint/2010/main" val="1788137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3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3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3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3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44675"/>
            <a:ext cx="8229600" cy="4281488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</a:t>
            </a:r>
            <a:r>
              <a:rPr lang="zh-CN" altLang="en-US" sz="3600" b="1" smtClean="0">
                <a:latin typeface="Times New Roman" pitchFamily="18" charset="0"/>
              </a:rPr>
              <a:t>设 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j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j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sz="3600" smtClean="0">
                <a:latin typeface="Times New Roman" pitchFamily="18" charset="0"/>
              </a:rPr>
              <a:t>…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j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sz="3600" b="1" smtClean="0">
                <a:latin typeface="Times New Roman" pitchFamily="18" charset="0"/>
              </a:rPr>
              <a:t> </a:t>
            </a:r>
            <a:r>
              <a:rPr lang="zh-CN" altLang="en-US" sz="3600" b="1" smtClean="0">
                <a:latin typeface="Times New Roman" pitchFamily="18" charset="0"/>
              </a:rPr>
              <a:t>是一个 </a:t>
            </a:r>
            <a:r>
              <a:rPr lang="en-US" altLang="zh-CN" sz="3600" b="1" smtClean="0">
                <a:latin typeface="Times New Roman" pitchFamily="18" charset="0"/>
              </a:rPr>
              <a:t>n </a:t>
            </a:r>
            <a:r>
              <a:rPr lang="zh-CN" altLang="en-US" sz="3600" b="1" smtClean="0">
                <a:latin typeface="Times New Roman" pitchFamily="18" charset="0"/>
              </a:rPr>
              <a:t>元排列</a:t>
            </a:r>
            <a:r>
              <a:rPr lang="en-US" altLang="zh-CN" sz="3600" b="1" smtClean="0">
                <a:latin typeface="Times New Roman" pitchFamily="18" charset="0"/>
              </a:rPr>
              <a:t>.  </a:t>
            </a:r>
            <a:r>
              <a:rPr lang="zh-CN" altLang="en-US" sz="3600" b="1" smtClean="0">
                <a:latin typeface="Times New Roman" pitchFamily="18" charset="0"/>
              </a:rPr>
              <a:t>定义</a:t>
            </a:r>
          </a:p>
          <a:p>
            <a:pPr eaLnBrk="1" hangingPunct="1"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</a:t>
            </a:r>
          </a:p>
        </p:txBody>
      </p:sp>
      <p:graphicFrame>
        <p:nvGraphicFramePr>
          <p:cNvPr id="138243" name="Object 4"/>
          <p:cNvGraphicFramePr>
            <a:graphicFrameLocks noChangeAspect="1"/>
          </p:cNvGraphicFramePr>
          <p:nvPr/>
        </p:nvGraphicFramePr>
        <p:xfrm>
          <a:off x="395288" y="3068638"/>
          <a:ext cx="7993062" cy="1179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53" name="公式" r:id="rId3" imgW="2590800" imgH="381000" progId="Equation.3">
                  <p:embed/>
                </p:oleObj>
              </mc:Choice>
              <mc:Fallback>
                <p:oleObj name="公式" r:id="rId3" imgW="2590800" imgH="381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3068638"/>
                        <a:ext cx="7993062" cy="1179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8244" name="Picture 6" descr="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245" name="Rectangle 8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排列分奇偶</a:t>
            </a:r>
          </a:p>
        </p:txBody>
      </p:sp>
      <p:graphicFrame>
        <p:nvGraphicFramePr>
          <p:cNvPr id="138246" name="Object 9"/>
          <p:cNvGraphicFramePr>
            <a:graphicFrameLocks noChangeAspect="1"/>
          </p:cNvGraphicFramePr>
          <p:nvPr/>
        </p:nvGraphicFramePr>
        <p:xfrm>
          <a:off x="3419475" y="4437063"/>
          <a:ext cx="5407025" cy="157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54" name="公式" r:id="rId6" imgW="1752600" imgH="508000" progId="Equation.3">
                  <p:embed/>
                </p:oleObj>
              </mc:Choice>
              <mc:Fallback>
                <p:oleObj name="公式" r:id="rId6" imgW="1752600" imgH="5080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4437063"/>
                        <a:ext cx="5407025" cy="157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635" name="Rectangle 3"/>
          <p:cNvSpPr>
            <a:spLocks noChangeArrowheads="1"/>
          </p:cNvSpPr>
          <p:nvPr/>
        </p:nvSpPr>
        <p:spPr bwMode="auto">
          <a:xfrm>
            <a:off x="2771800" y="1878612"/>
            <a:ext cx="4608512" cy="574178"/>
          </a:xfrm>
          <a:prstGeom prst="rect">
            <a:avLst/>
          </a:prstGeom>
          <a:solidFill>
            <a:srgbClr val="FF99CC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pic>
        <p:nvPicPr>
          <p:cNvPr id="19" name="Picture 12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73322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3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  <a:noFill/>
        </p:spPr>
        <p:txBody>
          <a:bodyPr/>
          <a:lstStyle/>
          <a:p>
            <a:pPr algn="just" eaLnBrk="1" hangingPunct="1"/>
            <a:r>
              <a:rPr lang="en-US" altLang="zh-CN" b="1" dirty="0" smtClean="0"/>
              <a:t>          </a:t>
            </a:r>
            <a:r>
              <a:rPr lang="en-US" altLang="zh-CN" sz="4000" b="1" dirty="0" smtClean="0">
                <a:solidFill>
                  <a:schemeClr val="bg1"/>
                </a:solidFill>
                <a:latin typeface="Times New Roman" pitchFamily="18" charset="0"/>
              </a:rPr>
              <a:t>n</a:t>
            </a:r>
            <a:r>
              <a:rPr lang="en-US" altLang="zh-CN" sz="4000" b="1" dirty="0" smtClean="0">
                <a:solidFill>
                  <a:schemeClr val="bg1"/>
                </a:solidFill>
              </a:rPr>
              <a:t> </a:t>
            </a:r>
            <a:r>
              <a:rPr lang="zh-CN" altLang="en-US" sz="4000" b="1" dirty="0" smtClean="0">
                <a:solidFill>
                  <a:schemeClr val="bg1"/>
                </a:solidFill>
              </a:rPr>
              <a:t>阶行列式的完全展开式</a:t>
            </a: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2771800" y="2528253"/>
            <a:ext cx="4608512" cy="574178"/>
          </a:xfrm>
          <a:prstGeom prst="rect">
            <a:avLst/>
          </a:prstGeom>
          <a:solidFill>
            <a:srgbClr val="FF99CC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2771800" y="3169656"/>
            <a:ext cx="4608512" cy="475368"/>
          </a:xfrm>
          <a:prstGeom prst="rect">
            <a:avLst/>
          </a:prstGeom>
          <a:solidFill>
            <a:srgbClr val="FF99CC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2771800" y="3743834"/>
            <a:ext cx="4608512" cy="574178"/>
          </a:xfrm>
          <a:prstGeom prst="rect">
            <a:avLst/>
          </a:prstGeom>
          <a:solidFill>
            <a:srgbClr val="FF99CC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" name="圆角矩形 1"/>
          <p:cNvSpPr/>
          <p:nvPr/>
        </p:nvSpPr>
        <p:spPr bwMode="auto">
          <a:xfrm>
            <a:off x="4085119" y="1888750"/>
            <a:ext cx="1003083" cy="578133"/>
          </a:xfrm>
          <a:prstGeom prst="roundRect">
            <a:avLst/>
          </a:prstGeom>
          <a:solidFill>
            <a:srgbClr val="FF00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6377229" y="2539027"/>
            <a:ext cx="1003083" cy="578133"/>
          </a:xfrm>
          <a:prstGeom prst="roundRect">
            <a:avLst/>
          </a:prstGeom>
          <a:solidFill>
            <a:srgbClr val="FF00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8" name="圆角矩形 17"/>
          <p:cNvSpPr/>
          <p:nvPr/>
        </p:nvSpPr>
        <p:spPr bwMode="auto">
          <a:xfrm>
            <a:off x="2771800" y="3743834"/>
            <a:ext cx="1003083" cy="578133"/>
          </a:xfrm>
          <a:prstGeom prst="roundRect">
            <a:avLst/>
          </a:prstGeom>
          <a:solidFill>
            <a:srgbClr val="FF00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75772" y="1916832"/>
                <a:ext cx="7185632" cy="240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400" dirty="0" smtClean="0"/>
                  <a:t>| A | </a:t>
                </a:r>
                <a:r>
                  <a:rPr lang="en-US" altLang="zh-CN" sz="4000" dirty="0" smtClean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400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4000" b="1" i="1" smtClean="0"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4000" b="1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40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𝟏𝟏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40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𝟏𝟐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400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40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𝟏</m:t>
                                  </m:r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40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𝟐𝟏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40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𝟐𝟐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400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40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𝟐</m:t>
                                  </m:r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400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400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/>
                            <m:e>
                              <m:r>
                                <a:rPr lang="en-US" altLang="zh-CN" sz="4000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40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40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400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40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𝒏𝒏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altLang="zh-CN" sz="4000" b="1" i="1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72" y="1916832"/>
                <a:ext cx="7185632" cy="240065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圆角矩形 3"/>
          <p:cNvSpPr/>
          <p:nvPr/>
        </p:nvSpPr>
        <p:spPr bwMode="auto">
          <a:xfrm>
            <a:off x="5120476" y="5269656"/>
            <a:ext cx="995966" cy="614676"/>
          </a:xfrm>
          <a:prstGeom prst="roundRect">
            <a:avLst/>
          </a:prstGeom>
          <a:solidFill>
            <a:srgbClr val="FF00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5" name="圆角矩形 24"/>
          <p:cNvSpPr/>
          <p:nvPr/>
        </p:nvSpPr>
        <p:spPr bwMode="auto">
          <a:xfrm>
            <a:off x="6174422" y="5282255"/>
            <a:ext cx="995966" cy="614676"/>
          </a:xfrm>
          <a:prstGeom prst="roundRect">
            <a:avLst/>
          </a:prstGeom>
          <a:solidFill>
            <a:srgbClr val="FF00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6" name="圆角矩形 25"/>
          <p:cNvSpPr/>
          <p:nvPr/>
        </p:nvSpPr>
        <p:spPr bwMode="auto">
          <a:xfrm>
            <a:off x="7596336" y="5278747"/>
            <a:ext cx="995966" cy="614676"/>
          </a:xfrm>
          <a:prstGeom prst="roundRect">
            <a:avLst/>
          </a:prstGeom>
          <a:solidFill>
            <a:srgbClr val="FF00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775772" y="4869158"/>
                <a:ext cx="7979685" cy="14338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3600" b="1" i="0" smtClean="0">
                              <a:latin typeface="Cambria Math"/>
                            </a:rPr>
                            <m:t>𝐬𝐠𝐧</m:t>
                          </m:r>
                          <m:d>
                            <m:dPr>
                              <m:ctrlPr>
                                <a:rPr lang="en-US" altLang="zh-CN" sz="3600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CN" sz="36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600" i="1">
                                          <a:latin typeface="Cambria Math"/>
                                        </a:rPr>
                                        <m:t>𝒋</m:t>
                                      </m:r>
                                    </m:e>
                                    <m:sub>
                                      <m:r>
                                        <a:rPr lang="en-US" altLang="zh-CN" sz="3600" i="1">
                                          <a:latin typeface="Cambria Math"/>
                                        </a:rPr>
                                        <m:t>𝟏</m:t>
                                      </m:r>
                                      <m:r>
                                        <a:rPr lang="en-US" altLang="zh-CN" sz="3600" b="1" i="1" smtClean="0">
                                          <a:latin typeface="Cambria Math"/>
                                        </a:rPr>
                                        <m:t> </m:t>
                                      </m:r>
                                    </m:sub>
                                  </m:s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⋯</m:t>
                              </m:r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CN" sz="36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  </m:t>
                              </m:r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𝟏</m:t>
                              </m:r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en-US" altLang="zh-CN" sz="36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𝟐</m:t>
                              </m:r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sz="3600" b="1" i="1" smtClean="0">
                              <a:latin typeface="Cambria Math"/>
                            </a:rPr>
                            <m:t>⋯ </m:t>
                          </m:r>
                          <m:sSub>
                            <m:sSubPr>
                              <m:ctrlPr>
                                <a:rPr lang="en-US" altLang="zh-CN" sz="36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𝒏</m:t>
                              </m:r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72" y="4869158"/>
                <a:ext cx="7979685" cy="143385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489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3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013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3635" grpId="0" animBg="1"/>
      <p:bldP spid="13" grpId="0" animBg="1"/>
      <p:bldP spid="14" grpId="0" animBg="1"/>
      <p:bldP spid="15" grpId="0" animBg="1"/>
      <p:bldP spid="2" grpId="0" animBg="1"/>
      <p:bldP spid="17" grpId="0" animBg="1"/>
      <p:bldP spid="18" grpId="0" animBg="1"/>
      <p:bldP spid="4" grpId="0" animBg="1"/>
      <p:bldP spid="25" grpId="0" animBg="1"/>
      <p:bldP spid="2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b="1" smtClean="0"/>
              <a:t>第二章  方阵的行列式</a:t>
            </a:r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  1  </a:t>
            </a:r>
            <a:r>
              <a:rPr lang="zh-CN" altLang="en-US" sz="3600" b="1" smtClean="0">
                <a:latin typeface="Times New Roman" pitchFamily="18" charset="0"/>
              </a:rPr>
              <a:t>排列的奇偶性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 </a:t>
            </a:r>
            <a:r>
              <a:rPr lang="en-US" altLang="zh-CN" sz="3600" b="1" smtClean="0">
                <a:latin typeface="Times New Roman" pitchFamily="18" charset="0"/>
              </a:rPr>
              <a:t>2  </a:t>
            </a:r>
            <a:r>
              <a:rPr lang="zh-CN" altLang="en-US" sz="3600" b="1" smtClean="0">
                <a:latin typeface="Times New Roman" pitchFamily="18" charset="0"/>
              </a:rPr>
              <a:t>行列式的定义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 </a:t>
            </a:r>
            <a:r>
              <a:rPr lang="en-US" altLang="zh-CN" sz="3600" b="1" smtClean="0">
                <a:solidFill>
                  <a:srgbClr val="FFFF00"/>
                </a:solidFill>
                <a:latin typeface="Times New Roman" pitchFamily="18" charset="0"/>
              </a:rPr>
              <a:t>3  </a:t>
            </a:r>
            <a:r>
              <a:rPr lang="zh-CN" altLang="en-US" sz="3600" b="1" smtClean="0">
                <a:solidFill>
                  <a:srgbClr val="FFFF00"/>
                </a:solidFill>
                <a:latin typeface="Times New Roman" pitchFamily="18" charset="0"/>
              </a:rPr>
              <a:t>行列式的性质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 </a:t>
            </a:r>
            <a:r>
              <a:rPr lang="en-US" altLang="zh-CN" sz="3600" b="1" smtClean="0">
                <a:latin typeface="Times New Roman" pitchFamily="18" charset="0"/>
              </a:rPr>
              <a:t>4  </a:t>
            </a:r>
            <a:r>
              <a:rPr lang="zh-CN" altLang="en-US" sz="3600" b="1" smtClean="0">
                <a:latin typeface="Times New Roman" pitchFamily="18" charset="0"/>
              </a:rPr>
              <a:t>行列式按一行 </a:t>
            </a:r>
            <a:r>
              <a:rPr lang="en-US" altLang="zh-CN" sz="3600" b="1" smtClean="0">
                <a:latin typeface="Times New Roman" pitchFamily="18" charset="0"/>
              </a:rPr>
              <a:t>(</a:t>
            </a:r>
            <a:r>
              <a:rPr lang="zh-CN" altLang="en-US" sz="3600" b="1" smtClean="0">
                <a:latin typeface="Times New Roman" pitchFamily="18" charset="0"/>
              </a:rPr>
              <a:t>一列</a:t>
            </a:r>
            <a:r>
              <a:rPr lang="en-US" altLang="zh-CN" sz="3600" b="1" smtClean="0">
                <a:latin typeface="Times New Roman" pitchFamily="18" charset="0"/>
              </a:rPr>
              <a:t>) </a:t>
            </a:r>
            <a:r>
              <a:rPr lang="zh-CN" altLang="en-US" sz="3600" b="1" smtClean="0">
                <a:latin typeface="Times New Roman" pitchFamily="18" charset="0"/>
              </a:rPr>
              <a:t>展开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 </a:t>
            </a:r>
            <a:r>
              <a:rPr lang="en-US" altLang="zh-CN" sz="3600" b="1" smtClean="0">
                <a:latin typeface="Times New Roman" pitchFamily="18" charset="0"/>
              </a:rPr>
              <a:t>5  </a:t>
            </a:r>
            <a:r>
              <a:rPr lang="zh-CN" altLang="en-US" sz="3600" b="1" smtClean="0">
                <a:latin typeface="Times New Roman" pitchFamily="18" charset="0"/>
              </a:rPr>
              <a:t>克莱姆 </a:t>
            </a:r>
            <a:r>
              <a:rPr lang="en-US" altLang="zh-CN" sz="3600" b="1" smtClean="0">
                <a:latin typeface="Times New Roman" pitchFamily="18" charset="0"/>
              </a:rPr>
              <a:t>(Cramer) </a:t>
            </a:r>
            <a:r>
              <a:rPr lang="zh-CN" altLang="en-US" sz="3600" b="1" smtClean="0">
                <a:latin typeface="Times New Roman" pitchFamily="18" charset="0"/>
              </a:rPr>
              <a:t>法则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 </a:t>
            </a:r>
            <a:r>
              <a:rPr lang="en-US" altLang="zh-CN" sz="3600" b="1" smtClean="0">
                <a:latin typeface="Times New Roman" pitchFamily="18" charset="0"/>
              </a:rPr>
              <a:t>6  </a:t>
            </a:r>
            <a:r>
              <a:rPr lang="zh-CN" altLang="en-US" sz="3600" b="1" smtClean="0">
                <a:latin typeface="Times New Roman" pitchFamily="18" charset="0"/>
              </a:rPr>
              <a:t>行列式按 </a:t>
            </a:r>
            <a:r>
              <a:rPr lang="en-US" altLang="zh-CN" sz="3600" b="1" i="1" smtClean="0">
                <a:latin typeface="Times New Roman" pitchFamily="18" charset="0"/>
              </a:rPr>
              <a:t>k </a:t>
            </a:r>
            <a:r>
              <a:rPr lang="zh-CN" altLang="en-US" sz="3600" b="1" smtClean="0">
                <a:latin typeface="Times New Roman" pitchFamily="18" charset="0"/>
              </a:rPr>
              <a:t>行 </a:t>
            </a:r>
            <a:r>
              <a:rPr lang="en-US" altLang="zh-CN" sz="3600" b="1" smtClean="0">
                <a:latin typeface="Times New Roman" pitchFamily="18" charset="0"/>
              </a:rPr>
              <a:t>( </a:t>
            </a:r>
            <a:r>
              <a:rPr lang="en-US" altLang="zh-CN" sz="3600" b="1" i="1" smtClean="0">
                <a:latin typeface="Times New Roman" pitchFamily="18" charset="0"/>
              </a:rPr>
              <a:t>k </a:t>
            </a:r>
            <a:r>
              <a:rPr lang="zh-CN" altLang="en-US" sz="3600" b="1" smtClean="0">
                <a:latin typeface="Times New Roman" pitchFamily="18" charset="0"/>
              </a:rPr>
              <a:t>列</a:t>
            </a:r>
            <a:r>
              <a:rPr lang="en-US" altLang="zh-CN" sz="3600" b="1" smtClean="0">
                <a:latin typeface="Times New Roman" pitchFamily="18" charset="0"/>
              </a:rPr>
              <a:t>) </a:t>
            </a:r>
            <a:r>
              <a:rPr lang="zh-CN" altLang="en-US" sz="3600" b="1" smtClean="0">
                <a:latin typeface="Times New Roman" pitchFamily="18" charset="0"/>
              </a:rPr>
              <a:t>展开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b="1" smtClean="0">
                <a:latin typeface="Times New Roman" pitchFamily="18" charset="0"/>
              </a:rPr>
              <a:t>参考材料：课本 第二章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51520" y="3068960"/>
            <a:ext cx="3671887" cy="675607"/>
          </a:xfrm>
          <a:prstGeom prst="rect">
            <a:avLst/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5114825" y="4077072"/>
            <a:ext cx="3671887" cy="648072"/>
          </a:xfrm>
          <a:prstGeom prst="rect">
            <a:avLst/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266169" y="4051188"/>
            <a:ext cx="3671887" cy="648072"/>
          </a:xfrm>
          <a:prstGeom prst="rect">
            <a:avLst/>
          </a:prstGeom>
          <a:solidFill>
            <a:srgbClr val="FF0000">
              <a:alpha val="70195"/>
            </a:srgb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5114824" y="3082727"/>
            <a:ext cx="3671887" cy="648072"/>
          </a:xfrm>
          <a:prstGeom prst="rect">
            <a:avLst/>
          </a:prstGeom>
          <a:solidFill>
            <a:srgbClr val="FF0000">
              <a:alpha val="70195"/>
            </a:srgb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cxnSp>
        <p:nvCxnSpPr>
          <p:cNvPr id="12" name="AutoShape 7"/>
          <p:cNvCxnSpPr>
            <a:cxnSpLocks noChangeShapeType="1"/>
          </p:cNvCxnSpPr>
          <p:nvPr/>
        </p:nvCxnSpPr>
        <p:spPr bwMode="auto">
          <a:xfrm>
            <a:off x="3923407" y="3406763"/>
            <a:ext cx="1191418" cy="1102357"/>
          </a:xfrm>
          <a:prstGeom prst="straightConnector1">
            <a:avLst/>
          </a:prstGeom>
          <a:noFill/>
          <a:ln w="698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AutoShape 7"/>
          <p:cNvCxnSpPr>
            <a:cxnSpLocks noChangeShapeType="1"/>
            <a:endCxn id="11" idx="1"/>
          </p:cNvCxnSpPr>
          <p:nvPr/>
        </p:nvCxnSpPr>
        <p:spPr bwMode="auto">
          <a:xfrm flipV="1">
            <a:off x="3923407" y="3406763"/>
            <a:ext cx="1191417" cy="994345"/>
          </a:xfrm>
          <a:prstGeom prst="straightConnector1">
            <a:avLst/>
          </a:prstGeom>
          <a:noFill/>
          <a:ln w="698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1641" y="2150822"/>
                <a:ext cx="4311116" cy="34898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𝒌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𝒌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𝒌𝒏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𝒍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𝒍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𝒍𝒏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𝒏𝒏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1" y="2150822"/>
                <a:ext cx="4311116" cy="348980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"/>
          <p:cNvSpPr>
            <a:spLocks noGrp="1" noChangeArrowheads="1"/>
          </p:cNvSpPr>
          <p:nvPr>
            <p:ph type="title"/>
          </p:nvPr>
        </p:nvSpPr>
        <p:spPr>
          <a:xfrm>
            <a:off x="404316" y="54868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sz="4000" b="1" dirty="0" smtClean="0">
                <a:latin typeface="Times New Roman" pitchFamily="18" charset="0"/>
              </a:rPr>
              <a:t>1.  </a:t>
            </a:r>
            <a:r>
              <a:rPr lang="zh-CN" altLang="en-US" sz="4000" b="1" dirty="0" smtClean="0">
                <a:latin typeface="Times New Roman" pitchFamily="18" charset="0"/>
              </a:rPr>
              <a:t>两行互换</a:t>
            </a:r>
            <a:r>
              <a:rPr lang="en-US" altLang="zh-CN" sz="4000" b="1" dirty="0" smtClean="0">
                <a:latin typeface="Times New Roman" pitchFamily="18" charset="0"/>
              </a:rPr>
              <a:t>, </a:t>
            </a:r>
            <a:r>
              <a:rPr lang="zh-CN" altLang="en-US" sz="4000" b="1" dirty="0" smtClean="0">
                <a:latin typeface="Times New Roman" pitchFamily="18" charset="0"/>
              </a:rPr>
              <a:t>行列式反号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795214" y="2150822"/>
                <a:ext cx="4311116" cy="34898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𝒍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𝒍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𝒍𝒏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𝒌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𝒌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𝒌𝒏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𝒏𝒏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214" y="2150822"/>
                <a:ext cx="4311116" cy="348980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/>
          <p:cNvSpPr/>
          <p:nvPr/>
        </p:nvSpPr>
        <p:spPr>
          <a:xfrm>
            <a:off x="4109389" y="2959248"/>
            <a:ext cx="8194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zh-CN" sz="3600" kern="0" dirty="0" smtClean="0">
                <a:solidFill>
                  <a:srgbClr val="000000"/>
                </a:solidFill>
                <a:ea typeface="宋体"/>
              </a:rPr>
              <a:t>= </a:t>
            </a:r>
            <a:r>
              <a:rPr lang="en-US" altLang="zh-CN" sz="4000" dirty="0">
                <a:sym typeface="MT Extra" pitchFamily="18" charset="2"/>
              </a:rPr>
              <a:t>–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2194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28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90352" y="1418056"/>
            <a:ext cx="3671887" cy="504056"/>
          </a:xfrm>
          <a:prstGeom prst="rect">
            <a:avLst/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5220072" y="2348880"/>
            <a:ext cx="3671887" cy="504056"/>
          </a:xfrm>
          <a:prstGeom prst="rect">
            <a:avLst/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390351" y="2348880"/>
            <a:ext cx="3671887" cy="504056"/>
          </a:xfrm>
          <a:prstGeom prst="rect">
            <a:avLst/>
          </a:prstGeom>
          <a:solidFill>
            <a:srgbClr val="FF0000">
              <a:alpha val="70195"/>
            </a:srgb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5220071" y="1340768"/>
            <a:ext cx="3671887" cy="504056"/>
          </a:xfrm>
          <a:prstGeom prst="rect">
            <a:avLst/>
          </a:prstGeom>
          <a:solidFill>
            <a:srgbClr val="FF0000">
              <a:alpha val="70195"/>
            </a:srgb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cxnSp>
        <p:nvCxnSpPr>
          <p:cNvPr id="12" name="AutoShape 7"/>
          <p:cNvCxnSpPr>
            <a:cxnSpLocks noChangeShapeType="1"/>
          </p:cNvCxnSpPr>
          <p:nvPr/>
        </p:nvCxnSpPr>
        <p:spPr bwMode="auto">
          <a:xfrm>
            <a:off x="4061111" y="1670084"/>
            <a:ext cx="1158960" cy="930824"/>
          </a:xfrm>
          <a:prstGeom prst="straightConnector1">
            <a:avLst/>
          </a:prstGeom>
          <a:noFill/>
          <a:ln w="698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AutoShape 7"/>
          <p:cNvCxnSpPr>
            <a:cxnSpLocks noChangeShapeType="1"/>
            <a:endCxn id="11" idx="1"/>
          </p:cNvCxnSpPr>
          <p:nvPr/>
        </p:nvCxnSpPr>
        <p:spPr bwMode="auto">
          <a:xfrm flipV="1">
            <a:off x="4067175" y="1592796"/>
            <a:ext cx="1152896" cy="1001734"/>
          </a:xfrm>
          <a:prstGeom prst="straightConnector1">
            <a:avLst/>
          </a:prstGeom>
          <a:noFill/>
          <a:ln w="698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0" y="908720"/>
                <a:ext cx="9144000" cy="2369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𝟐𝟏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𝟐𝟐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𝟐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/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𝒏𝒏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        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𝟏𝟏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𝟏𝟐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𝟏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⋮</m:t>
                              </m:r>
                            </m:e>
                            <m:e/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𝟐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𝟐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𝟐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altLang="zh-CN" i="1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endParaRPr lang="zh-CN" altLang="en-US" sz="2400" dirty="0"/>
              </a:p>
              <a:p>
                <a:endParaRPr lang="zh-CN" altLang="en-US" sz="28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08720"/>
                <a:ext cx="9144000" cy="236968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utoShape 17"/>
          <p:cNvSpPr>
            <a:spLocks noChangeArrowheads="1"/>
          </p:cNvSpPr>
          <p:nvPr/>
        </p:nvSpPr>
        <p:spPr bwMode="auto">
          <a:xfrm>
            <a:off x="3215271" y="1418056"/>
            <a:ext cx="792163" cy="453750"/>
          </a:xfrm>
          <a:prstGeom prst="roundRect">
            <a:avLst>
              <a:gd name="adj" fmla="val 16667"/>
            </a:avLst>
          </a:prstGeom>
          <a:noFill/>
          <a:ln w="60325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0" name="AutoShape 17"/>
          <p:cNvSpPr>
            <a:spLocks noChangeArrowheads="1"/>
          </p:cNvSpPr>
          <p:nvPr/>
        </p:nvSpPr>
        <p:spPr bwMode="auto">
          <a:xfrm>
            <a:off x="8082194" y="2367655"/>
            <a:ext cx="792163" cy="453750"/>
          </a:xfrm>
          <a:prstGeom prst="roundRect">
            <a:avLst>
              <a:gd name="adj" fmla="val 16667"/>
            </a:avLst>
          </a:prstGeom>
          <a:noFill/>
          <a:ln w="60325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1" name="AutoShape 17"/>
          <p:cNvSpPr>
            <a:spLocks noChangeArrowheads="1"/>
          </p:cNvSpPr>
          <p:nvPr/>
        </p:nvSpPr>
        <p:spPr bwMode="auto">
          <a:xfrm>
            <a:off x="1434131" y="2412796"/>
            <a:ext cx="792163" cy="453750"/>
          </a:xfrm>
          <a:prstGeom prst="roundRect">
            <a:avLst>
              <a:gd name="adj" fmla="val 16667"/>
            </a:avLst>
          </a:prstGeom>
          <a:noFill/>
          <a:ln w="60325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2" name="AutoShape 17"/>
          <p:cNvSpPr>
            <a:spLocks noChangeArrowheads="1"/>
          </p:cNvSpPr>
          <p:nvPr/>
        </p:nvSpPr>
        <p:spPr bwMode="auto">
          <a:xfrm>
            <a:off x="6263852" y="1391074"/>
            <a:ext cx="792163" cy="453750"/>
          </a:xfrm>
          <a:prstGeom prst="roundRect">
            <a:avLst>
              <a:gd name="adj" fmla="val 16667"/>
            </a:avLst>
          </a:prstGeom>
          <a:noFill/>
          <a:ln w="60325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379941" y="3419738"/>
                <a:ext cx="6690421" cy="1284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b="1" i="0" smtClean="0">
                              <a:latin typeface="Cambria Math"/>
                            </a:rPr>
                            <m:t>𝐬𝐠𝐧</m:t>
                          </m:r>
                          <m:d>
                            <m:d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𝒋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⋯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𝟏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𝟐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b="1" i="1" smtClean="0">
                              <a:latin typeface="Cambria Math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𝒏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941" y="3419738"/>
                <a:ext cx="6690421" cy="128483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69518" y="4867050"/>
                <a:ext cx="7065011" cy="1284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b="1" i="0" smtClean="0">
                              <a:latin typeface="Cambria Math"/>
                            </a:rPr>
                            <m:t>𝐬𝐠𝐧</m:t>
                          </m:r>
                          <m:d>
                            <m:d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𝒋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⋯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𝟏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𝒏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b="1" i="1" smtClean="0">
                              <a:latin typeface="Cambria Math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𝟐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18" y="4867050"/>
                <a:ext cx="7065011" cy="128483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309811" y="3645024"/>
            <a:ext cx="12137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CN" altLang="en-US" sz="3600" kern="0" dirty="0">
                <a:solidFill>
                  <a:srgbClr val="000000"/>
                </a:solidFill>
                <a:ea typeface="宋体"/>
              </a:rPr>
              <a:t>左</a:t>
            </a:r>
            <a:r>
              <a:rPr kumimoji="0" lang="zh-CN" altLang="en-US" sz="3600" kern="0" dirty="0" smtClean="0">
                <a:solidFill>
                  <a:srgbClr val="000000"/>
                </a:solidFill>
                <a:ea typeface="宋体"/>
              </a:rPr>
              <a:t>边</a:t>
            </a:r>
            <a:r>
              <a:rPr kumimoji="0" lang="zh-CN" altLang="en-US" kern="0" dirty="0" smtClean="0">
                <a:solidFill>
                  <a:srgbClr val="000000"/>
                </a:solidFill>
                <a:ea typeface="宋体"/>
              </a:rPr>
              <a:t> </a:t>
            </a:r>
            <a:endParaRPr lang="zh-CN" altLang="en-US" sz="2400" dirty="0"/>
          </a:p>
        </p:txBody>
      </p:sp>
      <p:sp>
        <p:nvSpPr>
          <p:cNvPr id="27" name="矩形 26"/>
          <p:cNvSpPr/>
          <p:nvPr/>
        </p:nvSpPr>
        <p:spPr>
          <a:xfrm>
            <a:off x="7110725" y="5085184"/>
            <a:ext cx="18614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zh-CN" sz="3600" kern="0" dirty="0" smtClean="0">
                <a:solidFill>
                  <a:srgbClr val="000000"/>
                </a:solidFill>
                <a:ea typeface="宋体"/>
              </a:rPr>
              <a:t>= - </a:t>
            </a:r>
            <a:r>
              <a:rPr kumimoji="0" lang="zh-CN" altLang="en-US" sz="3600" kern="0" dirty="0" smtClean="0">
                <a:solidFill>
                  <a:srgbClr val="000000"/>
                </a:solidFill>
                <a:ea typeface="宋体"/>
              </a:rPr>
              <a:t>右边</a:t>
            </a:r>
            <a:r>
              <a:rPr kumimoji="0" lang="zh-CN" altLang="en-US" kern="0" dirty="0" smtClean="0">
                <a:solidFill>
                  <a:srgbClr val="000000"/>
                </a:solidFill>
                <a:ea typeface="宋体"/>
              </a:rPr>
              <a:t> </a:t>
            </a:r>
            <a:endParaRPr lang="zh-CN" altLang="en-US" sz="2400" dirty="0"/>
          </a:p>
        </p:txBody>
      </p:sp>
      <p:sp>
        <p:nvSpPr>
          <p:cNvPr id="567304" name="任意多边形 567303"/>
          <p:cNvSpPr/>
          <p:nvPr/>
        </p:nvSpPr>
        <p:spPr bwMode="auto">
          <a:xfrm>
            <a:off x="6081486" y="3419738"/>
            <a:ext cx="1248228" cy="368491"/>
          </a:xfrm>
          <a:custGeom>
            <a:avLst/>
            <a:gdLst>
              <a:gd name="connsiteX0" fmla="*/ 0 w 1248228"/>
              <a:gd name="connsiteY0" fmla="*/ 232264 h 246779"/>
              <a:gd name="connsiteX1" fmla="*/ 682171 w 1248228"/>
              <a:gd name="connsiteY1" fmla="*/ 36 h 246779"/>
              <a:gd name="connsiteX2" fmla="*/ 1248228 w 1248228"/>
              <a:gd name="connsiteY2" fmla="*/ 246779 h 246779"/>
              <a:gd name="connsiteX3" fmla="*/ 1248228 w 1248228"/>
              <a:gd name="connsiteY3" fmla="*/ 246779 h 246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8228" h="246779">
                <a:moveTo>
                  <a:pt x="0" y="232264"/>
                </a:moveTo>
                <a:cubicBezTo>
                  <a:pt x="237066" y="114940"/>
                  <a:pt x="474133" y="-2383"/>
                  <a:pt x="682171" y="36"/>
                </a:cubicBezTo>
                <a:cubicBezTo>
                  <a:pt x="890209" y="2455"/>
                  <a:pt x="1248228" y="246779"/>
                  <a:pt x="1248228" y="246779"/>
                </a:cubicBezTo>
                <a:lnTo>
                  <a:pt x="1248228" y="246779"/>
                </a:lnTo>
              </a:path>
            </a:pathLst>
          </a:custGeom>
          <a:noFill/>
          <a:ln w="57150" cap="flat" cmpd="sng" algn="ctr">
            <a:solidFill>
              <a:srgbClr val="FF0D08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44" name="任意多边形 43"/>
          <p:cNvSpPr/>
          <p:nvPr/>
        </p:nvSpPr>
        <p:spPr bwMode="auto">
          <a:xfrm>
            <a:off x="3698437" y="3419738"/>
            <a:ext cx="1026714" cy="368491"/>
          </a:xfrm>
          <a:custGeom>
            <a:avLst/>
            <a:gdLst>
              <a:gd name="connsiteX0" fmla="*/ 0 w 1248228"/>
              <a:gd name="connsiteY0" fmla="*/ 232264 h 246779"/>
              <a:gd name="connsiteX1" fmla="*/ 682171 w 1248228"/>
              <a:gd name="connsiteY1" fmla="*/ 36 h 246779"/>
              <a:gd name="connsiteX2" fmla="*/ 1248228 w 1248228"/>
              <a:gd name="connsiteY2" fmla="*/ 246779 h 246779"/>
              <a:gd name="connsiteX3" fmla="*/ 1248228 w 1248228"/>
              <a:gd name="connsiteY3" fmla="*/ 246779 h 246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8228" h="246779">
                <a:moveTo>
                  <a:pt x="0" y="232264"/>
                </a:moveTo>
                <a:cubicBezTo>
                  <a:pt x="237066" y="114940"/>
                  <a:pt x="474133" y="-2383"/>
                  <a:pt x="682171" y="36"/>
                </a:cubicBezTo>
                <a:cubicBezTo>
                  <a:pt x="890209" y="2455"/>
                  <a:pt x="1248228" y="246779"/>
                  <a:pt x="1248228" y="246779"/>
                </a:cubicBezTo>
                <a:lnTo>
                  <a:pt x="1248228" y="246779"/>
                </a:lnTo>
              </a:path>
            </a:pathLst>
          </a:custGeom>
          <a:noFill/>
          <a:ln w="57150" cap="flat" cmpd="sng" algn="ctr">
            <a:solidFill>
              <a:srgbClr val="FF0D08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567305" name="矩形 567304"/>
          <p:cNvSpPr/>
          <p:nvPr/>
        </p:nvSpPr>
        <p:spPr>
          <a:xfrm>
            <a:off x="2395877" y="262389"/>
            <a:ext cx="47180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zh-CN" altLang="en-US" sz="3600" kern="0" dirty="0">
                <a:solidFill>
                  <a:srgbClr val="000000"/>
                </a:solidFill>
                <a:ea typeface="宋体"/>
              </a:rPr>
              <a:t>交换</a:t>
            </a:r>
            <a:r>
              <a:rPr kumimoji="0" lang="zh-CN" altLang="en-US" sz="3600" kern="0" dirty="0" smtClean="0">
                <a:solidFill>
                  <a:srgbClr val="000000"/>
                </a:solidFill>
                <a:ea typeface="宋体"/>
              </a:rPr>
              <a:t>第 </a:t>
            </a:r>
            <a:r>
              <a:rPr kumimoji="0" lang="en-US" altLang="zh-CN" sz="3600" kern="0" dirty="0" smtClean="0">
                <a:solidFill>
                  <a:srgbClr val="000000"/>
                </a:solidFill>
                <a:ea typeface="宋体"/>
              </a:rPr>
              <a:t>2 </a:t>
            </a:r>
            <a:r>
              <a:rPr kumimoji="0" lang="zh-CN" altLang="en-US" sz="3600" kern="0" dirty="0" smtClean="0">
                <a:solidFill>
                  <a:srgbClr val="000000"/>
                </a:solidFill>
                <a:ea typeface="宋体"/>
              </a:rPr>
              <a:t>行</a:t>
            </a:r>
            <a:r>
              <a:rPr kumimoji="0" lang="en-US" altLang="zh-CN" sz="3600" kern="0" dirty="0" smtClean="0">
                <a:solidFill>
                  <a:srgbClr val="000000"/>
                </a:solidFill>
                <a:ea typeface="宋体"/>
              </a:rPr>
              <a:t>, </a:t>
            </a:r>
            <a:r>
              <a:rPr kumimoji="0" lang="zh-CN" altLang="en-US" sz="3600" kern="0" dirty="0" smtClean="0">
                <a:solidFill>
                  <a:srgbClr val="000000"/>
                </a:solidFill>
                <a:ea typeface="宋体"/>
              </a:rPr>
              <a:t>第 </a:t>
            </a:r>
            <a:r>
              <a:rPr kumimoji="0" lang="en-US" altLang="zh-CN" sz="3600" kern="0" dirty="0" smtClean="0">
                <a:solidFill>
                  <a:srgbClr val="000000"/>
                </a:solidFill>
                <a:ea typeface="宋体"/>
              </a:rPr>
              <a:t>n </a:t>
            </a:r>
            <a:r>
              <a:rPr kumimoji="0" lang="zh-CN" altLang="en-US" sz="3600" kern="0" dirty="0" smtClean="0">
                <a:solidFill>
                  <a:srgbClr val="000000"/>
                </a:solidFill>
                <a:ea typeface="宋体"/>
              </a:rPr>
              <a:t>行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5733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73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7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7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67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67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67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9" grpId="0" animBg="1"/>
      <p:bldP spid="20" grpId="0" animBg="1"/>
      <p:bldP spid="21" grpId="0" animBg="1"/>
      <p:bldP spid="22" grpId="0" animBg="1"/>
      <p:bldP spid="25" grpId="0"/>
      <p:bldP spid="27" grpId="0"/>
      <p:bldP spid="567304" grpId="0" animBg="1"/>
      <p:bldP spid="44" grpId="0" animBg="1"/>
      <p:bldP spid="56730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5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597693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定义</a:t>
            </a:r>
            <a:r>
              <a:rPr lang="en-US" altLang="zh-CN" b="1" smtClean="0">
                <a:latin typeface="Times New Roman" pitchFamily="18" charset="0"/>
              </a:rPr>
              <a:t>:   </a:t>
            </a:r>
            <a:r>
              <a:rPr lang="zh-CN" altLang="en-US" b="1" smtClean="0">
                <a:latin typeface="Times New Roman" pitchFamily="18" charset="0"/>
              </a:rPr>
              <a:t>若复数集的子集包含 </a:t>
            </a:r>
            <a:r>
              <a:rPr lang="en-US" altLang="zh-CN" b="1" smtClean="0">
                <a:latin typeface="Times New Roman" pitchFamily="18" charset="0"/>
              </a:rPr>
              <a:t>1 </a:t>
            </a:r>
            <a:r>
              <a:rPr lang="zh-CN" altLang="en-US" b="1" smtClean="0">
                <a:latin typeface="Times New Roman" pitchFamily="18" charset="0"/>
              </a:rPr>
              <a:t>且对四则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</a:t>
            </a:r>
            <a:r>
              <a:rPr lang="zh-CN" altLang="en-US" b="1" smtClean="0">
                <a:latin typeface="Times New Roman" pitchFamily="18" charset="0"/>
              </a:rPr>
              <a:t>运算 </a:t>
            </a:r>
            <a:r>
              <a:rPr lang="en-US" altLang="zh-CN" b="1" smtClean="0">
                <a:latin typeface="Times New Roman" pitchFamily="18" charset="0"/>
              </a:rPr>
              <a:t>(</a:t>
            </a:r>
            <a:r>
              <a:rPr lang="zh-CN" altLang="en-US" b="1" smtClean="0">
                <a:latin typeface="Times New Roman" pitchFamily="18" charset="0"/>
              </a:rPr>
              <a:t>加</a:t>
            </a:r>
            <a:r>
              <a:rPr lang="en-US" altLang="zh-CN" b="1" smtClean="0">
                <a:latin typeface="Times New Roman" pitchFamily="18" charset="0"/>
              </a:rPr>
              <a:t>, </a:t>
            </a:r>
            <a:r>
              <a:rPr lang="zh-CN" altLang="en-US" b="1" smtClean="0">
                <a:latin typeface="Times New Roman" pitchFamily="18" charset="0"/>
              </a:rPr>
              <a:t>减</a:t>
            </a:r>
            <a:r>
              <a:rPr lang="en-US" altLang="zh-CN" b="1" smtClean="0">
                <a:latin typeface="Times New Roman" pitchFamily="18" charset="0"/>
              </a:rPr>
              <a:t>, </a:t>
            </a:r>
            <a:r>
              <a:rPr lang="zh-CN" altLang="en-US" b="1" smtClean="0">
                <a:latin typeface="Times New Roman" pitchFamily="18" charset="0"/>
              </a:rPr>
              <a:t>乘</a:t>
            </a:r>
            <a:r>
              <a:rPr lang="en-US" altLang="zh-CN" b="1" smtClean="0">
                <a:latin typeface="Times New Roman" pitchFamily="18" charset="0"/>
              </a:rPr>
              <a:t>, </a:t>
            </a:r>
            <a:r>
              <a:rPr lang="zh-CN" altLang="en-US" b="1" smtClean="0">
                <a:latin typeface="Times New Roman" pitchFamily="18" charset="0"/>
              </a:rPr>
              <a:t>除</a:t>
            </a:r>
            <a:r>
              <a:rPr lang="en-US" altLang="zh-CN" b="1" smtClean="0">
                <a:latin typeface="Times New Roman" pitchFamily="18" charset="0"/>
              </a:rPr>
              <a:t>) </a:t>
            </a:r>
            <a:r>
              <a:rPr lang="zh-CN" altLang="en-US" b="1" smtClean="0">
                <a:latin typeface="Times New Roman" pitchFamily="18" charset="0"/>
              </a:rPr>
              <a:t>封闭</a:t>
            </a:r>
            <a:r>
              <a:rPr lang="en-US" altLang="zh-CN" b="1" smtClean="0">
                <a:latin typeface="Times New Roman" pitchFamily="18" charset="0"/>
              </a:rPr>
              <a:t>,   </a:t>
            </a:r>
            <a:r>
              <a:rPr lang="zh-CN" altLang="en-US" b="1" smtClean="0">
                <a:latin typeface="Times New Roman" pitchFamily="18" charset="0"/>
              </a:rPr>
              <a:t>则称其为数域</a:t>
            </a:r>
            <a:r>
              <a:rPr lang="en-US" altLang="zh-CN" b="1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有理数集 </a:t>
            </a:r>
            <a:r>
              <a:rPr lang="en-US" altLang="zh-CN" b="1" smtClean="0">
                <a:latin typeface="Times New Roman" pitchFamily="18" charset="0"/>
              </a:rPr>
              <a:t>Q , </a:t>
            </a:r>
            <a:r>
              <a:rPr lang="zh-CN" altLang="en-US" b="1" smtClean="0">
                <a:latin typeface="Times New Roman" pitchFamily="18" charset="0"/>
              </a:rPr>
              <a:t>实数集 </a:t>
            </a:r>
            <a:r>
              <a:rPr lang="en-US" altLang="zh-CN" b="1" smtClean="0">
                <a:latin typeface="Times New Roman" pitchFamily="18" charset="0"/>
              </a:rPr>
              <a:t>R ,  </a:t>
            </a:r>
            <a:r>
              <a:rPr lang="zh-CN" altLang="en-US" b="1" smtClean="0">
                <a:latin typeface="Times New Roman" pitchFamily="18" charset="0"/>
              </a:rPr>
              <a:t>复数集 </a:t>
            </a:r>
            <a:r>
              <a:rPr lang="en-US" altLang="zh-CN" b="1" smtClean="0">
                <a:latin typeface="Times New Roman" pitchFamily="18" charset="0"/>
              </a:rPr>
              <a:t>C </a:t>
            </a:r>
            <a:r>
              <a:rPr lang="zh-CN" altLang="en-US" b="1" smtClean="0">
                <a:latin typeface="Times New Roman" pitchFamily="18" charset="0"/>
              </a:rPr>
              <a:t>是数域</a:t>
            </a:r>
            <a:r>
              <a:rPr lang="en-US" altLang="zh-CN" b="1" smtClean="0">
                <a:latin typeface="Times New Roman" pitchFamily="18" charset="0"/>
              </a:rPr>
              <a:t>;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任何数域都包含 </a:t>
            </a:r>
            <a:r>
              <a:rPr lang="en-US" altLang="zh-CN" b="1" smtClean="0">
                <a:latin typeface="Times New Roman" pitchFamily="18" charset="0"/>
              </a:rPr>
              <a:t>Q : </a:t>
            </a: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  若 </a:t>
            </a:r>
            <a:r>
              <a:rPr lang="en-US" altLang="zh-CN" b="1" smtClean="0">
                <a:latin typeface="Times New Roman" pitchFamily="18" charset="0"/>
              </a:rPr>
              <a:t>K </a:t>
            </a:r>
            <a:r>
              <a:rPr lang="zh-CN" altLang="en-US" b="1" smtClean="0">
                <a:latin typeface="Times New Roman" pitchFamily="18" charset="0"/>
              </a:rPr>
              <a:t>是数域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则 </a:t>
            </a:r>
            <a:r>
              <a:rPr lang="en-US" altLang="zh-CN" b="1" smtClean="0">
                <a:latin typeface="Times New Roman" pitchFamily="18" charset="0"/>
              </a:rPr>
              <a:t>0 , 1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zh-CN" b="1" smtClean="0">
                <a:latin typeface="Times New Roman" pitchFamily="18" charset="0"/>
              </a:rPr>
              <a:t> K ,  </a:t>
            </a:r>
            <a:r>
              <a:rPr lang="zh-CN" altLang="en-US" b="1" smtClean="0">
                <a:latin typeface="Times New Roman" pitchFamily="18" charset="0"/>
              </a:rPr>
              <a:t>进而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   </a:t>
            </a:r>
            <a:r>
              <a:rPr lang="en-US" altLang="zh-CN" b="1" smtClean="0">
                <a:latin typeface="Times New Roman" pitchFamily="18" charset="0"/>
              </a:rPr>
              <a:t>K </a:t>
            </a:r>
            <a:r>
              <a:rPr lang="zh-CN" altLang="en-US" b="1" smtClean="0">
                <a:latin typeface="Times New Roman" pitchFamily="18" charset="0"/>
              </a:rPr>
              <a:t>要包含全体整数</a:t>
            </a:r>
            <a:r>
              <a:rPr lang="en-US" altLang="zh-CN" b="1" smtClean="0">
                <a:latin typeface="Times New Roman" pitchFamily="18" charset="0"/>
              </a:rPr>
              <a:t>, </a:t>
            </a:r>
            <a:r>
              <a:rPr lang="zh-CN" altLang="en-US" b="1" smtClean="0">
                <a:latin typeface="Times New Roman" pitchFamily="18" charset="0"/>
              </a:rPr>
              <a:t>有理数</a:t>
            </a:r>
            <a:r>
              <a:rPr lang="en-US" altLang="zh-CN" b="1" smtClean="0">
                <a:latin typeface="Times New Roman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94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94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45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9445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45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9445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35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2205038"/>
            <a:ext cx="8229600" cy="3921125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4000" b="1" smtClean="0">
                <a:latin typeface="Times New Roman" pitchFamily="18" charset="0"/>
              </a:rPr>
              <a:t>    1. </a:t>
            </a:r>
            <a:r>
              <a:rPr lang="zh-CN" altLang="en-US" sz="4000" b="1" smtClean="0">
                <a:latin typeface="Times New Roman" pitchFamily="18" charset="0"/>
              </a:rPr>
              <a:t>两行互换</a:t>
            </a:r>
            <a:r>
              <a:rPr lang="en-US" altLang="zh-CN" sz="4000" b="1" smtClean="0">
                <a:latin typeface="Times New Roman" pitchFamily="18" charset="0"/>
              </a:rPr>
              <a:t>, </a:t>
            </a:r>
            <a:r>
              <a:rPr lang="zh-CN" altLang="en-US" sz="4000" b="1" smtClean="0">
                <a:latin typeface="Times New Roman" pitchFamily="18" charset="0"/>
              </a:rPr>
              <a:t>行列式反号</a:t>
            </a:r>
          </a:p>
          <a:p>
            <a:pPr eaLnBrk="1" hangingPunct="1">
              <a:lnSpc>
                <a:spcPct val="120000"/>
              </a:lnSpc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zh-CN" altLang="en-US" sz="4000" b="1" smtClean="0">
                <a:solidFill>
                  <a:srgbClr val="000000"/>
                </a:solidFill>
                <a:latin typeface="Times New Roman" pitchFamily="18" charset="0"/>
              </a:rPr>
              <a:t>    </a:t>
            </a:r>
            <a:r>
              <a:rPr lang="en-US" altLang="zh-CN" sz="4000" b="1" smtClean="0">
                <a:solidFill>
                  <a:srgbClr val="000000"/>
                </a:solidFill>
                <a:latin typeface="Times New Roman" pitchFamily="18" charset="0"/>
              </a:rPr>
              <a:t>2. </a:t>
            </a:r>
            <a:r>
              <a:rPr lang="zh-CN" altLang="en-US" sz="4000" b="1" smtClean="0">
                <a:solidFill>
                  <a:srgbClr val="000000"/>
                </a:solidFill>
                <a:latin typeface="Times New Roman" pitchFamily="18" charset="0"/>
              </a:rPr>
              <a:t>一行的公因子可以提到外面来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en-US" altLang="zh-CN" sz="4000" b="1" smtClean="0">
              <a:latin typeface="Times New Roman" pitchFamily="18" charset="0"/>
            </a:endParaRPr>
          </a:p>
        </p:txBody>
      </p:sp>
      <p:pic>
        <p:nvPicPr>
          <p:cNvPr id="144387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388" name="Rectangle 4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  <a:latin typeface="Times New Roman" pitchFamily="18" charset="0"/>
              </a:rPr>
              <a:t>行列式基本性质</a:t>
            </a:r>
            <a:r>
              <a:rPr lang="en-US" altLang="zh-CN" sz="4000" b="1" smtClean="0">
                <a:solidFill>
                  <a:schemeClr val="bg1"/>
                </a:solidFill>
                <a:latin typeface="Times New Roman" pitchFamily="18" charset="0"/>
              </a:rPr>
              <a:t>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3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33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33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33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0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9750" y="836613"/>
            <a:ext cx="8229600" cy="5183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zh-CN" altLang="en-US" sz="3600" b="1" dirty="0" smtClean="0">
                <a:latin typeface="Times New Roman" pitchFamily="18" charset="0"/>
              </a:rPr>
              <a:t>   行列式一行的公因子可以提到外面</a:t>
            </a:r>
          </a:p>
        </p:txBody>
      </p:sp>
      <p:graphicFrame>
        <p:nvGraphicFramePr>
          <p:cNvPr id="2692101" name="Object 5"/>
          <p:cNvGraphicFramePr>
            <a:graphicFrameLocks noChangeAspect="1"/>
          </p:cNvGraphicFramePr>
          <p:nvPr/>
        </p:nvGraphicFramePr>
        <p:xfrm>
          <a:off x="4427538" y="3068638"/>
          <a:ext cx="85725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751" name="公式" r:id="rId3" imgW="241195" imgH="203112" progId="Equation.3">
                  <p:embed/>
                </p:oleObj>
              </mc:Choice>
              <mc:Fallback>
                <p:oleObj name="公式" r:id="rId3" imgW="241195" imgH="20311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3068638"/>
                        <a:ext cx="857250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92102" name="Rectangle 6"/>
          <p:cNvSpPr>
            <a:spLocks noChangeArrowheads="1"/>
          </p:cNvSpPr>
          <p:nvPr/>
        </p:nvSpPr>
        <p:spPr bwMode="auto">
          <a:xfrm>
            <a:off x="2555875" y="2276475"/>
            <a:ext cx="625475" cy="625475"/>
          </a:xfrm>
          <a:prstGeom prst="rect">
            <a:avLst/>
          </a:prstGeom>
          <a:solidFill>
            <a:srgbClr val="FFCC00">
              <a:alpha val="34901"/>
            </a:srgb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692103" name="Rectangle 7"/>
          <p:cNvSpPr>
            <a:spLocks noChangeArrowheads="1"/>
          </p:cNvSpPr>
          <p:nvPr/>
        </p:nvSpPr>
        <p:spPr bwMode="auto">
          <a:xfrm>
            <a:off x="323850" y="2852738"/>
            <a:ext cx="792163" cy="625475"/>
          </a:xfrm>
          <a:prstGeom prst="rect">
            <a:avLst/>
          </a:prstGeom>
          <a:solidFill>
            <a:srgbClr val="FFCC00">
              <a:alpha val="34901"/>
            </a:srgb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692104" name="Rectangle 8"/>
          <p:cNvSpPr>
            <a:spLocks noChangeArrowheads="1"/>
          </p:cNvSpPr>
          <p:nvPr/>
        </p:nvSpPr>
        <p:spPr bwMode="auto">
          <a:xfrm>
            <a:off x="1476375" y="3500438"/>
            <a:ext cx="625475" cy="625475"/>
          </a:xfrm>
          <a:prstGeom prst="rect">
            <a:avLst/>
          </a:prstGeom>
          <a:solidFill>
            <a:srgbClr val="FFCC00">
              <a:alpha val="34901"/>
            </a:srgb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692105" name="Rectangle 9"/>
          <p:cNvSpPr>
            <a:spLocks noChangeArrowheads="1"/>
          </p:cNvSpPr>
          <p:nvPr/>
        </p:nvSpPr>
        <p:spPr bwMode="auto">
          <a:xfrm>
            <a:off x="3635375" y="4149725"/>
            <a:ext cx="625475" cy="625475"/>
          </a:xfrm>
          <a:prstGeom prst="rect">
            <a:avLst/>
          </a:prstGeom>
          <a:solidFill>
            <a:srgbClr val="FFCC00">
              <a:alpha val="34901"/>
            </a:srgb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692106" name="Rectangle 10"/>
          <p:cNvSpPr>
            <a:spLocks noChangeArrowheads="1"/>
          </p:cNvSpPr>
          <p:nvPr/>
        </p:nvSpPr>
        <p:spPr bwMode="auto">
          <a:xfrm>
            <a:off x="7235825" y="2276475"/>
            <a:ext cx="625475" cy="625475"/>
          </a:xfrm>
          <a:prstGeom prst="rect">
            <a:avLst/>
          </a:prstGeom>
          <a:solidFill>
            <a:srgbClr val="FFCC00">
              <a:alpha val="34901"/>
            </a:srgb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692107" name="Rectangle 11"/>
          <p:cNvSpPr>
            <a:spLocks noChangeArrowheads="1"/>
          </p:cNvSpPr>
          <p:nvPr/>
        </p:nvSpPr>
        <p:spPr bwMode="auto">
          <a:xfrm>
            <a:off x="5435600" y="2924175"/>
            <a:ext cx="625475" cy="625475"/>
          </a:xfrm>
          <a:prstGeom prst="rect">
            <a:avLst/>
          </a:prstGeom>
          <a:solidFill>
            <a:srgbClr val="FFCC00">
              <a:alpha val="34901"/>
            </a:srgb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692108" name="Rectangle 12"/>
          <p:cNvSpPr>
            <a:spLocks noChangeArrowheads="1"/>
          </p:cNvSpPr>
          <p:nvPr/>
        </p:nvSpPr>
        <p:spPr bwMode="auto">
          <a:xfrm>
            <a:off x="6300788" y="3573463"/>
            <a:ext cx="625475" cy="625475"/>
          </a:xfrm>
          <a:prstGeom prst="rect">
            <a:avLst/>
          </a:prstGeom>
          <a:solidFill>
            <a:srgbClr val="FFCC00">
              <a:alpha val="34901"/>
            </a:srgb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692109" name="Rectangle 13"/>
          <p:cNvSpPr>
            <a:spLocks noChangeArrowheads="1"/>
          </p:cNvSpPr>
          <p:nvPr/>
        </p:nvSpPr>
        <p:spPr bwMode="auto">
          <a:xfrm>
            <a:off x="8172450" y="4149725"/>
            <a:ext cx="625475" cy="625475"/>
          </a:xfrm>
          <a:prstGeom prst="rect">
            <a:avLst/>
          </a:prstGeom>
          <a:solidFill>
            <a:srgbClr val="FFCC00">
              <a:alpha val="34901"/>
            </a:srgb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45420" name="Rectangle 14"/>
          <p:cNvSpPr>
            <a:spLocks noChangeArrowheads="1"/>
          </p:cNvSpPr>
          <p:nvPr/>
        </p:nvSpPr>
        <p:spPr bwMode="auto">
          <a:xfrm>
            <a:off x="323850" y="2852738"/>
            <a:ext cx="3960813" cy="647700"/>
          </a:xfrm>
          <a:prstGeom prst="rect">
            <a:avLst/>
          </a:prstGeom>
          <a:solidFill>
            <a:srgbClr val="FFCC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45421" name="Rectangle 15"/>
          <p:cNvSpPr>
            <a:spLocks noChangeArrowheads="1"/>
          </p:cNvSpPr>
          <p:nvPr/>
        </p:nvSpPr>
        <p:spPr bwMode="auto">
          <a:xfrm>
            <a:off x="5435600" y="2924175"/>
            <a:ext cx="3313113" cy="647700"/>
          </a:xfrm>
          <a:prstGeom prst="rect">
            <a:avLst/>
          </a:prstGeom>
          <a:solidFill>
            <a:srgbClr val="FFCC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2692112" name="Object 16"/>
          <p:cNvGraphicFramePr>
            <a:graphicFrameLocks noChangeAspect="1"/>
          </p:cNvGraphicFramePr>
          <p:nvPr/>
        </p:nvGraphicFramePr>
        <p:xfrm>
          <a:off x="311150" y="5300663"/>
          <a:ext cx="4179888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752" name="公式" r:id="rId5" imgW="2019300" imgH="254000" progId="Equation.3">
                  <p:embed/>
                </p:oleObj>
              </mc:Choice>
              <mc:Fallback>
                <p:oleObj name="公式" r:id="rId5" imgW="2019300" imgH="2540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150" y="5300663"/>
                        <a:ext cx="4179888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92113" name="Object 17"/>
          <p:cNvGraphicFramePr>
            <a:graphicFrameLocks noChangeAspect="1"/>
          </p:cNvGraphicFramePr>
          <p:nvPr/>
        </p:nvGraphicFramePr>
        <p:xfrm>
          <a:off x="5280025" y="5300663"/>
          <a:ext cx="3662363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753" name="公式" r:id="rId7" imgW="1765300" imgH="254000" progId="Equation.3">
                  <p:embed/>
                </p:oleObj>
              </mc:Choice>
              <mc:Fallback>
                <p:oleObj name="公式" r:id="rId7" imgW="1765300" imgH="2540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0025" y="5300663"/>
                        <a:ext cx="3662363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92114" name="Object 18"/>
          <p:cNvGraphicFramePr>
            <a:graphicFrameLocks noChangeAspect="1"/>
          </p:cNvGraphicFramePr>
          <p:nvPr/>
        </p:nvGraphicFramePr>
        <p:xfrm>
          <a:off x="4500563" y="5229225"/>
          <a:ext cx="785812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754" name="公式" r:id="rId9" imgW="241195" imgH="203112" progId="Equation.3">
                  <p:embed/>
                </p:oleObj>
              </mc:Choice>
              <mc:Fallback>
                <p:oleObj name="公式" r:id="rId9" imgW="241195" imgH="203112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5229225"/>
                        <a:ext cx="785812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25" name="Object 19"/>
          <p:cNvGraphicFramePr>
            <a:graphicFrameLocks noChangeAspect="1"/>
          </p:cNvGraphicFramePr>
          <p:nvPr/>
        </p:nvGraphicFramePr>
        <p:xfrm>
          <a:off x="179388" y="2276475"/>
          <a:ext cx="4284662" cy="2411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755" name="公式" r:id="rId10" imgW="2032000" imgH="1143000" progId="Equation.3">
                  <p:embed/>
                </p:oleObj>
              </mc:Choice>
              <mc:Fallback>
                <p:oleObj name="公式" r:id="rId10" imgW="2032000" imgH="11430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2276475"/>
                        <a:ext cx="4284662" cy="2411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26" name="Object 20"/>
          <p:cNvGraphicFramePr>
            <a:graphicFrameLocks noChangeAspect="1"/>
          </p:cNvGraphicFramePr>
          <p:nvPr/>
        </p:nvGraphicFramePr>
        <p:xfrm>
          <a:off x="5219700" y="2276475"/>
          <a:ext cx="3708400" cy="243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756" name="公式" r:id="rId12" imgW="1739900" imgH="1143000" progId="Equation.3">
                  <p:embed/>
                </p:oleObj>
              </mc:Choice>
              <mc:Fallback>
                <p:oleObj name="公式" r:id="rId12" imgW="1739900" imgH="11430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2276475"/>
                        <a:ext cx="3708400" cy="2433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692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2692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2692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2692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2692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2692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2692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2692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2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92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92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2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92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692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92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692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692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692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692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692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2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692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692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692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2102" grpId="0" animBg="1"/>
      <p:bldP spid="2692103" grpId="0" animBg="1"/>
      <p:bldP spid="2692104" grpId="0" animBg="1"/>
      <p:bldP spid="2692105" grpId="0" animBg="1"/>
      <p:bldP spid="2692106" grpId="0" animBg="1"/>
      <p:bldP spid="2692107" grpId="0" animBg="1"/>
      <p:bldP spid="2692108" grpId="0" animBg="1"/>
      <p:bldP spid="2692109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latin typeface="Times New Roman" pitchFamily="18" charset="0"/>
              </a:rPr>
              <a:t>例</a:t>
            </a:r>
            <a:r>
              <a:rPr lang="en-US" altLang="zh-CN" b="1" smtClean="0">
                <a:latin typeface="Times New Roman" pitchFamily="18" charset="0"/>
              </a:rPr>
              <a:t>:</a:t>
            </a:r>
          </a:p>
        </p:txBody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zh-CN" altLang="en-US" sz="3600" b="1" smtClean="0">
                <a:latin typeface="Times New Roman" pitchFamily="18" charset="0"/>
              </a:rPr>
              <a:t>若 </a:t>
            </a:r>
            <a:r>
              <a:rPr lang="en-US" altLang="zh-CN" sz="3600" b="1" smtClean="0">
                <a:latin typeface="Times New Roman" pitchFamily="18" charset="0"/>
              </a:rPr>
              <a:t>A </a:t>
            </a:r>
            <a:r>
              <a:rPr lang="zh-CN" altLang="en-US" sz="3600" b="1" smtClean="0">
                <a:latin typeface="Times New Roman" pitchFamily="18" charset="0"/>
              </a:rPr>
              <a:t>是 </a:t>
            </a:r>
            <a:r>
              <a:rPr lang="en-US" altLang="zh-CN" sz="3600" b="1" smtClean="0">
                <a:latin typeface="Times New Roman" pitchFamily="18" charset="0"/>
              </a:rPr>
              <a:t>n </a:t>
            </a:r>
            <a:r>
              <a:rPr lang="zh-CN" altLang="en-US" sz="3600" b="1" smtClean="0">
                <a:latin typeface="Times New Roman" pitchFamily="18" charset="0"/>
              </a:rPr>
              <a:t>阶矩阵</a:t>
            </a:r>
            <a:r>
              <a:rPr lang="en-US" altLang="zh-CN" sz="3600" b="1" smtClean="0">
                <a:latin typeface="Times New Roman" pitchFamily="18" charset="0"/>
              </a:rPr>
              <a:t>,</a:t>
            </a:r>
            <a:r>
              <a:rPr lang="en-US" altLang="zh-CN" sz="3600" smtClean="0"/>
              <a:t>  </a:t>
            </a:r>
            <a:r>
              <a:rPr lang="zh-CN" altLang="en-US" sz="3600" b="1" smtClean="0">
                <a:latin typeface="Times New Roman" pitchFamily="18" charset="0"/>
              </a:rPr>
              <a:t>则</a:t>
            </a:r>
          </a:p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zh-CN" altLang="en-US" sz="3600" b="1" smtClean="0">
                <a:latin typeface="Times New Roman" pitchFamily="18" charset="0"/>
              </a:rPr>
              <a:t>                  </a:t>
            </a:r>
            <a:r>
              <a:rPr lang="en-US" altLang="zh-CN" sz="3600" b="1" smtClean="0">
                <a:latin typeface="Times New Roman" pitchFamily="18" charset="0"/>
              </a:rPr>
              <a:t>| </a:t>
            </a:r>
            <a:r>
              <a:rPr lang="en-US" altLang="zh-CN" sz="3600" b="1" i="1" smtClean="0">
                <a:latin typeface="Times New Roman" pitchFamily="18" charset="0"/>
              </a:rPr>
              <a:t>k</a:t>
            </a:r>
            <a:r>
              <a:rPr lang="en-US" altLang="zh-CN" sz="3600" b="1" smtClean="0">
                <a:latin typeface="Times New Roman" pitchFamily="18" charset="0"/>
              </a:rPr>
              <a:t> A |  =  </a:t>
            </a:r>
            <a:r>
              <a:rPr lang="en-US" altLang="zh-CN" sz="3600" b="1" i="1" smtClean="0">
                <a:latin typeface="Times New Roman" pitchFamily="18" charset="0"/>
              </a:rPr>
              <a:t>k </a:t>
            </a:r>
            <a:r>
              <a:rPr lang="en-US" altLang="zh-CN" sz="40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3600" b="1" smtClean="0">
                <a:latin typeface="Times New Roman" pitchFamily="18" charset="0"/>
              </a:rPr>
              <a:t> | A | ,  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</a:t>
            </a:r>
            <a:r>
              <a:rPr lang="en-US" altLang="zh-CN" sz="4000" b="1" i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i="1" smtClean="0">
                <a:latin typeface="Times New Roman" pitchFamily="18" charset="0"/>
              </a:rPr>
              <a:t>k</a:t>
            </a:r>
            <a:r>
              <a:rPr lang="en-US" altLang="zh-CN" sz="3600" b="1" smtClean="0">
                <a:latin typeface="Times New Roman" pitchFamily="18" charset="0"/>
              </a:rPr>
              <a:t>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zh-CN" sz="3600" b="1" smtClean="0"/>
              <a:t> </a:t>
            </a:r>
            <a:r>
              <a:rPr lang="en-US" altLang="zh-CN" sz="3600" b="1" smtClean="0">
                <a:latin typeface="Times New Roman" pitchFamily="18" charset="0"/>
                <a:sym typeface="Euclid Math One"/>
              </a:rPr>
              <a:t>K</a:t>
            </a:r>
            <a:endParaRPr lang="en-US" altLang="zh-CN" sz="4000" b="1" baseline="3000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9552" y="764704"/>
            <a:ext cx="8229600" cy="5183187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3600" b="1" dirty="0" smtClean="0">
                <a:latin typeface="Times New Roman" pitchFamily="18" charset="0"/>
              </a:rPr>
              <a:t>推论：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3600" b="1" dirty="0" smtClean="0">
                <a:latin typeface="Times New Roman" pitchFamily="18" charset="0"/>
              </a:rPr>
              <a:t>     如果一行全是 </a:t>
            </a:r>
            <a:r>
              <a:rPr lang="en-US" altLang="zh-CN" sz="3600" b="1" dirty="0" smtClean="0">
                <a:latin typeface="Times New Roman" pitchFamily="18" charset="0"/>
              </a:rPr>
              <a:t>0 ,  </a:t>
            </a:r>
            <a:r>
              <a:rPr lang="zh-CN" altLang="en-US" sz="3600" b="1" dirty="0" smtClean="0">
                <a:latin typeface="Times New Roman" pitchFamily="18" charset="0"/>
              </a:rPr>
              <a:t>行列式值为 </a:t>
            </a:r>
            <a:r>
              <a:rPr lang="en-US" altLang="zh-CN" sz="3600" b="1" dirty="0" smtClean="0">
                <a:latin typeface="Times New Roman" pitchFamily="18" charset="0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1565" y="2636912"/>
                <a:ext cx="4391267" cy="24198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𝒏𝒏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5" y="2636912"/>
                <a:ext cx="4391267" cy="241989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139952" y="2683023"/>
                <a:ext cx="4851328" cy="24198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= 0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/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/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𝒏𝒏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2683023"/>
                <a:ext cx="4851328" cy="2419893"/>
              </a:xfrm>
              <a:prstGeom prst="rect">
                <a:avLst/>
              </a:prstGeom>
              <a:blipFill rotWithShape="1">
                <a:blip r:embed="rId3"/>
                <a:stretch>
                  <a:fillRect l="-26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 bwMode="auto">
          <a:xfrm>
            <a:off x="4860032" y="2636912"/>
            <a:ext cx="4131248" cy="2466004"/>
          </a:xfrm>
          <a:prstGeom prst="rect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172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45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2205038"/>
            <a:ext cx="8229600" cy="3921125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4000" b="1" dirty="0" smtClean="0">
                <a:latin typeface="Times New Roman" pitchFamily="18" charset="0"/>
              </a:rPr>
              <a:t>    1. </a:t>
            </a:r>
            <a:r>
              <a:rPr lang="zh-CN" altLang="en-US" sz="4000" b="1" dirty="0" smtClean="0">
                <a:latin typeface="Times New Roman" pitchFamily="18" charset="0"/>
              </a:rPr>
              <a:t>两行互换</a:t>
            </a:r>
            <a:r>
              <a:rPr lang="en-US" altLang="zh-CN" sz="4000" b="1" dirty="0" smtClean="0">
                <a:latin typeface="Times New Roman" pitchFamily="18" charset="0"/>
              </a:rPr>
              <a:t>, </a:t>
            </a:r>
            <a:r>
              <a:rPr lang="zh-CN" altLang="en-US" sz="4000" b="1" dirty="0" smtClean="0">
                <a:latin typeface="Times New Roman" pitchFamily="18" charset="0"/>
              </a:rPr>
              <a:t>行列式反号</a:t>
            </a:r>
          </a:p>
          <a:p>
            <a:pPr eaLnBrk="1" hangingPunct="1">
              <a:lnSpc>
                <a:spcPct val="120000"/>
              </a:lnSpc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zh-CN" altLang="en-US" sz="4000" b="1" dirty="0" smtClean="0">
                <a:solidFill>
                  <a:srgbClr val="000000"/>
                </a:solidFill>
                <a:latin typeface="Times New Roman" pitchFamily="18" charset="0"/>
              </a:rPr>
              <a:t>    </a:t>
            </a:r>
            <a:r>
              <a:rPr lang="en-US" altLang="zh-CN" sz="4000" b="1" dirty="0" smtClean="0">
                <a:solidFill>
                  <a:srgbClr val="000000"/>
                </a:solidFill>
                <a:latin typeface="Times New Roman" pitchFamily="18" charset="0"/>
              </a:rPr>
              <a:t>2. </a:t>
            </a:r>
            <a:r>
              <a:rPr lang="zh-CN" altLang="en-US" sz="4000" b="1" dirty="0" smtClean="0">
                <a:solidFill>
                  <a:srgbClr val="000000"/>
                </a:solidFill>
                <a:latin typeface="Times New Roman" pitchFamily="18" charset="0"/>
              </a:rPr>
              <a:t>一行的公因子可以提到外面来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3600" b="1" dirty="0" smtClean="0">
                <a:solidFill>
                  <a:srgbClr val="000000"/>
                </a:solidFill>
                <a:latin typeface="Times New Roman" pitchFamily="18" charset="0"/>
              </a:rPr>
              <a:t>    </a:t>
            </a:r>
            <a:r>
              <a:rPr lang="en-US" altLang="zh-CN" sz="4000" b="1" dirty="0" smtClean="0">
                <a:solidFill>
                  <a:srgbClr val="000000"/>
                </a:solidFill>
                <a:latin typeface="Times New Roman" pitchFamily="18" charset="0"/>
              </a:rPr>
              <a:t>3. </a:t>
            </a:r>
            <a:r>
              <a:rPr lang="zh-CN" altLang="en-US" sz="4000" b="1" dirty="0" smtClean="0">
                <a:solidFill>
                  <a:srgbClr val="000000"/>
                </a:solidFill>
                <a:latin typeface="Times New Roman" pitchFamily="18" charset="0"/>
              </a:rPr>
              <a:t>沿一行拆成两个行列式的和</a:t>
            </a:r>
          </a:p>
        </p:txBody>
      </p:sp>
      <p:pic>
        <p:nvPicPr>
          <p:cNvPr id="149507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9508" name="Rectangle 4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  <a:latin typeface="Times New Roman" pitchFamily="18" charset="0"/>
              </a:rPr>
              <a:t>行列式基本性质</a:t>
            </a:r>
            <a:r>
              <a:rPr lang="en-US" altLang="zh-CN" sz="4000" b="1" smtClean="0">
                <a:solidFill>
                  <a:schemeClr val="bg1"/>
                </a:solidFill>
                <a:latin typeface="Times New Roman" pitchFamily="18" charset="0"/>
              </a:rPr>
              <a:t>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4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34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34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34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4"/>
          <p:cNvSpPr>
            <a:spLocks noChangeArrowheads="1"/>
          </p:cNvSpPr>
          <p:nvPr/>
        </p:nvSpPr>
        <p:spPr bwMode="auto">
          <a:xfrm>
            <a:off x="2425425" y="3685357"/>
            <a:ext cx="5904656" cy="720725"/>
          </a:xfrm>
          <a:prstGeom prst="rect">
            <a:avLst/>
          </a:prstGeom>
          <a:solidFill>
            <a:srgbClr val="FFCC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50531" name="Text Box 5"/>
          <p:cNvSpPr txBox="1">
            <a:spLocks noChangeArrowheads="1"/>
          </p:cNvSpPr>
          <p:nvPr/>
        </p:nvSpPr>
        <p:spPr bwMode="auto">
          <a:xfrm>
            <a:off x="323528" y="3682813"/>
            <a:ext cx="1911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3600" dirty="0">
                <a:latin typeface="Times New Roman" pitchFamily="18" charset="0"/>
              </a:rPr>
              <a:t>第 </a:t>
            </a:r>
            <a:r>
              <a:rPr kumimoji="0" lang="en-US" altLang="zh-CN" sz="3600" dirty="0" err="1">
                <a:latin typeface="Times New Roman" pitchFamily="18" charset="0"/>
              </a:rPr>
              <a:t>i</a:t>
            </a:r>
            <a:r>
              <a:rPr kumimoji="0" lang="en-US" altLang="zh-CN" sz="3600" dirty="0">
                <a:latin typeface="Times New Roman" pitchFamily="18" charset="0"/>
              </a:rPr>
              <a:t> </a:t>
            </a:r>
            <a:r>
              <a:rPr kumimoji="0" lang="zh-CN" altLang="en-US" sz="3600" dirty="0">
                <a:latin typeface="Times New Roman" pitchFamily="18" charset="0"/>
              </a:rPr>
              <a:t>行</a:t>
            </a:r>
            <a:r>
              <a:rPr kumimoji="0" lang="zh-CN" altLang="en-US" sz="3600" dirty="0"/>
              <a:t>→</a:t>
            </a:r>
          </a:p>
        </p:txBody>
      </p:sp>
      <p:sp>
        <p:nvSpPr>
          <p:cNvPr id="150533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457200" y="620713"/>
            <a:ext cx="8229600" cy="5246687"/>
          </a:xfrm>
          <a:noFill/>
        </p:spPr>
        <p:txBody>
          <a:bodyPr/>
          <a:lstStyle/>
          <a:p>
            <a:pPr eaLnBrk="1" hangingPunct="1">
              <a:lnSpc>
                <a:spcPct val="125000"/>
              </a:lnSpc>
            </a:pPr>
            <a:r>
              <a:rPr lang="en-US" altLang="zh-CN" sz="3600" b="1" smtClean="0"/>
              <a:t> </a:t>
            </a:r>
            <a:r>
              <a:rPr lang="zh-CN" altLang="en-US" sz="3600" b="1" smtClean="0">
                <a:latin typeface="Times New Roman" pitchFamily="18" charset="0"/>
              </a:rPr>
              <a:t>若某一行是两组数之和</a:t>
            </a:r>
            <a:r>
              <a:rPr lang="en-US" altLang="zh-CN" sz="3600" b="1" smtClean="0">
                <a:latin typeface="Times New Roman" pitchFamily="18" charset="0"/>
              </a:rPr>
              <a:t>,   </a:t>
            </a:r>
            <a:r>
              <a:rPr lang="zh-CN" altLang="en-US" sz="3600" b="1" smtClean="0">
                <a:latin typeface="Times New Roman" pitchFamily="18" charset="0"/>
              </a:rPr>
              <a:t>行列式可沿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 该行拆成两个行列式的和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064805" y="2808265"/>
                <a:ext cx="6650217" cy="2474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𝒏𝒏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805" y="2808265"/>
                <a:ext cx="6650217" cy="247490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4"/>
          <p:cNvSpPr>
            <a:spLocks noChangeArrowheads="1"/>
          </p:cNvSpPr>
          <p:nvPr/>
        </p:nvSpPr>
        <p:spPr bwMode="auto">
          <a:xfrm>
            <a:off x="1979712" y="844805"/>
            <a:ext cx="5256584" cy="639980"/>
          </a:xfrm>
          <a:prstGeom prst="rect">
            <a:avLst/>
          </a:prstGeom>
          <a:solidFill>
            <a:srgbClr val="FFCC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827674" y="116632"/>
                <a:ext cx="5624232" cy="21770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8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𝟏𝟐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8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8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28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800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800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800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8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8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28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𝒏𝒏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sz="2800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674" y="116632"/>
                <a:ext cx="5624232" cy="217707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3470" y="2564904"/>
                <a:ext cx="8853065" cy="1284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b="1" i="0" smtClean="0">
                              <a:latin typeface="Cambria Math"/>
                            </a:rPr>
                            <m:t>𝐬𝐠𝐧</m:t>
                          </m:r>
                          <m:d>
                            <m:d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⋯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⋯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𝟏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b="1" i="1" smtClean="0">
                              <a:latin typeface="Cambria Math"/>
                            </a:rPr>
                            <m:t>⋯(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𝒊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b="1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𝒄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𝒊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b="1" i="1" smtClean="0">
                              <a:latin typeface="Cambria Math"/>
                            </a:rPr>
                            <m:t>)⋯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𝒏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70" y="2564904"/>
                <a:ext cx="8853065" cy="128483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7293" y="3867205"/>
                <a:ext cx="7525137" cy="1284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b="1" i="0" smtClean="0">
                              <a:latin typeface="Cambria Math"/>
                            </a:rPr>
                            <m:t>𝐬𝐠𝐧</m:t>
                          </m:r>
                          <m:d>
                            <m:d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⋯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⋯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𝟏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b="1" i="1" smtClean="0">
                              <a:latin typeface="Cambria Math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𝒊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b="1" i="1" smtClean="0">
                              <a:latin typeface="Cambria Math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𝒏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93" y="3867205"/>
                <a:ext cx="7525137" cy="128483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057424" y="5085184"/>
                <a:ext cx="7525137" cy="1284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b="1" i="0" smtClean="0">
                              <a:latin typeface="Cambria Math"/>
                            </a:rPr>
                            <m:t>𝐬𝐠𝐧</m:t>
                          </m:r>
                          <m:d>
                            <m:d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⋯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⋯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𝟏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b="1" i="1" smtClean="0">
                              <a:latin typeface="Cambria Math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𝒄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𝒊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b="1" i="1" smtClean="0">
                              <a:latin typeface="Cambria Math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𝒏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424" y="5085184"/>
                <a:ext cx="7525137" cy="128483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863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4"/>
          <p:cNvSpPr>
            <a:spLocks noChangeArrowheads="1"/>
          </p:cNvSpPr>
          <p:nvPr/>
        </p:nvSpPr>
        <p:spPr bwMode="auto">
          <a:xfrm>
            <a:off x="1979712" y="844805"/>
            <a:ext cx="5256584" cy="639980"/>
          </a:xfrm>
          <a:prstGeom prst="rect">
            <a:avLst/>
          </a:prstGeom>
          <a:solidFill>
            <a:srgbClr val="FFCC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99206" y="131529"/>
                <a:ext cx="5624232" cy="21770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8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𝟏𝟐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8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8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28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800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800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800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8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8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28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𝒏𝒏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sz="2800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206" y="131529"/>
                <a:ext cx="5624232" cy="217707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518411" y="3914416"/>
            <a:ext cx="3888432" cy="639980"/>
          </a:xfrm>
          <a:prstGeom prst="rect">
            <a:avLst/>
          </a:prstGeom>
          <a:solidFill>
            <a:srgbClr val="FFCC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4941349" y="3925099"/>
            <a:ext cx="3888432" cy="639980"/>
          </a:xfrm>
          <a:prstGeom prst="rect">
            <a:avLst/>
          </a:prstGeom>
          <a:solidFill>
            <a:srgbClr val="FFCC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5031" y="2996952"/>
                <a:ext cx="9065944" cy="2474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 smtClean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/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/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𝒏𝒏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+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𝟏𝟏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𝟏𝟐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𝟏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⋮</m:t>
                              </m:r>
                            </m:e>
                            <m:e/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⋮</m:t>
                              </m:r>
                            </m:e>
                            <m:e/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𝒏𝒏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altLang="zh-CN" i="1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" y="2996952"/>
                <a:ext cx="9065944" cy="2474908"/>
              </a:xfrm>
              <a:prstGeom prst="rect">
                <a:avLst/>
              </a:prstGeom>
              <a:blipFill rotWithShape="1">
                <a:blip r:embed="rId3"/>
                <a:stretch>
                  <a:fillRect l="-8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556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 smtClean="0">
                <a:solidFill>
                  <a:schemeClr val="hlink"/>
                </a:solidFill>
              </a:rPr>
              <a:t> </a:t>
            </a:r>
            <a:r>
              <a:rPr lang="zh-CN" altLang="en-US" sz="3600" b="1" smtClean="0">
                <a:latin typeface="Times New Roman" pitchFamily="18" charset="0"/>
              </a:rPr>
              <a:t>推论 </a:t>
            </a:r>
            <a:r>
              <a:rPr lang="en-US" altLang="zh-CN" sz="3600" b="1" smtClean="0">
                <a:latin typeface="Times New Roman" pitchFamily="18" charset="0"/>
              </a:rPr>
              <a:t>1:  </a:t>
            </a:r>
            <a:r>
              <a:rPr lang="zh-CN" altLang="en-US" sz="3600" b="1" smtClean="0">
                <a:latin typeface="Times New Roman" pitchFamily="18" charset="0"/>
              </a:rPr>
              <a:t>两行相同</a:t>
            </a:r>
            <a:r>
              <a:rPr lang="en-US" altLang="zh-CN" sz="3600" b="1" smtClean="0">
                <a:latin typeface="Times New Roman" pitchFamily="18" charset="0"/>
              </a:rPr>
              <a:t>, </a:t>
            </a:r>
            <a:r>
              <a:rPr lang="zh-CN" altLang="en-US" sz="3600" b="1" smtClean="0">
                <a:latin typeface="Times New Roman" pitchFamily="18" charset="0"/>
              </a:rPr>
              <a:t>行列式值为 </a:t>
            </a:r>
            <a:r>
              <a:rPr lang="en-US" altLang="zh-CN" sz="3600" b="1" smtClean="0">
                <a:latin typeface="Times New Roman" pitchFamily="18" charset="0"/>
              </a:rPr>
              <a:t>0</a:t>
            </a:r>
          </a:p>
        </p:txBody>
      </p:sp>
      <p:sp>
        <p:nvSpPr>
          <p:cNvPr id="2653188" name="Rectangle 4"/>
          <p:cNvSpPr>
            <a:spLocks noChangeArrowheads="1"/>
          </p:cNvSpPr>
          <p:nvPr/>
        </p:nvSpPr>
        <p:spPr bwMode="auto">
          <a:xfrm>
            <a:off x="2798652" y="2858367"/>
            <a:ext cx="4266773" cy="647700"/>
          </a:xfrm>
          <a:prstGeom prst="rect">
            <a:avLst/>
          </a:prstGeom>
          <a:solidFill>
            <a:srgbClr val="FF00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653189" name="Rectangle 5"/>
          <p:cNvSpPr>
            <a:spLocks noChangeArrowheads="1"/>
          </p:cNvSpPr>
          <p:nvPr/>
        </p:nvSpPr>
        <p:spPr bwMode="auto">
          <a:xfrm>
            <a:off x="2816977" y="3959682"/>
            <a:ext cx="4248448" cy="647700"/>
          </a:xfrm>
          <a:prstGeom prst="rect">
            <a:avLst/>
          </a:prstGeom>
          <a:solidFill>
            <a:srgbClr val="FFCC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653191" name="Text Box 7"/>
          <p:cNvSpPr txBox="1">
            <a:spLocks noChangeArrowheads="1"/>
          </p:cNvSpPr>
          <p:nvPr/>
        </p:nvSpPr>
        <p:spPr bwMode="auto">
          <a:xfrm>
            <a:off x="822377" y="2858367"/>
            <a:ext cx="17192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dirty="0">
                <a:latin typeface="Times New Roman" pitchFamily="18" charset="0"/>
              </a:rPr>
              <a:t>第 </a:t>
            </a:r>
            <a:r>
              <a:rPr kumimoji="0" lang="en-US" altLang="zh-CN" dirty="0" err="1">
                <a:latin typeface="Times New Roman" pitchFamily="18" charset="0"/>
              </a:rPr>
              <a:t>i</a:t>
            </a:r>
            <a:r>
              <a:rPr kumimoji="0" lang="en-US" altLang="zh-CN" dirty="0">
                <a:latin typeface="Times New Roman" pitchFamily="18" charset="0"/>
              </a:rPr>
              <a:t> </a:t>
            </a:r>
            <a:r>
              <a:rPr kumimoji="0" lang="zh-CN" altLang="en-US" dirty="0">
                <a:latin typeface="Times New Roman" pitchFamily="18" charset="0"/>
              </a:rPr>
              <a:t>行</a:t>
            </a:r>
            <a:r>
              <a:rPr kumimoji="0" lang="zh-CN" altLang="en-US" dirty="0"/>
              <a:t>→</a:t>
            </a:r>
          </a:p>
        </p:txBody>
      </p:sp>
      <p:sp>
        <p:nvSpPr>
          <p:cNvPr id="2653192" name="Text Box 8"/>
          <p:cNvSpPr txBox="1">
            <a:spLocks noChangeArrowheads="1"/>
          </p:cNvSpPr>
          <p:nvPr/>
        </p:nvSpPr>
        <p:spPr bwMode="auto">
          <a:xfrm>
            <a:off x="822377" y="3993813"/>
            <a:ext cx="174148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dirty="0">
                <a:latin typeface="Times New Roman" pitchFamily="18" charset="0"/>
              </a:rPr>
              <a:t>第 </a:t>
            </a:r>
            <a:r>
              <a:rPr kumimoji="0" lang="en-US" altLang="zh-CN" dirty="0">
                <a:latin typeface="Times New Roman" pitchFamily="18" charset="0"/>
              </a:rPr>
              <a:t>j </a:t>
            </a:r>
            <a:r>
              <a:rPr kumimoji="0" lang="zh-CN" altLang="en-US" dirty="0">
                <a:latin typeface="Times New Roman" pitchFamily="18" charset="0"/>
              </a:rPr>
              <a:t>行</a:t>
            </a:r>
            <a:r>
              <a:rPr kumimoji="0" lang="zh-CN" altLang="en-US" dirty="0"/>
              <a:t>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519103" y="1844824"/>
                <a:ext cx="4825873" cy="39173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36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3600" b="1" i="1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𝟏𝟐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𝒏𝒏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sz="3600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103" y="1844824"/>
                <a:ext cx="4825873" cy="391735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7344976" y="3449558"/>
            <a:ext cx="8194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zh-CN" sz="3600" kern="0" dirty="0" smtClean="0">
                <a:solidFill>
                  <a:srgbClr val="000000"/>
                </a:solidFill>
                <a:ea typeface="宋体"/>
              </a:rPr>
              <a:t>= </a:t>
            </a:r>
            <a:r>
              <a:rPr lang="en-US" altLang="zh-CN" sz="4000" dirty="0" smtClean="0">
                <a:sym typeface="MT Extra" pitchFamily="18" charset="2"/>
              </a:rPr>
              <a:t>0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8554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653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53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3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6" dur="500"/>
                                        <p:tgtEl>
                                          <p:spTgt spid="2653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653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3188" grpId="0" animBg="1"/>
      <p:bldP spid="2653189" grpId="0" animBg="1"/>
      <p:bldP spid="2653191" grpId="0"/>
      <p:bldP spid="2653192" grpId="0"/>
      <p:bldP spid="1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51520" y="3068960"/>
            <a:ext cx="3671887" cy="675607"/>
          </a:xfrm>
          <a:prstGeom prst="rect">
            <a:avLst/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5114825" y="4077072"/>
            <a:ext cx="3671887" cy="648072"/>
          </a:xfrm>
          <a:prstGeom prst="rect">
            <a:avLst/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266169" y="4051188"/>
            <a:ext cx="3671887" cy="648072"/>
          </a:xfrm>
          <a:prstGeom prst="rect">
            <a:avLst/>
          </a:prstGeom>
          <a:solidFill>
            <a:srgbClr val="FF0000">
              <a:alpha val="70195"/>
            </a:srgb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5114824" y="3082727"/>
            <a:ext cx="3671887" cy="648072"/>
          </a:xfrm>
          <a:prstGeom prst="rect">
            <a:avLst/>
          </a:prstGeom>
          <a:solidFill>
            <a:srgbClr val="FF0000">
              <a:alpha val="70195"/>
            </a:srgb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cxnSp>
        <p:nvCxnSpPr>
          <p:cNvPr id="12" name="AutoShape 7"/>
          <p:cNvCxnSpPr>
            <a:cxnSpLocks noChangeShapeType="1"/>
          </p:cNvCxnSpPr>
          <p:nvPr/>
        </p:nvCxnSpPr>
        <p:spPr bwMode="auto">
          <a:xfrm>
            <a:off x="3923407" y="3406763"/>
            <a:ext cx="1191418" cy="1102357"/>
          </a:xfrm>
          <a:prstGeom prst="straightConnector1">
            <a:avLst/>
          </a:prstGeom>
          <a:noFill/>
          <a:ln w="698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AutoShape 7"/>
          <p:cNvCxnSpPr>
            <a:cxnSpLocks noChangeShapeType="1"/>
            <a:endCxn id="11" idx="1"/>
          </p:cNvCxnSpPr>
          <p:nvPr/>
        </p:nvCxnSpPr>
        <p:spPr bwMode="auto">
          <a:xfrm flipV="1">
            <a:off x="3923407" y="3406763"/>
            <a:ext cx="1191417" cy="994345"/>
          </a:xfrm>
          <a:prstGeom prst="straightConnector1">
            <a:avLst/>
          </a:prstGeom>
          <a:noFill/>
          <a:ln w="698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z="4000" b="1" dirty="0" smtClean="0">
                <a:latin typeface="Times New Roman" pitchFamily="18" charset="0"/>
              </a:rPr>
              <a:t>两行互换</a:t>
            </a:r>
            <a:r>
              <a:rPr lang="en-US" altLang="zh-CN" sz="4000" b="1" dirty="0" smtClean="0">
                <a:latin typeface="Times New Roman" pitchFamily="18" charset="0"/>
              </a:rPr>
              <a:t>, </a:t>
            </a:r>
            <a:r>
              <a:rPr lang="zh-CN" altLang="en-US" sz="4000" b="1" dirty="0" smtClean="0">
                <a:latin typeface="Times New Roman" pitchFamily="18" charset="0"/>
              </a:rPr>
              <a:t>行列式反号</a:t>
            </a:r>
          </a:p>
        </p:txBody>
      </p:sp>
      <p:sp>
        <p:nvSpPr>
          <p:cNvPr id="28" name="矩形 27"/>
          <p:cNvSpPr/>
          <p:nvPr/>
        </p:nvSpPr>
        <p:spPr>
          <a:xfrm>
            <a:off x="4109389" y="4445349"/>
            <a:ext cx="8194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zh-CN" sz="3600" kern="0" dirty="0" smtClean="0">
                <a:solidFill>
                  <a:srgbClr val="000000"/>
                </a:solidFill>
                <a:ea typeface="宋体"/>
              </a:rPr>
              <a:t>= </a:t>
            </a:r>
            <a:r>
              <a:rPr lang="en-US" altLang="zh-CN" sz="4000" dirty="0">
                <a:sym typeface="MT Extra" pitchFamily="18" charset="2"/>
              </a:rPr>
              <a:t>–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2211886"/>
                <a:ext cx="4309513" cy="3492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𝒏𝒏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11886"/>
                <a:ext cx="4309513" cy="349211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866528" y="2281288"/>
                <a:ext cx="4168478" cy="3492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𝒏𝒏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528" y="2281288"/>
                <a:ext cx="4168478" cy="3492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/>
          <p:cNvSpPr/>
          <p:nvPr/>
        </p:nvSpPr>
        <p:spPr>
          <a:xfrm>
            <a:off x="4309513" y="3068960"/>
            <a:ext cx="5629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zh-CN" sz="3600" kern="0" dirty="0" smtClean="0">
                <a:solidFill>
                  <a:srgbClr val="000000"/>
                </a:solidFill>
                <a:ea typeface="宋体"/>
              </a:rPr>
              <a:t>=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74156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28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57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476250"/>
            <a:ext cx="8229600" cy="597693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 若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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是无理数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zh-CN" altLang="en-US" b="1" smtClean="0">
                <a:latin typeface="Times New Roman" pitchFamily="18" charset="0"/>
              </a:rPr>
              <a:t>用           表示从全体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有理数及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</a:t>
            </a:r>
            <a:r>
              <a:rPr lang="zh-CN" altLang="en-US" b="1" smtClean="0">
                <a:latin typeface="Times New Roman" pitchFamily="18" charset="0"/>
              </a:rPr>
              <a:t> 出发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反复作四则运算所能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得到的数构成的集合</a:t>
            </a:r>
            <a:r>
              <a:rPr lang="en-US" altLang="zh-CN" b="1" smtClean="0">
                <a:latin typeface="Times New Roman" pitchFamily="18" charset="0"/>
              </a:rPr>
              <a:t>.                           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1) </a:t>
            </a:r>
            <a:r>
              <a:rPr lang="zh-CN" altLang="en-US" b="1" smtClean="0">
                <a:latin typeface="Times New Roman" pitchFamily="18" charset="0"/>
              </a:rPr>
              <a:t>证明</a:t>
            </a:r>
            <a:r>
              <a:rPr lang="en-US" altLang="zh-CN" b="1" smtClean="0">
                <a:latin typeface="Times New Roman" pitchFamily="18" charset="0"/>
              </a:rPr>
              <a:t>:              </a:t>
            </a:r>
            <a:r>
              <a:rPr lang="zh-CN" altLang="en-US" b="1" smtClean="0">
                <a:latin typeface="Times New Roman" pitchFamily="18" charset="0"/>
              </a:rPr>
              <a:t>是数域</a:t>
            </a:r>
            <a:r>
              <a:rPr lang="en-US" altLang="zh-CN" b="1" smtClean="0">
                <a:latin typeface="Times New Roman" pitchFamily="18" charset="0"/>
              </a:rPr>
              <a:t>;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2) </a:t>
            </a:r>
            <a:r>
              <a:rPr lang="zh-CN" altLang="en-US" b="1" smtClean="0">
                <a:latin typeface="Times New Roman" pitchFamily="18" charset="0"/>
              </a:rPr>
              <a:t>证明</a:t>
            </a:r>
            <a:r>
              <a:rPr lang="en-US" altLang="zh-CN" b="1" smtClean="0">
                <a:latin typeface="Times New Roman" pitchFamily="18" charset="0"/>
              </a:rPr>
              <a:t>:               </a:t>
            </a:r>
            <a:r>
              <a:rPr lang="zh-CN" altLang="en-US" b="1" smtClean="0">
                <a:latin typeface="Times New Roman" pitchFamily="18" charset="0"/>
              </a:rPr>
              <a:t>中每个数都能唯一地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  表示成                                    的形式</a:t>
            </a:r>
            <a:r>
              <a:rPr lang="en-US" altLang="zh-CN" b="1" smtClean="0">
                <a:latin typeface="Times New Roman" pitchFamily="18" charset="0"/>
              </a:rPr>
              <a:t>.</a:t>
            </a:r>
          </a:p>
        </p:txBody>
      </p:sp>
      <p:graphicFrame>
        <p:nvGraphicFramePr>
          <p:cNvPr id="1944580" name="Object 4"/>
          <p:cNvGraphicFramePr>
            <a:graphicFrameLocks noChangeAspect="1"/>
          </p:cNvGraphicFramePr>
          <p:nvPr/>
        </p:nvGraphicFramePr>
        <p:xfrm>
          <a:off x="2700338" y="4724400"/>
          <a:ext cx="3441700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71" name="公式" r:id="rId3" imgW="1231366" imgH="241195" progId="Equation.3">
                  <p:embed/>
                </p:oleObj>
              </mc:Choice>
              <mc:Fallback>
                <p:oleObj name="公式" r:id="rId3" imgW="1231366" imgH="241195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4724400"/>
                        <a:ext cx="3441700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6" name="Object 3"/>
          <p:cNvGraphicFramePr>
            <a:graphicFrameLocks noChangeAspect="1"/>
          </p:cNvGraphicFramePr>
          <p:nvPr/>
        </p:nvGraphicFramePr>
        <p:xfrm>
          <a:off x="4284663" y="692150"/>
          <a:ext cx="1023937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72" name="公式" r:id="rId5" imgW="380835" imgH="203112" progId="Equation.3">
                  <p:embed/>
                </p:oleObj>
              </mc:Choice>
              <mc:Fallback>
                <p:oleObj name="公式" r:id="rId5" imgW="380835" imgH="203112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692150"/>
                        <a:ext cx="1023937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5"/>
          <p:cNvGraphicFramePr>
            <a:graphicFrameLocks noChangeAspect="1"/>
          </p:cNvGraphicFramePr>
          <p:nvPr/>
        </p:nvGraphicFramePr>
        <p:xfrm>
          <a:off x="2484438" y="3933825"/>
          <a:ext cx="1295400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73" name="公式" r:id="rId7" imgW="482391" imgH="241195" progId="Equation.3">
                  <p:embed/>
                </p:oleObj>
              </mc:Choice>
              <mc:Fallback>
                <p:oleObj name="公式" r:id="rId7" imgW="482391" imgH="241195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3933825"/>
                        <a:ext cx="1295400" cy="649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8" name="Object 8"/>
          <p:cNvGraphicFramePr>
            <a:graphicFrameLocks noChangeAspect="1"/>
          </p:cNvGraphicFramePr>
          <p:nvPr/>
        </p:nvGraphicFramePr>
        <p:xfrm>
          <a:off x="2555875" y="3213100"/>
          <a:ext cx="1023938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74" name="公式" r:id="rId9" imgW="380835" imgH="203112" progId="Equation.3">
                  <p:embed/>
                </p:oleObj>
              </mc:Choice>
              <mc:Fallback>
                <p:oleObj name="公式" r:id="rId9" imgW="380835" imgH="203112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3213100"/>
                        <a:ext cx="1023938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4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45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9445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94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 smtClean="0">
                <a:solidFill>
                  <a:schemeClr val="hlink"/>
                </a:solidFill>
              </a:rPr>
              <a:t> </a:t>
            </a:r>
            <a:r>
              <a:rPr lang="zh-CN" altLang="en-US" sz="3600" b="1" smtClean="0">
                <a:latin typeface="Times New Roman" pitchFamily="18" charset="0"/>
              </a:rPr>
              <a:t>推论 </a:t>
            </a:r>
            <a:r>
              <a:rPr lang="en-US" altLang="zh-CN" sz="3600" b="1" smtClean="0">
                <a:latin typeface="Times New Roman" pitchFamily="18" charset="0"/>
              </a:rPr>
              <a:t>2:  </a:t>
            </a:r>
            <a:r>
              <a:rPr lang="zh-CN" altLang="en-US" sz="3600" b="1" smtClean="0">
                <a:latin typeface="Times New Roman" pitchFamily="18" charset="0"/>
              </a:rPr>
              <a:t>两行成比例</a:t>
            </a:r>
            <a:r>
              <a:rPr lang="en-US" altLang="zh-CN" sz="3600" b="1" smtClean="0">
                <a:latin typeface="Times New Roman" pitchFamily="18" charset="0"/>
              </a:rPr>
              <a:t>,  </a:t>
            </a:r>
            <a:r>
              <a:rPr lang="zh-CN" altLang="en-US" sz="3600" b="1" smtClean="0">
                <a:latin typeface="Times New Roman" pitchFamily="18" charset="0"/>
              </a:rPr>
              <a:t>行列式值为 </a:t>
            </a:r>
            <a:r>
              <a:rPr lang="en-US" altLang="zh-CN" sz="3600" b="1" smtClean="0">
                <a:latin typeface="Times New Roman" pitchFamily="18" charset="0"/>
              </a:rPr>
              <a:t>0</a:t>
            </a:r>
          </a:p>
        </p:txBody>
      </p:sp>
      <p:sp>
        <p:nvSpPr>
          <p:cNvPr id="2651140" name="Rectangle 4"/>
          <p:cNvSpPr>
            <a:spLocks noChangeArrowheads="1"/>
          </p:cNvSpPr>
          <p:nvPr/>
        </p:nvSpPr>
        <p:spPr bwMode="auto">
          <a:xfrm>
            <a:off x="2255124" y="2710979"/>
            <a:ext cx="4752528" cy="647700"/>
          </a:xfrm>
          <a:prstGeom prst="rect">
            <a:avLst/>
          </a:prstGeom>
          <a:solidFill>
            <a:srgbClr val="FF00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651141" name="Rectangle 5"/>
          <p:cNvSpPr>
            <a:spLocks noChangeArrowheads="1"/>
          </p:cNvSpPr>
          <p:nvPr/>
        </p:nvSpPr>
        <p:spPr bwMode="auto">
          <a:xfrm>
            <a:off x="2255124" y="3789040"/>
            <a:ext cx="4752528" cy="647700"/>
          </a:xfrm>
          <a:prstGeom prst="rect">
            <a:avLst/>
          </a:prstGeom>
          <a:solidFill>
            <a:srgbClr val="FFCC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651143" name="Text Box 7"/>
          <p:cNvSpPr txBox="1">
            <a:spLocks noChangeArrowheads="1"/>
          </p:cNvSpPr>
          <p:nvPr/>
        </p:nvSpPr>
        <p:spPr bwMode="auto">
          <a:xfrm>
            <a:off x="327762" y="2745110"/>
            <a:ext cx="17192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dirty="0">
                <a:latin typeface="Times New Roman" pitchFamily="18" charset="0"/>
              </a:rPr>
              <a:t>第 </a:t>
            </a:r>
            <a:r>
              <a:rPr kumimoji="0" lang="en-US" altLang="zh-CN" dirty="0" err="1">
                <a:latin typeface="Times New Roman" pitchFamily="18" charset="0"/>
              </a:rPr>
              <a:t>i</a:t>
            </a:r>
            <a:r>
              <a:rPr kumimoji="0" lang="en-US" altLang="zh-CN" dirty="0">
                <a:latin typeface="Times New Roman" pitchFamily="18" charset="0"/>
              </a:rPr>
              <a:t> </a:t>
            </a:r>
            <a:r>
              <a:rPr kumimoji="0" lang="zh-CN" altLang="en-US" dirty="0">
                <a:latin typeface="Times New Roman" pitchFamily="18" charset="0"/>
              </a:rPr>
              <a:t>行</a:t>
            </a:r>
            <a:r>
              <a:rPr kumimoji="0" lang="zh-CN" altLang="en-US" dirty="0"/>
              <a:t>→</a:t>
            </a:r>
          </a:p>
        </p:txBody>
      </p:sp>
      <p:sp>
        <p:nvSpPr>
          <p:cNvPr id="2651144" name="Text Box 8"/>
          <p:cNvSpPr txBox="1">
            <a:spLocks noChangeArrowheads="1"/>
          </p:cNvSpPr>
          <p:nvPr/>
        </p:nvSpPr>
        <p:spPr bwMode="auto">
          <a:xfrm>
            <a:off x="305538" y="3853804"/>
            <a:ext cx="174148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dirty="0">
                <a:latin typeface="Times New Roman" pitchFamily="18" charset="0"/>
              </a:rPr>
              <a:t>第 </a:t>
            </a:r>
            <a:r>
              <a:rPr kumimoji="0" lang="en-US" altLang="zh-CN" dirty="0">
                <a:latin typeface="Times New Roman" pitchFamily="18" charset="0"/>
              </a:rPr>
              <a:t>j </a:t>
            </a:r>
            <a:r>
              <a:rPr kumimoji="0" lang="zh-CN" altLang="en-US" dirty="0">
                <a:latin typeface="Times New Roman" pitchFamily="18" charset="0"/>
              </a:rPr>
              <a:t>行</a:t>
            </a:r>
            <a:r>
              <a:rPr kumimoji="0" lang="zh-CN" altLang="en-US" dirty="0"/>
              <a:t>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980406" y="1689721"/>
                <a:ext cx="5301964" cy="39173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36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3600" b="1" i="1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𝟏𝟐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𝒌</m:t>
                                    </m:r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𝒌</m:t>
                                    </m:r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3600" b="1" i="1" smtClean="0">
                                    <a:latin typeface="Cambria Math"/>
                                  </a:rPr>
                                  <m:t>𝒌</m:t>
                                </m:r>
                                <m:sSub>
                                  <m:sSubPr>
                                    <m:ctrlPr>
                                      <a:rPr lang="en-US" altLang="zh-CN" sz="36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36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3600" b="1" i="1" smtClean="0">
                                        <a:latin typeface="Cambria Math"/>
                                      </a:rPr>
                                      <m:t>𝒏𝒏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sz="3600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406" y="1689721"/>
                <a:ext cx="5301964" cy="391735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2255124" y="3819673"/>
            <a:ext cx="358775" cy="647700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3635896" y="3819673"/>
            <a:ext cx="358775" cy="647700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5868144" y="3819673"/>
            <a:ext cx="358775" cy="647700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419930" y="3293545"/>
                <a:ext cx="62709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1" i="1" smtClean="0">
                          <a:latin typeface="Cambria Math"/>
                        </a:rPr>
                        <m:t>𝒌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930" y="3293545"/>
                <a:ext cx="627095" cy="70788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024092" y="3287063"/>
                <a:ext cx="143633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1" i="1" smtClean="0">
                          <a:latin typeface="Cambria Math"/>
                        </a:rPr>
                        <m:t>=</m:t>
                      </m:r>
                      <m:r>
                        <a:rPr lang="en-US" altLang="zh-CN" sz="4000" b="1" i="1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4092" y="3287063"/>
                <a:ext cx="1436339" cy="70788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65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" dur="500"/>
                                        <p:tgtEl>
                                          <p:spTgt spid="265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65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5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1140" grpId="0" animBg="1"/>
      <p:bldP spid="2651141" grpId="0" animBg="1"/>
      <p:bldP spid="2651143" grpId="0"/>
      <p:bldP spid="2651144" grpId="0"/>
      <p:bldP spid="14" grpId="0" animBg="1"/>
      <p:bldP spid="15" grpId="0" animBg="1"/>
      <p:bldP spid="16" grpId="0" animBg="1"/>
      <p:bldP spid="2" grpId="0"/>
      <p:bldP spid="18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260350"/>
            <a:ext cx="8229600" cy="1584325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3600" b="1" dirty="0" smtClean="0">
                <a:latin typeface="Times New Roman" pitchFamily="18" charset="0"/>
              </a:rPr>
              <a:t>推论 </a:t>
            </a:r>
            <a:r>
              <a:rPr lang="en-US" altLang="zh-CN" sz="3600" b="1" dirty="0" smtClean="0">
                <a:latin typeface="Times New Roman" pitchFamily="18" charset="0"/>
              </a:rPr>
              <a:t>3:    </a:t>
            </a:r>
            <a:r>
              <a:rPr lang="zh-CN" altLang="en-US" sz="3600" b="1" dirty="0" smtClean="0">
                <a:latin typeface="Times New Roman" pitchFamily="18" charset="0"/>
              </a:rPr>
              <a:t>一</a:t>
            </a:r>
            <a:r>
              <a:rPr lang="zh-CN" altLang="en-US" sz="3600" b="1" dirty="0">
                <a:latin typeface="Times New Roman" pitchFamily="18" charset="0"/>
              </a:rPr>
              <a:t>行的倍数</a:t>
            </a:r>
            <a:r>
              <a:rPr lang="zh-CN" altLang="en-US" sz="3600" b="1" dirty="0" smtClean="0">
                <a:latin typeface="Times New Roman" pitchFamily="18" charset="0"/>
              </a:rPr>
              <a:t>加</a:t>
            </a:r>
            <a:r>
              <a:rPr lang="zh-CN" altLang="en-US" sz="3600" b="1" dirty="0">
                <a:latin typeface="Times New Roman" pitchFamily="18" charset="0"/>
              </a:rPr>
              <a:t>到</a:t>
            </a:r>
            <a:r>
              <a:rPr lang="zh-CN" altLang="en-US" sz="3600" b="1" dirty="0" smtClean="0">
                <a:latin typeface="Times New Roman" pitchFamily="18" charset="0"/>
              </a:rPr>
              <a:t>另一行上去</a:t>
            </a:r>
            <a:r>
              <a:rPr lang="en-US" altLang="zh-CN" sz="3600" b="1" dirty="0" smtClean="0">
                <a:latin typeface="Times New Roman" pitchFamily="18" charset="0"/>
              </a:rPr>
              <a:t>,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                          </a:t>
            </a:r>
            <a:r>
              <a:rPr lang="zh-CN" altLang="en-US" sz="3600" b="1" dirty="0" smtClean="0">
                <a:latin typeface="Times New Roman" pitchFamily="18" charset="0"/>
              </a:rPr>
              <a:t>行列式值不变</a:t>
            </a:r>
          </a:p>
        </p:txBody>
      </p:sp>
      <p:sp>
        <p:nvSpPr>
          <p:cNvPr id="2679812" name="Text Box 4"/>
          <p:cNvSpPr txBox="1">
            <a:spLocks noChangeArrowheads="1"/>
          </p:cNvSpPr>
          <p:nvPr/>
        </p:nvSpPr>
        <p:spPr bwMode="auto">
          <a:xfrm>
            <a:off x="6289534" y="3140968"/>
            <a:ext cx="863600" cy="54451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 sz="2800" dirty="0">
                <a:latin typeface="Times New Roman" pitchFamily="18" charset="0"/>
                <a:ea typeface="华文行楷" pitchFamily="2" charset="-122"/>
                <a:sym typeface="Symbol" pitchFamily="18" charset="2"/>
              </a:rPr>
              <a:t></a:t>
            </a:r>
            <a:r>
              <a:rPr kumimoji="0" lang="en-US" altLang="zh-CN" sz="2800" dirty="0">
                <a:latin typeface="Times New Roman" pitchFamily="18" charset="0"/>
                <a:ea typeface="华文行楷" pitchFamily="2" charset="-122"/>
              </a:rPr>
              <a:t> </a:t>
            </a:r>
            <a:r>
              <a:rPr kumimoji="0" lang="en-US" altLang="zh-CN" sz="2800" i="1" dirty="0">
                <a:latin typeface="Times New Roman" pitchFamily="18" charset="0"/>
              </a:rPr>
              <a:t>k</a:t>
            </a:r>
          </a:p>
        </p:txBody>
      </p:sp>
      <p:sp>
        <p:nvSpPr>
          <p:cNvPr id="2679814" name="AutoShape 6"/>
          <p:cNvSpPr>
            <a:spLocks noChangeArrowheads="1"/>
          </p:cNvSpPr>
          <p:nvPr/>
        </p:nvSpPr>
        <p:spPr bwMode="auto">
          <a:xfrm>
            <a:off x="2041847" y="3169816"/>
            <a:ext cx="278160" cy="1655762"/>
          </a:xfrm>
          <a:prstGeom prst="curvedRightArrow">
            <a:avLst>
              <a:gd name="adj1" fmla="val 123432"/>
              <a:gd name="adj2" fmla="val 246864"/>
              <a:gd name="adj3" fmla="val 33333"/>
            </a:avLst>
          </a:prstGeom>
          <a:solidFill>
            <a:srgbClr val="FF0000">
              <a:alpha val="8313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679815" name="Rectangle 7"/>
          <p:cNvSpPr>
            <a:spLocks noChangeArrowheads="1"/>
          </p:cNvSpPr>
          <p:nvPr/>
        </p:nvSpPr>
        <p:spPr bwMode="auto">
          <a:xfrm>
            <a:off x="2444033" y="3140968"/>
            <a:ext cx="3783341" cy="574675"/>
          </a:xfrm>
          <a:prstGeom prst="rect">
            <a:avLst/>
          </a:prstGeom>
          <a:solidFill>
            <a:srgbClr val="FF00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679816" name="Rectangle 8"/>
          <p:cNvSpPr>
            <a:spLocks noChangeArrowheads="1"/>
          </p:cNvSpPr>
          <p:nvPr/>
        </p:nvSpPr>
        <p:spPr bwMode="auto">
          <a:xfrm>
            <a:off x="2444033" y="4149080"/>
            <a:ext cx="3812235" cy="574675"/>
          </a:xfrm>
          <a:prstGeom prst="rect">
            <a:avLst/>
          </a:prstGeom>
          <a:solidFill>
            <a:srgbClr val="FFCC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586948" y="2204864"/>
                <a:ext cx="3608153" cy="3492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𝒏𝒏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948" y="2204864"/>
                <a:ext cx="3608153" cy="3492110"/>
              </a:xfrm>
              <a:prstGeom prst="rect">
                <a:avLst/>
              </a:prstGeom>
              <a:blipFill rotWithShape="1">
                <a:blip r:embed="rId2"/>
                <a:stretch>
                  <a:fillRect l="-5236" r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79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79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798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6798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9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2000"/>
                                        <p:tgtEl>
                                          <p:spTgt spid="2679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9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2679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9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2679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9812" grpId="0" animBg="1"/>
      <p:bldP spid="2679814" grpId="0" animBg="1"/>
      <p:bldP spid="2679815" grpId="0" animBg="1"/>
      <p:bldP spid="2679816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812" name="Text Box 4"/>
          <p:cNvSpPr txBox="1">
            <a:spLocks noChangeArrowheads="1"/>
          </p:cNvSpPr>
          <p:nvPr/>
        </p:nvSpPr>
        <p:spPr bwMode="auto">
          <a:xfrm>
            <a:off x="3996433" y="4293096"/>
            <a:ext cx="863600" cy="54451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 sz="2800" dirty="0">
                <a:latin typeface="Times New Roman" pitchFamily="18" charset="0"/>
                <a:ea typeface="华文行楷" pitchFamily="2" charset="-122"/>
                <a:sym typeface="Symbol" pitchFamily="18" charset="2"/>
              </a:rPr>
              <a:t></a:t>
            </a:r>
            <a:r>
              <a:rPr kumimoji="0" lang="en-US" altLang="zh-CN" sz="2800" dirty="0">
                <a:latin typeface="Times New Roman" pitchFamily="18" charset="0"/>
                <a:ea typeface="华文行楷" pitchFamily="2" charset="-122"/>
              </a:rPr>
              <a:t> </a:t>
            </a:r>
            <a:r>
              <a:rPr kumimoji="0" lang="en-US" altLang="zh-CN" sz="2800" i="1" dirty="0">
                <a:latin typeface="Times New Roman" pitchFamily="18" charset="0"/>
              </a:rPr>
              <a:t>k</a:t>
            </a:r>
          </a:p>
        </p:txBody>
      </p:sp>
      <p:sp>
        <p:nvSpPr>
          <p:cNvPr id="2679814" name="AutoShape 6"/>
          <p:cNvSpPr>
            <a:spLocks noChangeArrowheads="1"/>
          </p:cNvSpPr>
          <p:nvPr/>
        </p:nvSpPr>
        <p:spPr bwMode="auto">
          <a:xfrm>
            <a:off x="605791" y="4293096"/>
            <a:ext cx="268287" cy="1655762"/>
          </a:xfrm>
          <a:prstGeom prst="curvedRightArrow">
            <a:avLst>
              <a:gd name="adj1" fmla="val 123432"/>
              <a:gd name="adj2" fmla="val 246864"/>
              <a:gd name="adj3" fmla="val 33333"/>
            </a:avLst>
          </a:prstGeom>
          <a:solidFill>
            <a:srgbClr val="FF0000">
              <a:alpha val="8313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679815" name="Rectangle 7"/>
          <p:cNvSpPr>
            <a:spLocks noChangeArrowheads="1"/>
          </p:cNvSpPr>
          <p:nvPr/>
        </p:nvSpPr>
        <p:spPr bwMode="auto">
          <a:xfrm>
            <a:off x="1564121" y="1886801"/>
            <a:ext cx="5856586" cy="574675"/>
          </a:xfrm>
          <a:prstGeom prst="rect">
            <a:avLst/>
          </a:prstGeom>
          <a:solidFill>
            <a:srgbClr val="FF00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679816" name="Rectangle 8"/>
          <p:cNvSpPr>
            <a:spLocks noChangeArrowheads="1"/>
          </p:cNvSpPr>
          <p:nvPr/>
        </p:nvSpPr>
        <p:spPr bwMode="auto">
          <a:xfrm>
            <a:off x="899592" y="5157192"/>
            <a:ext cx="3235144" cy="574675"/>
          </a:xfrm>
          <a:prstGeom prst="rect">
            <a:avLst/>
          </a:prstGeom>
          <a:solidFill>
            <a:srgbClr val="FFCC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679817" name="Rectangle 9"/>
          <p:cNvSpPr>
            <a:spLocks noChangeArrowheads="1"/>
          </p:cNvSpPr>
          <p:nvPr/>
        </p:nvSpPr>
        <p:spPr bwMode="auto">
          <a:xfrm>
            <a:off x="5004048" y="5120977"/>
            <a:ext cx="3456384" cy="574675"/>
          </a:xfrm>
          <a:prstGeom prst="rect">
            <a:avLst/>
          </a:prstGeom>
          <a:solidFill>
            <a:srgbClr val="FFCC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33467" y="3462397"/>
                <a:ext cx="4373217" cy="3067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 smtClean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80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80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8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2800" b="1" i="1" smtClean="0">
                                      <a:latin typeface="Cambria Math"/>
                                    </a:rPr>
                                    <m:t>𝟏𝟏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2800" b="1" i="1" smtClean="0">
                                      <a:latin typeface="Cambria Math"/>
                                    </a:rPr>
                                    <m:t>𝟏𝟐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80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2800" b="1" i="1" smtClean="0">
                                      <a:latin typeface="Cambria Math"/>
                                    </a:rPr>
                                    <m:t>𝟏</m:t>
                                  </m:r>
                                  <m:r>
                                    <a:rPr lang="en-US" altLang="zh-CN" sz="2800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280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80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/>
                            <m:e>
                              <m:r>
                                <a:rPr lang="en-US" altLang="zh-CN" sz="2800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8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 smtClean="0"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sz="2800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 smtClean="0"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sz="2800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80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 smtClean="0"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sz="2800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280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80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/>
                            <m:e>
                              <m:r>
                                <a:rPr lang="en-US" altLang="zh-CN" sz="2800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8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 smtClean="0">
                                      <a:latin typeface="Cambria Math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altLang="zh-CN" sz="2800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 smtClean="0">
                                      <a:latin typeface="Cambria Math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altLang="zh-CN" sz="2800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80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 smtClean="0">
                                      <a:latin typeface="Cambria Math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altLang="zh-CN" sz="2800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280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80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/>
                            <m:e>
                              <m:r>
                                <a:rPr lang="en-US" altLang="zh-CN" sz="2800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8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2800" b="1" i="1" smtClean="0"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sz="2800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2800" b="1" i="1" smtClean="0"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sz="2800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80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2800" b="1" i="1" smtClean="0">
                                      <a:latin typeface="Cambria Math"/>
                                    </a:rPr>
                                    <m:t>𝒏𝒏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altLang="zh-CN" sz="2800" b="1" i="1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67" y="3462397"/>
                <a:ext cx="4373217" cy="306712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688338" y="271486"/>
                <a:ext cx="3608153" cy="3067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8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𝟏𝟐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8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8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28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8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8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28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𝒌</m:t>
                                </m:r>
                                <m:sSub>
                                  <m:sSubPr>
                                    <m:ctrlPr>
                                      <a:rPr lang="en-US" altLang="zh-CN" sz="2800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2800" i="1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2800" i="1">
                                    <a:latin typeface="Cambria Math"/>
                                  </a:rPr>
                                  <m:t>𝒌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2800" i="1">
                                    <a:latin typeface="Cambria Math"/>
                                  </a:rPr>
                                  <m:t>𝒌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8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8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280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𝒏𝒏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sz="2800" b="1" i="1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338" y="271486"/>
                <a:ext cx="3608153" cy="3067122"/>
              </a:xfrm>
              <a:prstGeom prst="rect">
                <a:avLst/>
              </a:prstGeom>
              <a:blipFill rotWithShape="1">
                <a:blip r:embed="rId3"/>
                <a:stretch>
                  <a:fillRect l="-32601" r="-30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4428233" y="3479615"/>
                <a:ext cx="4224170" cy="30671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dirty="0" smtClean="0"/>
                  <a:t>+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8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/>
                                    </a:rPr>
                                    <m:t>𝟏𝟏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/>
                                    </a:rPr>
                                    <m:t>𝟏𝟐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800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/>
                                    </a:rPr>
                                    <m:t>𝟏</m:t>
                                  </m:r>
                                  <m:r>
                                    <a:rPr lang="en-US" altLang="zh-CN" sz="2800" i="1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2800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800" i="1">
                                  <a:latin typeface="Cambria Math"/>
                                </a:rPr>
                                <m:t>⋮</m:t>
                              </m:r>
                            </m:e>
                            <m:e/>
                            <m:e>
                              <m:r>
                                <a:rPr lang="en-US" altLang="zh-CN" sz="28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800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2800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800" i="1">
                                  <a:latin typeface="Cambria Math"/>
                                </a:rPr>
                                <m:t>⋮</m:t>
                              </m:r>
                            </m:e>
                            <m:e/>
                            <m:e>
                              <m:r>
                                <a:rPr lang="en-US" altLang="zh-CN" sz="28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800" i="1">
                                  <a:latin typeface="Cambria Math"/>
                                </a:rPr>
                                <m:t>𝒌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800" i="1">
                                  <a:latin typeface="Cambria Math"/>
                                </a:rPr>
                                <m:t>𝒌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800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sz="2800" i="1">
                                  <a:latin typeface="Cambria Math"/>
                                </a:rPr>
                                <m:t>𝒌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2800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800" i="1">
                                  <a:latin typeface="Cambria Math"/>
                                </a:rPr>
                                <m:t>⋮</m:t>
                              </m:r>
                            </m:e>
                            <m:e/>
                            <m:e>
                              <m:r>
                                <a:rPr lang="en-US" altLang="zh-CN" sz="28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sz="2800" i="1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sz="2800" i="1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800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/>
                                    </a:rPr>
                                    <m:t>𝒏𝒏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altLang="zh-CN" sz="2800" i="1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233" y="3479615"/>
                <a:ext cx="4224170" cy="3067122"/>
              </a:xfrm>
              <a:prstGeom prst="rect">
                <a:avLst/>
              </a:prstGeom>
              <a:blipFill rotWithShape="1">
                <a:blip r:embed="rId4"/>
                <a:stretch>
                  <a:fillRect l="-24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874078" y="4262933"/>
            <a:ext cx="3235144" cy="574675"/>
          </a:xfrm>
          <a:prstGeom prst="rect">
            <a:avLst/>
          </a:prstGeom>
          <a:solidFill>
            <a:srgbClr val="FF0000">
              <a:alpha val="59999"/>
            </a:srgb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709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9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2679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9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2679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9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679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4" dur="500"/>
                                        <p:tgtEl>
                                          <p:spTgt spid="26798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79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679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679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6798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798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9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1000"/>
                                        <p:tgtEl>
                                          <p:spTgt spid="2679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9812" grpId="0" animBg="1"/>
      <p:bldP spid="2679814" grpId="0" animBg="1"/>
      <p:bldP spid="2679815" grpId="0" animBg="1"/>
      <p:bldP spid="2679816" grpId="0" animBg="1"/>
      <p:bldP spid="2679817" grpId="0" animBg="1"/>
      <p:bldP spid="2679817" grpId="1" animBg="1"/>
      <p:bldP spid="12" grpId="0"/>
      <p:bldP spid="4" grpId="0"/>
      <p:bldP spid="4" grpId="1"/>
      <p:bldP spid="14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3"/>
          <p:cNvSpPr>
            <a:spLocks noChangeArrowheads="1"/>
          </p:cNvSpPr>
          <p:nvPr/>
        </p:nvSpPr>
        <p:spPr bwMode="auto">
          <a:xfrm>
            <a:off x="671513" y="722313"/>
            <a:ext cx="145256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4000"/>
              <a:t>例</a:t>
            </a:r>
            <a:r>
              <a:rPr kumimoji="0" lang="en-US" altLang="zh-CN" sz="4000"/>
              <a:t>:</a:t>
            </a:r>
          </a:p>
        </p:txBody>
      </p:sp>
      <p:graphicFrame>
        <p:nvGraphicFramePr>
          <p:cNvPr id="3922949" name="Object 5"/>
          <p:cNvGraphicFramePr>
            <a:graphicFrameLocks noChangeAspect="1"/>
          </p:cNvGraphicFramePr>
          <p:nvPr/>
        </p:nvGraphicFramePr>
        <p:xfrm>
          <a:off x="5364163" y="1916113"/>
          <a:ext cx="461962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965" name="公式" r:id="rId3" imgW="126780" imgH="164814" progId="Equation.3">
                  <p:embed/>
                </p:oleObj>
              </mc:Choice>
              <mc:Fallback>
                <p:oleObj name="公式" r:id="rId3" imgW="126780" imgH="164814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1916113"/>
                        <a:ext cx="461962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22950" name="Object 6"/>
          <p:cNvGraphicFramePr>
            <a:graphicFrameLocks noChangeAspect="1"/>
          </p:cNvGraphicFramePr>
          <p:nvPr/>
        </p:nvGraphicFramePr>
        <p:xfrm>
          <a:off x="5364163" y="4724400"/>
          <a:ext cx="461962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966" name="公式" r:id="rId5" imgW="126780" imgH="164814" progId="Equation.3">
                  <p:embed/>
                </p:oleObj>
              </mc:Choice>
              <mc:Fallback>
                <p:oleObj name="公式" r:id="rId5" imgW="126780" imgH="164814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4724400"/>
                        <a:ext cx="461962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22951" name="AutoShape 7"/>
          <p:cNvSpPr>
            <a:spLocks noChangeArrowheads="1"/>
          </p:cNvSpPr>
          <p:nvPr/>
        </p:nvSpPr>
        <p:spPr bwMode="auto">
          <a:xfrm>
            <a:off x="2339975" y="981075"/>
            <a:ext cx="2160588" cy="647700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922952" name="AutoShape 8"/>
          <p:cNvSpPr>
            <a:spLocks noChangeArrowheads="1"/>
          </p:cNvSpPr>
          <p:nvPr/>
        </p:nvSpPr>
        <p:spPr bwMode="auto">
          <a:xfrm>
            <a:off x="2411413" y="3860800"/>
            <a:ext cx="576262" cy="2376488"/>
          </a:xfrm>
          <a:prstGeom prst="roundRect">
            <a:avLst>
              <a:gd name="adj" fmla="val 16667"/>
            </a:avLst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922953" name="AutoShape 9"/>
          <p:cNvSpPr>
            <a:spLocks noChangeArrowheads="1"/>
          </p:cNvSpPr>
          <p:nvPr/>
        </p:nvSpPr>
        <p:spPr bwMode="auto">
          <a:xfrm>
            <a:off x="2339975" y="1844675"/>
            <a:ext cx="2160588" cy="647700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922954" name="AutoShape 10"/>
          <p:cNvSpPr>
            <a:spLocks noChangeArrowheads="1"/>
          </p:cNvSpPr>
          <p:nvPr/>
        </p:nvSpPr>
        <p:spPr bwMode="auto">
          <a:xfrm>
            <a:off x="3203575" y="3860800"/>
            <a:ext cx="576263" cy="2376488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922955" name="AutoShape 11"/>
          <p:cNvSpPr>
            <a:spLocks noChangeArrowheads="1"/>
          </p:cNvSpPr>
          <p:nvPr/>
        </p:nvSpPr>
        <p:spPr bwMode="auto">
          <a:xfrm>
            <a:off x="2339975" y="2636838"/>
            <a:ext cx="2160588" cy="647700"/>
          </a:xfrm>
          <a:prstGeom prst="roundRect">
            <a:avLst>
              <a:gd name="adj" fmla="val 16667"/>
            </a:avLst>
          </a:prstGeom>
          <a:solidFill>
            <a:srgbClr val="3366FF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922957" name="AutoShape 13"/>
          <p:cNvSpPr>
            <a:spLocks noChangeArrowheads="1"/>
          </p:cNvSpPr>
          <p:nvPr/>
        </p:nvSpPr>
        <p:spPr bwMode="auto">
          <a:xfrm>
            <a:off x="3924300" y="3860800"/>
            <a:ext cx="576263" cy="2376488"/>
          </a:xfrm>
          <a:prstGeom prst="roundRect">
            <a:avLst>
              <a:gd name="adj" fmla="val 16667"/>
            </a:avLst>
          </a:prstGeom>
          <a:solidFill>
            <a:srgbClr val="3366FF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159755" name="Object 14"/>
          <p:cNvGraphicFramePr>
            <a:graphicFrameLocks noChangeAspect="1"/>
          </p:cNvGraphicFramePr>
          <p:nvPr/>
        </p:nvGraphicFramePr>
        <p:xfrm>
          <a:off x="2195513" y="908050"/>
          <a:ext cx="2954337" cy="258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967" name="公式" r:id="rId6" imgW="812447" imgH="710891" progId="Equation.3">
                  <p:embed/>
                </p:oleObj>
              </mc:Choice>
              <mc:Fallback>
                <p:oleObj name="公式" r:id="rId6" imgW="812447" imgH="710891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908050"/>
                        <a:ext cx="2954337" cy="2587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9756" name="Object 15"/>
          <p:cNvGraphicFramePr>
            <a:graphicFrameLocks noChangeAspect="1"/>
          </p:cNvGraphicFramePr>
          <p:nvPr/>
        </p:nvGraphicFramePr>
        <p:xfrm>
          <a:off x="2246313" y="3789363"/>
          <a:ext cx="3046412" cy="258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968" name="公式" r:id="rId8" imgW="838200" imgH="711200" progId="Equation.3">
                  <p:embed/>
                </p:oleObj>
              </mc:Choice>
              <mc:Fallback>
                <p:oleObj name="公式" r:id="rId8" imgW="838200" imgH="7112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6313" y="3789363"/>
                        <a:ext cx="3046412" cy="2587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22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922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22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922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922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922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9229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9229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9229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9229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2951" grpId="0" animBg="1"/>
      <p:bldP spid="3922952" grpId="0" animBg="1"/>
      <p:bldP spid="3922953" grpId="0" animBg="1"/>
      <p:bldP spid="3922954" grpId="0" animBg="1"/>
      <p:bldP spid="3922955" grpId="0" animBg="1"/>
      <p:bldP spid="3922957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635" name="Rectangle 3"/>
          <p:cNvSpPr>
            <a:spLocks noChangeArrowheads="1"/>
          </p:cNvSpPr>
          <p:nvPr/>
        </p:nvSpPr>
        <p:spPr bwMode="auto">
          <a:xfrm>
            <a:off x="2771800" y="1878612"/>
            <a:ext cx="4608512" cy="574178"/>
          </a:xfrm>
          <a:prstGeom prst="rect">
            <a:avLst/>
          </a:prstGeom>
          <a:solidFill>
            <a:srgbClr val="FF99CC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pic>
        <p:nvPicPr>
          <p:cNvPr id="19" name="Picture 12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73322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3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  <a:noFill/>
        </p:spPr>
        <p:txBody>
          <a:bodyPr/>
          <a:lstStyle/>
          <a:p>
            <a:pPr algn="just" eaLnBrk="1" hangingPunct="1"/>
            <a:r>
              <a:rPr lang="zh-CN" altLang="en-US" sz="4000" b="1" dirty="0" smtClean="0">
                <a:solidFill>
                  <a:schemeClr val="bg1"/>
                </a:solidFill>
              </a:rPr>
              <a:t>        自</a:t>
            </a:r>
            <a:r>
              <a:rPr lang="zh-CN" altLang="en-US" sz="4000" b="1" dirty="0">
                <a:solidFill>
                  <a:schemeClr val="bg1"/>
                </a:solidFill>
              </a:rPr>
              <a:t>上而下读列</a:t>
            </a:r>
            <a:r>
              <a:rPr lang="zh-CN" altLang="en-US" sz="4000" b="1" dirty="0" smtClean="0">
                <a:solidFill>
                  <a:schemeClr val="bg1"/>
                </a:solidFill>
              </a:rPr>
              <a:t>数组成的排列</a:t>
            </a: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2771800" y="2528253"/>
            <a:ext cx="4608512" cy="574178"/>
          </a:xfrm>
          <a:prstGeom prst="rect">
            <a:avLst/>
          </a:prstGeom>
          <a:solidFill>
            <a:srgbClr val="FF99CC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2771800" y="3169656"/>
            <a:ext cx="4608512" cy="475368"/>
          </a:xfrm>
          <a:prstGeom prst="rect">
            <a:avLst/>
          </a:prstGeom>
          <a:solidFill>
            <a:srgbClr val="FF99CC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2771800" y="3743834"/>
            <a:ext cx="4608512" cy="574178"/>
          </a:xfrm>
          <a:prstGeom prst="rect">
            <a:avLst/>
          </a:prstGeom>
          <a:solidFill>
            <a:srgbClr val="FF99CC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" name="圆角矩形 1"/>
          <p:cNvSpPr/>
          <p:nvPr/>
        </p:nvSpPr>
        <p:spPr bwMode="auto">
          <a:xfrm>
            <a:off x="4085119" y="1888750"/>
            <a:ext cx="1003083" cy="578133"/>
          </a:xfrm>
          <a:prstGeom prst="roundRect">
            <a:avLst/>
          </a:prstGeom>
          <a:solidFill>
            <a:srgbClr val="FF00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6377229" y="2539027"/>
            <a:ext cx="1003083" cy="578133"/>
          </a:xfrm>
          <a:prstGeom prst="roundRect">
            <a:avLst/>
          </a:prstGeom>
          <a:solidFill>
            <a:srgbClr val="FF00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8" name="圆角矩形 17"/>
          <p:cNvSpPr/>
          <p:nvPr/>
        </p:nvSpPr>
        <p:spPr bwMode="auto">
          <a:xfrm>
            <a:off x="2771800" y="3743834"/>
            <a:ext cx="1003083" cy="578133"/>
          </a:xfrm>
          <a:prstGeom prst="roundRect">
            <a:avLst/>
          </a:prstGeom>
          <a:solidFill>
            <a:srgbClr val="FF00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75772" y="1916832"/>
                <a:ext cx="7185632" cy="240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400" dirty="0" smtClean="0"/>
                  <a:t>| A | </a:t>
                </a:r>
                <a:r>
                  <a:rPr lang="en-US" altLang="zh-CN" sz="4000" dirty="0" smtClean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400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4000" b="1" i="1" smtClean="0"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4000" b="1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40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𝟏𝟏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40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𝟏𝟐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400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40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𝟏</m:t>
                                  </m:r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40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𝟐𝟏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40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𝟐𝟐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400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40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𝟐</m:t>
                                  </m:r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400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400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/>
                            <m:e>
                              <m:r>
                                <a:rPr lang="en-US" altLang="zh-CN" sz="4000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40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40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400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40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𝒏𝒏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altLang="zh-CN" sz="4000" b="1" i="1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72" y="1916832"/>
                <a:ext cx="7185632" cy="240065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圆角矩形 3"/>
          <p:cNvSpPr/>
          <p:nvPr/>
        </p:nvSpPr>
        <p:spPr bwMode="auto">
          <a:xfrm>
            <a:off x="5120476" y="5269656"/>
            <a:ext cx="995966" cy="614676"/>
          </a:xfrm>
          <a:prstGeom prst="roundRect">
            <a:avLst/>
          </a:prstGeom>
          <a:solidFill>
            <a:srgbClr val="FF00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5" name="圆角矩形 24"/>
          <p:cNvSpPr/>
          <p:nvPr/>
        </p:nvSpPr>
        <p:spPr bwMode="auto">
          <a:xfrm>
            <a:off x="6174422" y="5282255"/>
            <a:ext cx="995966" cy="614676"/>
          </a:xfrm>
          <a:prstGeom prst="roundRect">
            <a:avLst/>
          </a:prstGeom>
          <a:solidFill>
            <a:srgbClr val="FF00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6" name="圆角矩形 25"/>
          <p:cNvSpPr/>
          <p:nvPr/>
        </p:nvSpPr>
        <p:spPr bwMode="auto">
          <a:xfrm>
            <a:off x="7596336" y="5278747"/>
            <a:ext cx="995966" cy="614676"/>
          </a:xfrm>
          <a:prstGeom prst="roundRect">
            <a:avLst/>
          </a:prstGeom>
          <a:solidFill>
            <a:srgbClr val="FF00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775772" y="4869158"/>
                <a:ext cx="7979685" cy="14338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3600" b="1" i="0" smtClean="0">
                              <a:latin typeface="Cambria Math"/>
                            </a:rPr>
                            <m:t>𝐬𝐠𝐧</m:t>
                          </m:r>
                          <m:d>
                            <m:dPr>
                              <m:ctrlPr>
                                <a:rPr lang="en-US" altLang="zh-CN" sz="3600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CN" sz="36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600" i="1">
                                          <a:latin typeface="Cambria Math"/>
                                        </a:rPr>
                                        <m:t>𝒋</m:t>
                                      </m:r>
                                    </m:e>
                                    <m:sub>
                                      <m:r>
                                        <a:rPr lang="en-US" altLang="zh-CN" sz="3600" i="1">
                                          <a:latin typeface="Cambria Math"/>
                                        </a:rPr>
                                        <m:t>𝟏</m:t>
                                      </m:r>
                                      <m:r>
                                        <a:rPr lang="en-US" altLang="zh-CN" sz="3600" b="1" i="1" smtClean="0">
                                          <a:latin typeface="Cambria Math"/>
                                        </a:rPr>
                                        <m:t> </m:t>
                                      </m:r>
                                    </m:sub>
                                  </m:s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⋯</m:t>
                              </m:r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CN" sz="36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  </m:t>
                              </m:r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𝟏</m:t>
                              </m:r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en-US" altLang="zh-CN" sz="36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𝟐</m:t>
                              </m:r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sz="3600" b="1" i="1" smtClean="0">
                              <a:latin typeface="Cambria Math"/>
                            </a:rPr>
                            <m:t>⋯ </m:t>
                          </m:r>
                          <m:sSub>
                            <m:sSubPr>
                              <m:ctrlPr>
                                <a:rPr lang="en-US" altLang="zh-CN" sz="36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𝒏</m:t>
                              </m:r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72" y="4869158"/>
                <a:ext cx="7979685" cy="143385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721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3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013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3635" grpId="0" animBg="1"/>
      <p:bldP spid="13" grpId="0" animBg="1"/>
      <p:bldP spid="14" grpId="0" animBg="1"/>
      <p:bldP spid="15" grpId="0" animBg="1"/>
      <p:bldP spid="2" grpId="0" animBg="1"/>
      <p:bldP spid="17" grpId="0" animBg="1"/>
      <p:bldP spid="18" grpId="0" animBg="1"/>
      <p:bldP spid="4" grpId="0" animBg="1"/>
      <p:bldP spid="25" grpId="0" animBg="1"/>
      <p:bldP spid="2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635" name="Rectangle 3"/>
          <p:cNvSpPr>
            <a:spLocks noChangeArrowheads="1"/>
          </p:cNvSpPr>
          <p:nvPr/>
        </p:nvSpPr>
        <p:spPr bwMode="auto">
          <a:xfrm>
            <a:off x="2771798" y="1916832"/>
            <a:ext cx="1003083" cy="2433217"/>
          </a:xfrm>
          <a:prstGeom prst="rect">
            <a:avLst/>
          </a:prstGeom>
          <a:solidFill>
            <a:srgbClr val="FF99CC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pic>
        <p:nvPicPr>
          <p:cNvPr id="19" name="Picture 12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73322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3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  <a:noFill/>
        </p:spPr>
        <p:txBody>
          <a:bodyPr/>
          <a:lstStyle/>
          <a:p>
            <a:pPr algn="just" eaLnBrk="1" hangingPunct="1"/>
            <a:r>
              <a:rPr lang="zh-CN" altLang="en-US" sz="4000" b="1" dirty="0" smtClean="0">
                <a:solidFill>
                  <a:schemeClr val="bg1"/>
                </a:solidFill>
              </a:rPr>
              <a:t>     也可从</a:t>
            </a:r>
            <a:r>
              <a:rPr lang="zh-CN" altLang="en-US" sz="4000" b="1" dirty="0">
                <a:solidFill>
                  <a:schemeClr val="bg1"/>
                </a:solidFill>
              </a:rPr>
              <a:t>左向右读行</a:t>
            </a:r>
            <a:r>
              <a:rPr lang="zh-CN" altLang="en-US" sz="4000" b="1" dirty="0" smtClean="0">
                <a:solidFill>
                  <a:schemeClr val="bg1"/>
                </a:solidFill>
              </a:rPr>
              <a:t>数组成的排列</a:t>
            </a:r>
          </a:p>
        </p:txBody>
      </p:sp>
      <p:sp>
        <p:nvSpPr>
          <p:cNvPr id="18" name="圆角矩形 17"/>
          <p:cNvSpPr/>
          <p:nvPr/>
        </p:nvSpPr>
        <p:spPr bwMode="auto">
          <a:xfrm>
            <a:off x="2771800" y="3743834"/>
            <a:ext cx="1003083" cy="578133"/>
          </a:xfrm>
          <a:prstGeom prst="roundRect">
            <a:avLst/>
          </a:prstGeom>
          <a:solidFill>
            <a:srgbClr val="FF00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4" name="圆角矩形 3"/>
          <p:cNvSpPr/>
          <p:nvPr/>
        </p:nvSpPr>
        <p:spPr bwMode="auto">
          <a:xfrm>
            <a:off x="5120476" y="5269656"/>
            <a:ext cx="995966" cy="614676"/>
          </a:xfrm>
          <a:prstGeom prst="roundRect">
            <a:avLst/>
          </a:prstGeom>
          <a:solidFill>
            <a:srgbClr val="FF00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5" name="圆角矩形 24"/>
          <p:cNvSpPr/>
          <p:nvPr/>
        </p:nvSpPr>
        <p:spPr bwMode="auto">
          <a:xfrm>
            <a:off x="6174422" y="5282255"/>
            <a:ext cx="995966" cy="614676"/>
          </a:xfrm>
          <a:prstGeom prst="roundRect">
            <a:avLst/>
          </a:prstGeom>
          <a:solidFill>
            <a:srgbClr val="FF00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6" name="圆角矩形 25"/>
          <p:cNvSpPr/>
          <p:nvPr/>
        </p:nvSpPr>
        <p:spPr bwMode="auto">
          <a:xfrm>
            <a:off x="7596336" y="5278747"/>
            <a:ext cx="995966" cy="614676"/>
          </a:xfrm>
          <a:prstGeom prst="roundRect">
            <a:avLst/>
          </a:prstGeom>
          <a:solidFill>
            <a:srgbClr val="FF00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702035" y="4869158"/>
                <a:ext cx="8127160" cy="14338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3600" b="1" i="0" smtClean="0">
                              <a:latin typeface="Cambria Math"/>
                            </a:rPr>
                            <m:t>𝐬𝐠𝐧</m:t>
                          </m:r>
                          <m:d>
                            <m:dPr>
                              <m:ctrlPr>
                                <a:rPr lang="en-US" altLang="zh-CN" sz="3600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CN" sz="36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600" b="1" i="1" smtClean="0">
                                          <a:latin typeface="Cambria Math"/>
                                        </a:rPr>
                                        <m:t>𝒊</m:t>
                                      </m:r>
                                    </m:e>
                                    <m:sub>
                                      <m:r>
                                        <a:rPr lang="en-US" altLang="zh-CN" sz="3600" i="1">
                                          <a:latin typeface="Cambria Math"/>
                                        </a:rPr>
                                        <m:t>𝟏</m:t>
                                      </m:r>
                                      <m:r>
                                        <a:rPr lang="en-US" altLang="zh-CN" sz="3600" b="1" i="1" smtClean="0">
                                          <a:latin typeface="Cambria Math"/>
                                        </a:rPr>
                                        <m:t> </m:t>
                                      </m:r>
                                    </m:sub>
                                  </m:s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𝒊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⋯</m:t>
                              </m:r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𝒊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CN" sz="36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  </m:t>
                              </m:r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𝒊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36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𝒊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sz="3600" b="1" i="1" smtClean="0">
                              <a:latin typeface="Cambria Math"/>
                            </a:rPr>
                            <m:t>⋯ </m:t>
                          </m:r>
                          <m:sSub>
                            <m:sSubPr>
                              <m:ctrlPr>
                                <a:rPr lang="en-US" altLang="zh-CN" sz="36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𝒊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𝒏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35" y="4869158"/>
                <a:ext cx="8127160" cy="143385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4085119" y="1884272"/>
            <a:ext cx="1003083" cy="2433217"/>
          </a:xfrm>
          <a:prstGeom prst="rect">
            <a:avLst/>
          </a:prstGeom>
          <a:solidFill>
            <a:srgbClr val="FF99CC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3" name="Rectangle 3"/>
          <p:cNvSpPr>
            <a:spLocks noChangeArrowheads="1"/>
          </p:cNvSpPr>
          <p:nvPr/>
        </p:nvSpPr>
        <p:spPr bwMode="auto">
          <a:xfrm>
            <a:off x="5274685" y="1916832"/>
            <a:ext cx="913394" cy="2433217"/>
          </a:xfrm>
          <a:prstGeom prst="rect">
            <a:avLst/>
          </a:prstGeom>
          <a:solidFill>
            <a:srgbClr val="FF99CC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6377229" y="1951608"/>
            <a:ext cx="1003083" cy="2433217"/>
          </a:xfrm>
          <a:prstGeom prst="rect">
            <a:avLst/>
          </a:prstGeom>
          <a:solidFill>
            <a:srgbClr val="FF99CC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8" name="圆角矩形 27"/>
          <p:cNvSpPr/>
          <p:nvPr/>
        </p:nvSpPr>
        <p:spPr bwMode="auto">
          <a:xfrm>
            <a:off x="4085119" y="1888750"/>
            <a:ext cx="1003083" cy="578133"/>
          </a:xfrm>
          <a:prstGeom prst="roundRect">
            <a:avLst/>
          </a:prstGeom>
          <a:solidFill>
            <a:srgbClr val="FF00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29" name="圆角矩形 28"/>
          <p:cNvSpPr/>
          <p:nvPr/>
        </p:nvSpPr>
        <p:spPr bwMode="auto">
          <a:xfrm>
            <a:off x="6377229" y="2539027"/>
            <a:ext cx="1003083" cy="578133"/>
          </a:xfrm>
          <a:prstGeom prst="roundRect">
            <a:avLst/>
          </a:prstGeom>
          <a:solidFill>
            <a:srgbClr val="FF00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75772" y="1916832"/>
                <a:ext cx="7185632" cy="240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400" dirty="0" smtClean="0"/>
                  <a:t>| A | </a:t>
                </a:r>
                <a:r>
                  <a:rPr lang="en-US" altLang="zh-CN" sz="4000" dirty="0" smtClean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400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4000" b="1" i="1" smtClean="0"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4000" b="1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40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𝟏𝟏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40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𝟏𝟐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400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40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𝟏</m:t>
                                  </m:r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40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𝟐𝟏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40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𝟐𝟐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400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40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𝟐</m:t>
                                  </m:r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400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400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/>
                            <m:e>
                              <m:r>
                                <a:rPr lang="en-US" altLang="zh-CN" sz="4000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40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40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400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40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4000" b="1" i="1" smtClean="0">
                                      <a:latin typeface="Cambria Math"/>
                                    </a:rPr>
                                    <m:t>𝒏𝒏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altLang="zh-CN" sz="4000" b="1" i="1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72" y="1916832"/>
                <a:ext cx="7185632" cy="240065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5965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3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013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3635" grpId="0" animBg="1"/>
      <p:bldP spid="18" grpId="0" animBg="1"/>
      <p:bldP spid="4" grpId="0" animBg="1"/>
      <p:bldP spid="25" grpId="0" animBg="1"/>
      <p:bldP spid="26" grpId="0" animBg="1"/>
      <p:bldP spid="22" grpId="0" animBg="1"/>
      <p:bldP spid="23" grpId="0" animBg="1"/>
      <p:bldP spid="24" grpId="0" animBg="1"/>
      <p:bldP spid="28" grpId="0" animBg="1"/>
      <p:bldP spid="29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5954" name="AutoShape 2"/>
          <p:cNvSpPr>
            <a:spLocks noChangeArrowheads="1"/>
          </p:cNvSpPr>
          <p:nvPr/>
        </p:nvSpPr>
        <p:spPr bwMode="auto">
          <a:xfrm>
            <a:off x="4787900" y="260350"/>
            <a:ext cx="912813" cy="720725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 w="34925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965955" name="AutoShape 3"/>
          <p:cNvSpPr>
            <a:spLocks noChangeArrowheads="1"/>
          </p:cNvSpPr>
          <p:nvPr/>
        </p:nvSpPr>
        <p:spPr bwMode="auto">
          <a:xfrm>
            <a:off x="2339975" y="1125538"/>
            <a:ext cx="912813" cy="720725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 w="34925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965956" name="AutoShape 4"/>
          <p:cNvSpPr>
            <a:spLocks noChangeArrowheads="1"/>
          </p:cNvSpPr>
          <p:nvPr/>
        </p:nvSpPr>
        <p:spPr bwMode="auto">
          <a:xfrm>
            <a:off x="6011863" y="1916113"/>
            <a:ext cx="912812" cy="720725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 w="34925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965957" name="AutoShape 5"/>
          <p:cNvSpPr>
            <a:spLocks noChangeArrowheads="1"/>
          </p:cNvSpPr>
          <p:nvPr/>
        </p:nvSpPr>
        <p:spPr bwMode="auto">
          <a:xfrm>
            <a:off x="3563938" y="2781300"/>
            <a:ext cx="912812" cy="720725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 w="34925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164870" name="Object 6"/>
          <p:cNvGraphicFramePr>
            <a:graphicFrameLocks noChangeAspect="1"/>
          </p:cNvGraphicFramePr>
          <p:nvPr/>
        </p:nvGraphicFramePr>
        <p:xfrm>
          <a:off x="2195513" y="115888"/>
          <a:ext cx="4984750" cy="341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137" name="公式" r:id="rId3" imgW="1371600" imgH="939800" progId="Equation.3">
                  <p:embed/>
                </p:oleObj>
              </mc:Choice>
              <mc:Fallback>
                <p:oleObj name="公式" r:id="rId3" imgW="1371600" imgH="939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115888"/>
                        <a:ext cx="4984750" cy="341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65959" name="Object 7"/>
          <p:cNvGraphicFramePr>
            <a:graphicFrameLocks noChangeAspect="1"/>
          </p:cNvGraphicFramePr>
          <p:nvPr/>
        </p:nvGraphicFramePr>
        <p:xfrm>
          <a:off x="5219700" y="4076700"/>
          <a:ext cx="3311525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138" name="公式" r:id="rId5" imgW="977900" imgH="241300" progId="Equation.3">
                  <p:embed/>
                </p:oleObj>
              </mc:Choice>
              <mc:Fallback>
                <p:oleObj name="公式" r:id="rId5" imgW="977900" imgH="2413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4076700"/>
                        <a:ext cx="3311525" cy="81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65960" name="Object 8"/>
          <p:cNvGraphicFramePr>
            <a:graphicFrameLocks noChangeAspect="1"/>
          </p:cNvGraphicFramePr>
          <p:nvPr/>
        </p:nvGraphicFramePr>
        <p:xfrm>
          <a:off x="250825" y="4221163"/>
          <a:ext cx="5040313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139" name="公式" r:id="rId7" imgW="1701800" imgH="203200" progId="Equation.3">
                  <p:embed/>
                </p:oleObj>
              </mc:Choice>
              <mc:Fallback>
                <p:oleObj name="公式" r:id="rId7" imgW="1701800" imgH="203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4221163"/>
                        <a:ext cx="5040313" cy="60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65961" name="Object 9"/>
          <p:cNvGraphicFramePr>
            <a:graphicFrameLocks noChangeAspect="1"/>
          </p:cNvGraphicFramePr>
          <p:nvPr/>
        </p:nvGraphicFramePr>
        <p:xfrm>
          <a:off x="5219700" y="5516563"/>
          <a:ext cx="3311525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140" name="公式" r:id="rId9" imgW="1002865" imgH="241195" progId="Equation.3">
                  <p:embed/>
                </p:oleObj>
              </mc:Choice>
              <mc:Fallback>
                <p:oleObj name="公式" r:id="rId9" imgW="1002865" imgH="241195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5516563"/>
                        <a:ext cx="3311525" cy="79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65962" name="Object 10"/>
          <p:cNvGraphicFramePr>
            <a:graphicFrameLocks noChangeAspect="1"/>
          </p:cNvGraphicFramePr>
          <p:nvPr/>
        </p:nvGraphicFramePr>
        <p:xfrm>
          <a:off x="250825" y="5589588"/>
          <a:ext cx="5192713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141" name="公式" r:id="rId11" imgW="1701800" imgH="203200" progId="Equation.3">
                  <p:embed/>
                </p:oleObj>
              </mc:Choice>
              <mc:Fallback>
                <p:oleObj name="公式" r:id="rId11" imgW="1701800" imgH="2032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5589588"/>
                        <a:ext cx="5192713" cy="620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65963" name="Rectangle 11"/>
          <p:cNvSpPr>
            <a:spLocks noChangeArrowheads="1"/>
          </p:cNvSpPr>
          <p:nvPr/>
        </p:nvSpPr>
        <p:spPr bwMode="auto">
          <a:xfrm rot="-5400000">
            <a:off x="2504282" y="4849019"/>
            <a:ext cx="5762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4400">
                <a:latin typeface="Times New Roman" pitchFamily="18" charset="0"/>
                <a:ea typeface="华文行楷" pitchFamily="2" charset="-122"/>
              </a:rPr>
              <a:t>=</a:t>
            </a:r>
          </a:p>
        </p:txBody>
      </p:sp>
      <p:sp>
        <p:nvSpPr>
          <p:cNvPr id="3965964" name="Text Box 12"/>
          <p:cNvSpPr txBox="1">
            <a:spLocks noChangeArrowheads="1"/>
          </p:cNvSpPr>
          <p:nvPr/>
        </p:nvSpPr>
        <p:spPr bwMode="auto">
          <a:xfrm>
            <a:off x="2987675" y="4797425"/>
            <a:ext cx="576263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 sz="4800">
                <a:solidFill>
                  <a:srgbClr val="FF6600"/>
                </a:solidFill>
                <a:latin typeface="Times New Roman" pitchFamily="18" charset="0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5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659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659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5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659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659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9659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9659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5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659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659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3965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9659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9659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965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5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0"/>
                                        <p:tgtEl>
                                          <p:spTgt spid="3965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5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3965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5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9659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9659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5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9659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9659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9659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9659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39659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65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5954" grpId="0" animBg="1"/>
      <p:bldP spid="3965955" grpId="0" animBg="1"/>
      <p:bldP spid="3965956" grpId="0" animBg="1"/>
      <p:bldP spid="3965957" grpId="0" animBg="1"/>
      <p:bldP spid="3965963" grpId="0"/>
      <p:bldP spid="3965964" grpId="0"/>
      <p:bldP spid="3965964" grpId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6978" name="Rectangle 2"/>
          <p:cNvSpPr>
            <a:spLocks noChangeArrowheads="1"/>
          </p:cNvSpPr>
          <p:nvPr/>
        </p:nvSpPr>
        <p:spPr bwMode="auto">
          <a:xfrm>
            <a:off x="6300788" y="908050"/>
            <a:ext cx="792162" cy="720725"/>
          </a:xfrm>
          <a:prstGeom prst="rect">
            <a:avLst/>
          </a:prstGeom>
          <a:solidFill>
            <a:srgbClr val="FFCC00">
              <a:alpha val="34117"/>
            </a:srgbClr>
          </a:solidFill>
          <a:ln w="349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966979" name="Rectangle 3"/>
          <p:cNvSpPr>
            <a:spLocks noChangeArrowheads="1"/>
          </p:cNvSpPr>
          <p:nvPr/>
        </p:nvSpPr>
        <p:spPr bwMode="auto">
          <a:xfrm>
            <a:off x="5364163" y="908050"/>
            <a:ext cx="792162" cy="720725"/>
          </a:xfrm>
          <a:prstGeom prst="rect">
            <a:avLst/>
          </a:prstGeom>
          <a:solidFill>
            <a:srgbClr val="FFCC00">
              <a:alpha val="34117"/>
            </a:srgbClr>
          </a:solidFill>
          <a:ln w="349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966980" name="Rectangle 4"/>
          <p:cNvSpPr>
            <a:spLocks noChangeArrowheads="1"/>
          </p:cNvSpPr>
          <p:nvPr/>
        </p:nvSpPr>
        <p:spPr bwMode="auto">
          <a:xfrm>
            <a:off x="7812088" y="2349500"/>
            <a:ext cx="792162" cy="719138"/>
          </a:xfrm>
          <a:prstGeom prst="rect">
            <a:avLst/>
          </a:prstGeom>
          <a:solidFill>
            <a:srgbClr val="FFCC00">
              <a:alpha val="34117"/>
            </a:srgbClr>
          </a:solidFill>
          <a:ln w="349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966981" name="Rectangle 5"/>
          <p:cNvSpPr>
            <a:spLocks noChangeArrowheads="1"/>
          </p:cNvSpPr>
          <p:nvPr/>
        </p:nvSpPr>
        <p:spPr bwMode="auto">
          <a:xfrm>
            <a:off x="6084888" y="2349500"/>
            <a:ext cx="792162" cy="719138"/>
          </a:xfrm>
          <a:prstGeom prst="rect">
            <a:avLst/>
          </a:prstGeom>
          <a:solidFill>
            <a:srgbClr val="FFCC00">
              <a:alpha val="34117"/>
            </a:srgbClr>
          </a:solidFill>
          <a:ln w="349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966982" name="Rectangle 6"/>
          <p:cNvSpPr>
            <a:spLocks noChangeArrowheads="1"/>
          </p:cNvSpPr>
          <p:nvPr/>
        </p:nvSpPr>
        <p:spPr bwMode="auto">
          <a:xfrm>
            <a:off x="7885113" y="3716338"/>
            <a:ext cx="790575" cy="720725"/>
          </a:xfrm>
          <a:prstGeom prst="rect">
            <a:avLst/>
          </a:prstGeom>
          <a:solidFill>
            <a:srgbClr val="FFCC00">
              <a:alpha val="34117"/>
            </a:srgbClr>
          </a:solidFill>
          <a:ln w="349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966983" name="Rectangle 7"/>
          <p:cNvSpPr>
            <a:spLocks noChangeArrowheads="1"/>
          </p:cNvSpPr>
          <p:nvPr/>
        </p:nvSpPr>
        <p:spPr bwMode="auto">
          <a:xfrm>
            <a:off x="7019925" y="3716338"/>
            <a:ext cx="792163" cy="720725"/>
          </a:xfrm>
          <a:prstGeom prst="rect">
            <a:avLst/>
          </a:prstGeom>
          <a:solidFill>
            <a:srgbClr val="FFCC00">
              <a:alpha val="34117"/>
            </a:srgbClr>
          </a:solidFill>
          <a:ln w="349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graphicFrame>
        <p:nvGraphicFramePr>
          <p:cNvPr id="165896" name="Object 8"/>
          <p:cNvGraphicFramePr>
            <a:graphicFrameLocks noChangeAspect="1"/>
          </p:cNvGraphicFramePr>
          <p:nvPr/>
        </p:nvGraphicFramePr>
        <p:xfrm>
          <a:off x="5435600" y="4868863"/>
          <a:ext cx="3338513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339" name="公式" r:id="rId3" imgW="965200" imgH="241300" progId="Equation.3">
                  <p:embed/>
                </p:oleObj>
              </mc:Choice>
              <mc:Fallback>
                <p:oleObj name="公式" r:id="rId3" imgW="965200" imgH="2413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4868863"/>
                        <a:ext cx="3338513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897" name="Object 9"/>
          <p:cNvGraphicFramePr>
            <a:graphicFrameLocks noChangeAspect="1"/>
          </p:cNvGraphicFramePr>
          <p:nvPr/>
        </p:nvGraphicFramePr>
        <p:xfrm>
          <a:off x="250825" y="981075"/>
          <a:ext cx="5192713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340" name="公式" r:id="rId5" imgW="1701800" imgH="203200" progId="Equation.3">
                  <p:embed/>
                </p:oleObj>
              </mc:Choice>
              <mc:Fallback>
                <p:oleObj name="公式" r:id="rId5" imgW="1701800" imgH="2032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981075"/>
                        <a:ext cx="5192713" cy="620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66986" name="Object 10"/>
          <p:cNvGraphicFramePr>
            <a:graphicFrameLocks noChangeAspect="1"/>
          </p:cNvGraphicFramePr>
          <p:nvPr/>
        </p:nvGraphicFramePr>
        <p:xfrm>
          <a:off x="5292725" y="2276475"/>
          <a:ext cx="338455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341" name="公式" r:id="rId7" imgW="965200" imgH="241300" progId="Equation.3">
                  <p:embed/>
                </p:oleObj>
              </mc:Choice>
              <mc:Fallback>
                <p:oleObj name="公式" r:id="rId7" imgW="965200" imgH="2413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2276475"/>
                        <a:ext cx="3384550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66987" name="Object 11"/>
          <p:cNvGraphicFramePr>
            <a:graphicFrameLocks noChangeAspect="1"/>
          </p:cNvGraphicFramePr>
          <p:nvPr/>
        </p:nvGraphicFramePr>
        <p:xfrm>
          <a:off x="5364163" y="3644900"/>
          <a:ext cx="3311525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342" name="公式" r:id="rId9" imgW="965200" imgH="241300" progId="Equation.3">
                  <p:embed/>
                </p:oleObj>
              </mc:Choice>
              <mc:Fallback>
                <p:oleObj name="公式" r:id="rId9" imgW="965200" imgH="2413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3644900"/>
                        <a:ext cx="3311525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66988" name="Object 12"/>
          <p:cNvGraphicFramePr>
            <a:graphicFrameLocks noChangeAspect="1"/>
          </p:cNvGraphicFramePr>
          <p:nvPr/>
        </p:nvGraphicFramePr>
        <p:xfrm>
          <a:off x="250825" y="2420938"/>
          <a:ext cx="5192713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343" name="公式" r:id="rId11" imgW="1701800" imgH="203200" progId="Equation.3">
                  <p:embed/>
                </p:oleObj>
              </mc:Choice>
              <mc:Fallback>
                <p:oleObj name="公式" r:id="rId11" imgW="1701800" imgH="2032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2420938"/>
                        <a:ext cx="5192713" cy="620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66989" name="Object 13"/>
          <p:cNvGraphicFramePr>
            <a:graphicFrameLocks noChangeAspect="1"/>
          </p:cNvGraphicFramePr>
          <p:nvPr/>
        </p:nvGraphicFramePr>
        <p:xfrm>
          <a:off x="250825" y="3716338"/>
          <a:ext cx="5192713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344" name="公式" r:id="rId13" imgW="1701800" imgH="203200" progId="Equation.3">
                  <p:embed/>
                </p:oleObj>
              </mc:Choice>
              <mc:Fallback>
                <p:oleObj name="公式" r:id="rId13" imgW="1701800" imgH="2032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3716338"/>
                        <a:ext cx="5192713" cy="620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902" name="Object 14"/>
          <p:cNvGraphicFramePr>
            <a:graphicFrameLocks noChangeAspect="1"/>
          </p:cNvGraphicFramePr>
          <p:nvPr/>
        </p:nvGraphicFramePr>
        <p:xfrm>
          <a:off x="250825" y="5013325"/>
          <a:ext cx="5192713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345" name="公式" r:id="rId15" imgW="1701800" imgH="203200" progId="Equation.3">
                  <p:embed/>
                </p:oleObj>
              </mc:Choice>
              <mc:Fallback>
                <p:oleObj name="公式" r:id="rId15" imgW="1701800" imgH="2032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5013325"/>
                        <a:ext cx="5192713" cy="620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903" name="Object 15"/>
          <p:cNvGraphicFramePr>
            <a:graphicFrameLocks noChangeAspect="1"/>
          </p:cNvGraphicFramePr>
          <p:nvPr/>
        </p:nvGraphicFramePr>
        <p:xfrm>
          <a:off x="5364163" y="836613"/>
          <a:ext cx="3382962" cy="83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346" name="公式" r:id="rId17" imgW="977900" imgH="241300" progId="Equation.3">
                  <p:embed/>
                </p:oleObj>
              </mc:Choice>
              <mc:Fallback>
                <p:oleObj name="公式" r:id="rId17" imgW="977900" imgH="2413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836613"/>
                        <a:ext cx="3382962" cy="836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66992" name="Rectangle 16"/>
          <p:cNvSpPr>
            <a:spLocks noChangeArrowheads="1"/>
          </p:cNvSpPr>
          <p:nvPr/>
        </p:nvSpPr>
        <p:spPr bwMode="auto">
          <a:xfrm rot="-5400000">
            <a:off x="2432844" y="1680369"/>
            <a:ext cx="5762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4400">
                <a:latin typeface="Times New Roman" pitchFamily="18" charset="0"/>
                <a:ea typeface="华文行楷" pitchFamily="2" charset="-122"/>
              </a:rPr>
              <a:t>=</a:t>
            </a:r>
          </a:p>
        </p:txBody>
      </p:sp>
      <p:sp>
        <p:nvSpPr>
          <p:cNvPr id="3966993" name="Rectangle 17"/>
          <p:cNvSpPr>
            <a:spLocks noChangeArrowheads="1"/>
          </p:cNvSpPr>
          <p:nvPr/>
        </p:nvSpPr>
        <p:spPr bwMode="auto">
          <a:xfrm rot="-5400000">
            <a:off x="2432844" y="2975769"/>
            <a:ext cx="5762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4400">
                <a:latin typeface="Times New Roman" pitchFamily="18" charset="0"/>
                <a:ea typeface="华文行楷" pitchFamily="2" charset="-122"/>
              </a:rPr>
              <a:t>=</a:t>
            </a:r>
          </a:p>
        </p:txBody>
      </p:sp>
      <p:sp>
        <p:nvSpPr>
          <p:cNvPr id="3966994" name="Rectangle 18"/>
          <p:cNvSpPr>
            <a:spLocks noChangeArrowheads="1"/>
          </p:cNvSpPr>
          <p:nvPr/>
        </p:nvSpPr>
        <p:spPr bwMode="auto">
          <a:xfrm rot="-5400000">
            <a:off x="2432843" y="4272757"/>
            <a:ext cx="57626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4400">
                <a:latin typeface="Times New Roman" pitchFamily="18" charset="0"/>
                <a:ea typeface="华文行楷" pitchFamily="2" charset="-122"/>
              </a:rPr>
              <a:t>=</a:t>
            </a:r>
          </a:p>
        </p:txBody>
      </p:sp>
      <p:sp>
        <p:nvSpPr>
          <p:cNvPr id="3966995" name="AutoShape 19"/>
          <p:cNvSpPr>
            <a:spLocks noChangeArrowheads="1"/>
          </p:cNvSpPr>
          <p:nvPr/>
        </p:nvSpPr>
        <p:spPr bwMode="auto">
          <a:xfrm>
            <a:off x="250825" y="836613"/>
            <a:ext cx="2519363" cy="863600"/>
          </a:xfrm>
          <a:prstGeom prst="roundRect">
            <a:avLst>
              <a:gd name="adj" fmla="val 16667"/>
            </a:avLst>
          </a:prstGeom>
          <a:solidFill>
            <a:srgbClr val="80808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966996" name="AutoShape 20"/>
          <p:cNvSpPr>
            <a:spLocks noChangeArrowheads="1"/>
          </p:cNvSpPr>
          <p:nvPr/>
        </p:nvSpPr>
        <p:spPr bwMode="auto">
          <a:xfrm>
            <a:off x="2771775" y="4868863"/>
            <a:ext cx="2519363" cy="863600"/>
          </a:xfrm>
          <a:prstGeom prst="roundRect">
            <a:avLst>
              <a:gd name="adj" fmla="val 16667"/>
            </a:avLst>
          </a:prstGeom>
          <a:solidFill>
            <a:srgbClr val="80808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966997" name="Line 21"/>
          <p:cNvSpPr>
            <a:spLocks noChangeShapeType="1"/>
          </p:cNvSpPr>
          <p:nvPr/>
        </p:nvSpPr>
        <p:spPr bwMode="auto">
          <a:xfrm>
            <a:off x="1258888" y="1484313"/>
            <a:ext cx="433387" cy="1008062"/>
          </a:xfrm>
          <a:prstGeom prst="line">
            <a:avLst/>
          </a:prstGeom>
          <a:noFill/>
          <a:ln w="476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66998" name="Line 22"/>
          <p:cNvSpPr>
            <a:spLocks noChangeShapeType="1"/>
          </p:cNvSpPr>
          <p:nvPr/>
        </p:nvSpPr>
        <p:spPr bwMode="auto">
          <a:xfrm flipH="1">
            <a:off x="1258888" y="1484313"/>
            <a:ext cx="360362" cy="1008062"/>
          </a:xfrm>
          <a:prstGeom prst="line">
            <a:avLst/>
          </a:prstGeom>
          <a:noFill/>
          <a:ln w="476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66999" name="Line 23"/>
          <p:cNvSpPr>
            <a:spLocks noChangeShapeType="1"/>
          </p:cNvSpPr>
          <p:nvPr/>
        </p:nvSpPr>
        <p:spPr bwMode="auto">
          <a:xfrm>
            <a:off x="3779838" y="1484313"/>
            <a:ext cx="433387" cy="1008062"/>
          </a:xfrm>
          <a:prstGeom prst="line">
            <a:avLst/>
          </a:prstGeom>
          <a:noFill/>
          <a:ln w="476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67000" name="Line 24"/>
          <p:cNvSpPr>
            <a:spLocks noChangeShapeType="1"/>
          </p:cNvSpPr>
          <p:nvPr/>
        </p:nvSpPr>
        <p:spPr bwMode="auto">
          <a:xfrm flipH="1">
            <a:off x="3779838" y="1484313"/>
            <a:ext cx="360362" cy="1008062"/>
          </a:xfrm>
          <a:prstGeom prst="line">
            <a:avLst/>
          </a:prstGeom>
          <a:noFill/>
          <a:ln w="476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67001" name="Line 25"/>
          <p:cNvSpPr>
            <a:spLocks noChangeShapeType="1"/>
          </p:cNvSpPr>
          <p:nvPr/>
        </p:nvSpPr>
        <p:spPr bwMode="auto">
          <a:xfrm flipH="1">
            <a:off x="1692275" y="2997200"/>
            <a:ext cx="719138" cy="792163"/>
          </a:xfrm>
          <a:prstGeom prst="line">
            <a:avLst/>
          </a:prstGeom>
          <a:noFill/>
          <a:ln w="476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67002" name="Line 26"/>
          <p:cNvSpPr>
            <a:spLocks noChangeShapeType="1"/>
          </p:cNvSpPr>
          <p:nvPr/>
        </p:nvSpPr>
        <p:spPr bwMode="auto">
          <a:xfrm>
            <a:off x="1692275" y="2997200"/>
            <a:ext cx="719138" cy="792163"/>
          </a:xfrm>
          <a:prstGeom prst="line">
            <a:avLst/>
          </a:prstGeom>
          <a:noFill/>
          <a:ln w="476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67003" name="Line 27"/>
          <p:cNvSpPr>
            <a:spLocks noChangeShapeType="1"/>
          </p:cNvSpPr>
          <p:nvPr/>
        </p:nvSpPr>
        <p:spPr bwMode="auto">
          <a:xfrm flipH="1">
            <a:off x="4140200" y="2997200"/>
            <a:ext cx="719138" cy="792163"/>
          </a:xfrm>
          <a:prstGeom prst="line">
            <a:avLst/>
          </a:prstGeom>
          <a:noFill/>
          <a:ln w="476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67004" name="Line 28"/>
          <p:cNvSpPr>
            <a:spLocks noChangeShapeType="1"/>
          </p:cNvSpPr>
          <p:nvPr/>
        </p:nvSpPr>
        <p:spPr bwMode="auto">
          <a:xfrm>
            <a:off x="4211638" y="2997200"/>
            <a:ext cx="719137" cy="792163"/>
          </a:xfrm>
          <a:prstGeom prst="line">
            <a:avLst/>
          </a:prstGeom>
          <a:noFill/>
          <a:ln w="476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67005" name="Line 29"/>
          <p:cNvSpPr>
            <a:spLocks noChangeShapeType="1"/>
          </p:cNvSpPr>
          <p:nvPr/>
        </p:nvSpPr>
        <p:spPr bwMode="auto">
          <a:xfrm flipH="1">
            <a:off x="2051050" y="4221163"/>
            <a:ext cx="360363" cy="863600"/>
          </a:xfrm>
          <a:prstGeom prst="line">
            <a:avLst/>
          </a:prstGeom>
          <a:noFill/>
          <a:ln w="476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67006" name="Line 30"/>
          <p:cNvSpPr>
            <a:spLocks noChangeShapeType="1"/>
          </p:cNvSpPr>
          <p:nvPr/>
        </p:nvSpPr>
        <p:spPr bwMode="auto">
          <a:xfrm>
            <a:off x="2051050" y="4221163"/>
            <a:ext cx="360363" cy="863600"/>
          </a:xfrm>
          <a:prstGeom prst="line">
            <a:avLst/>
          </a:prstGeom>
          <a:noFill/>
          <a:ln w="476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67007" name="Line 31"/>
          <p:cNvSpPr>
            <a:spLocks noChangeShapeType="1"/>
          </p:cNvSpPr>
          <p:nvPr/>
        </p:nvSpPr>
        <p:spPr bwMode="auto">
          <a:xfrm flipH="1">
            <a:off x="4572000" y="4221163"/>
            <a:ext cx="360363" cy="863600"/>
          </a:xfrm>
          <a:prstGeom prst="line">
            <a:avLst/>
          </a:prstGeom>
          <a:noFill/>
          <a:ln w="476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67008" name="Line 32"/>
          <p:cNvSpPr>
            <a:spLocks noChangeShapeType="1"/>
          </p:cNvSpPr>
          <p:nvPr/>
        </p:nvSpPr>
        <p:spPr bwMode="auto">
          <a:xfrm>
            <a:off x="4572000" y="4221163"/>
            <a:ext cx="360363" cy="863600"/>
          </a:xfrm>
          <a:prstGeom prst="line">
            <a:avLst/>
          </a:prstGeom>
          <a:noFill/>
          <a:ln w="476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67009" name="AutoShape 33"/>
          <p:cNvSpPr>
            <a:spLocks noChangeArrowheads="1"/>
          </p:cNvSpPr>
          <p:nvPr/>
        </p:nvSpPr>
        <p:spPr bwMode="auto">
          <a:xfrm>
            <a:off x="250825" y="836613"/>
            <a:ext cx="2519363" cy="863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967010" name="AutoShape 34"/>
          <p:cNvSpPr>
            <a:spLocks noChangeArrowheads="1"/>
          </p:cNvSpPr>
          <p:nvPr/>
        </p:nvSpPr>
        <p:spPr bwMode="auto">
          <a:xfrm>
            <a:off x="2771775" y="4868863"/>
            <a:ext cx="2519363" cy="863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itchFamily="18" charset="0"/>
              <a:ea typeface="华文行楷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39670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67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39670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67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6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3966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3966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6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9669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669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669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9669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6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966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6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966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6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966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6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966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7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967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6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9669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9669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6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0"/>
                                        <p:tgtEl>
                                          <p:spTgt spid="3966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1000"/>
                                        <p:tgtEl>
                                          <p:spTgt spid="3966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6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966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966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9669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9669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6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3966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7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3967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7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3967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7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3967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7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3967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6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9669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9669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6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1000"/>
                                        <p:tgtEl>
                                          <p:spTgt spid="3966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6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1000"/>
                                        <p:tgtEl>
                                          <p:spTgt spid="3966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7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3967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7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3967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7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3967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7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3967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6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9669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9669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6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1000"/>
                                        <p:tgtEl>
                                          <p:spTgt spid="3966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6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1000"/>
                                        <p:tgtEl>
                                          <p:spTgt spid="3966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7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1000"/>
                                        <p:tgtEl>
                                          <p:spTgt spid="3967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7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1000"/>
                                        <p:tgtEl>
                                          <p:spTgt spid="3967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6978" grpId="0" animBg="1"/>
      <p:bldP spid="3966979" grpId="0" animBg="1"/>
      <p:bldP spid="3966980" grpId="0" animBg="1"/>
      <p:bldP spid="3966981" grpId="0" animBg="1"/>
      <p:bldP spid="3966982" grpId="0" animBg="1"/>
      <p:bldP spid="3966983" grpId="0" animBg="1"/>
      <p:bldP spid="3966992" grpId="0"/>
      <p:bldP spid="3966993" grpId="0"/>
      <p:bldP spid="3966994" grpId="0"/>
      <p:bldP spid="3966995" grpId="0" animBg="1"/>
      <p:bldP spid="3966996" grpId="0" animBg="1"/>
      <p:bldP spid="3966997" grpId="0" animBg="1"/>
      <p:bldP spid="3966998" grpId="0" animBg="1"/>
      <p:bldP spid="3966999" grpId="0" animBg="1"/>
      <p:bldP spid="3967000" grpId="0" animBg="1"/>
      <p:bldP spid="3967001" grpId="0" animBg="1"/>
      <p:bldP spid="3967002" grpId="0" animBg="1"/>
      <p:bldP spid="3967003" grpId="0" animBg="1"/>
      <p:bldP spid="3967004" grpId="0" animBg="1"/>
      <p:bldP spid="3967005" grpId="0" animBg="1"/>
      <p:bldP spid="3967006" grpId="0" animBg="1"/>
      <p:bldP spid="3967007" grpId="0" animBg="1"/>
      <p:bldP spid="3967008" grpId="0" animBg="1"/>
      <p:bldP spid="3967009" grpId="0" animBg="1"/>
      <p:bldP spid="3967009" grpId="1" animBg="1"/>
      <p:bldP spid="3967010" grpId="0" animBg="1"/>
      <p:bldP spid="3967010" grpId="1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2205038"/>
            <a:ext cx="8229600" cy="392112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4000" b="1" dirty="0" smtClean="0">
                <a:latin typeface="Times New Roman" pitchFamily="18" charset="0"/>
              </a:rPr>
              <a:t>    </a:t>
            </a:r>
            <a:r>
              <a:rPr lang="zh-CN" altLang="en-US" sz="4000" b="1" dirty="0" smtClean="0">
                <a:latin typeface="Times New Roman" pitchFamily="18" charset="0"/>
              </a:rPr>
              <a:t>对方阵作转置</a:t>
            </a:r>
            <a:r>
              <a:rPr lang="en-US" altLang="zh-CN" sz="4000" b="1" dirty="0" smtClean="0">
                <a:latin typeface="Times New Roman" pitchFamily="18" charset="0"/>
              </a:rPr>
              <a:t>,  </a:t>
            </a:r>
            <a:r>
              <a:rPr lang="zh-CN" altLang="en-US" sz="4000" b="1" dirty="0" smtClean="0">
                <a:latin typeface="Times New Roman" pitchFamily="18" charset="0"/>
              </a:rPr>
              <a:t>行列式值不变</a:t>
            </a:r>
            <a:endParaRPr lang="en-US" altLang="zh-CN" sz="4000" b="1" dirty="0" smtClean="0">
              <a:latin typeface="Times New Roman" pitchFamily="18" charset="0"/>
            </a:endParaRPr>
          </a:p>
          <a:p>
            <a:pPr eaLnBrk="1" hangingPunct="1">
              <a:buFontTx/>
              <a:buNone/>
            </a:pPr>
            <a:endParaRPr lang="en-US" altLang="zh-CN" sz="4000" b="1" dirty="0">
              <a:latin typeface="Times New Roman" pitchFamily="18" charset="0"/>
            </a:endParaRPr>
          </a:p>
          <a:p>
            <a:pPr eaLnBrk="1" hangingPunct="1">
              <a:buFontTx/>
              <a:buNone/>
            </a:pPr>
            <a:r>
              <a:rPr lang="en-US" altLang="zh-CN" sz="4000" b="1" dirty="0" smtClean="0">
                <a:latin typeface="Times New Roman" pitchFamily="18" charset="0"/>
              </a:rPr>
              <a:t>                   </a:t>
            </a:r>
            <a:r>
              <a:rPr lang="en-US" altLang="zh-CN" sz="4400" b="1" dirty="0">
                <a:latin typeface="Times New Roman" pitchFamily="18" charset="0"/>
              </a:rPr>
              <a:t>| </a:t>
            </a:r>
            <a:r>
              <a:rPr lang="en-US" altLang="zh-CN" sz="4400" b="1" dirty="0" smtClean="0">
                <a:latin typeface="Times New Roman" pitchFamily="18" charset="0"/>
              </a:rPr>
              <a:t>A</a:t>
            </a:r>
            <a:r>
              <a:rPr lang="en-US" altLang="zh-CN" sz="44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4400" b="1" dirty="0" smtClean="0">
                <a:latin typeface="Times New Roman" pitchFamily="18" charset="0"/>
              </a:rPr>
              <a:t> </a:t>
            </a:r>
            <a:r>
              <a:rPr lang="en-US" altLang="zh-CN" sz="4400" b="1" dirty="0">
                <a:latin typeface="Times New Roman" pitchFamily="18" charset="0"/>
              </a:rPr>
              <a:t>| </a:t>
            </a:r>
            <a:r>
              <a:rPr lang="en-US" altLang="zh-CN" sz="4400" b="1" dirty="0" smtClean="0">
                <a:latin typeface="Times New Roman" pitchFamily="18" charset="0"/>
              </a:rPr>
              <a:t>= | A |</a:t>
            </a:r>
            <a:endParaRPr lang="zh-CN" altLang="en-US" sz="4400" b="1" dirty="0" smtClean="0">
              <a:latin typeface="Times New Roman" pitchFamily="18" charset="0"/>
            </a:endParaRPr>
          </a:p>
        </p:txBody>
      </p:sp>
      <p:pic>
        <p:nvPicPr>
          <p:cNvPr id="166916" name="Picture 4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917" name="Rectangle 5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  <a:latin typeface="Times New Roman" pitchFamily="18" charset="0"/>
              </a:rPr>
              <a:t>行列式基本性质</a:t>
            </a:r>
            <a:r>
              <a:rPr lang="en-US" altLang="zh-CN" sz="4000" b="1" smtClean="0">
                <a:solidFill>
                  <a:schemeClr val="bg1"/>
                </a:solidFill>
                <a:latin typeface="Times New Roman" pitchFamily="18" charset="0"/>
              </a:rPr>
              <a:t>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635" name="Rectangle 3"/>
          <p:cNvSpPr>
            <a:spLocks noChangeArrowheads="1"/>
          </p:cNvSpPr>
          <p:nvPr/>
        </p:nvSpPr>
        <p:spPr bwMode="auto">
          <a:xfrm>
            <a:off x="395537" y="1420282"/>
            <a:ext cx="3820795" cy="490810"/>
          </a:xfrm>
          <a:prstGeom prst="rect">
            <a:avLst/>
          </a:prstGeom>
          <a:solidFill>
            <a:srgbClr val="92D050">
              <a:alpha val="50195"/>
            </a:srgb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8" name="圆角矩形 17"/>
          <p:cNvSpPr/>
          <p:nvPr/>
        </p:nvSpPr>
        <p:spPr bwMode="auto">
          <a:xfrm>
            <a:off x="1454854" y="1320438"/>
            <a:ext cx="792088" cy="590654"/>
          </a:xfrm>
          <a:prstGeom prst="roundRect">
            <a:avLst/>
          </a:prstGeom>
          <a:solidFill>
            <a:srgbClr val="FF00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4" name="圆角矩形 3"/>
          <p:cNvSpPr/>
          <p:nvPr/>
        </p:nvSpPr>
        <p:spPr bwMode="auto">
          <a:xfrm>
            <a:off x="5516520" y="4357041"/>
            <a:ext cx="992316" cy="614676"/>
          </a:xfrm>
          <a:prstGeom prst="roundRect">
            <a:avLst/>
          </a:prstGeom>
          <a:solidFill>
            <a:srgbClr val="FF00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00308" y="61894"/>
            <a:ext cx="33032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buFontTx/>
              <a:buNone/>
            </a:pPr>
            <a:r>
              <a:rPr lang="en-US" altLang="zh-CN" sz="4000" dirty="0"/>
              <a:t>| </a:t>
            </a:r>
            <a:r>
              <a:rPr lang="en-US" altLang="zh-CN" sz="4000" dirty="0" smtClean="0"/>
              <a:t>A </a:t>
            </a:r>
            <a:r>
              <a:rPr lang="en-US" altLang="zh-CN" sz="4000" dirty="0"/>
              <a:t>| = | </a:t>
            </a:r>
            <a:r>
              <a:rPr lang="en-US" altLang="zh-CN" sz="4000" dirty="0" smtClean="0"/>
              <a:t> A</a:t>
            </a:r>
            <a:r>
              <a:rPr lang="en-US" altLang="zh-CN" sz="4000" baseline="30000" dirty="0" smtClean="0">
                <a:solidFill>
                  <a:srgbClr val="000000"/>
                </a:solidFill>
                <a:cs typeface="Times New Roman" pitchFamily="18" charset="0"/>
              </a:rPr>
              <a:t>T</a:t>
            </a:r>
            <a:r>
              <a:rPr lang="en-US" altLang="zh-CN" sz="4000" dirty="0" smtClean="0"/>
              <a:t> |  ? </a:t>
            </a:r>
            <a:endParaRPr lang="zh-CN" altLang="en-US" sz="4000" dirty="0"/>
          </a:p>
        </p:txBody>
      </p:sp>
      <p:sp>
        <p:nvSpPr>
          <p:cNvPr id="28" name="Rectangle 29"/>
          <p:cNvSpPr>
            <a:spLocks noChangeArrowheads="1"/>
          </p:cNvSpPr>
          <p:nvPr/>
        </p:nvSpPr>
        <p:spPr bwMode="auto">
          <a:xfrm>
            <a:off x="11594" y="769780"/>
            <a:ext cx="3313112" cy="579437"/>
          </a:xfrm>
          <a:prstGeom prst="rect">
            <a:avLst/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buFontTx/>
              <a:buNone/>
            </a:pPr>
            <a:r>
              <a:rPr kumimoji="0" lang="zh-CN" altLang="en-US" dirty="0">
                <a:latin typeface="Times New Roman" pitchFamily="18" charset="0"/>
              </a:rPr>
              <a:t>自上而下读列数</a:t>
            </a:r>
          </a:p>
        </p:txBody>
      </p:sp>
      <p:sp>
        <p:nvSpPr>
          <p:cNvPr id="29" name="Rectangle 30"/>
          <p:cNvSpPr>
            <a:spLocks noChangeArrowheads="1"/>
          </p:cNvSpPr>
          <p:nvPr/>
        </p:nvSpPr>
        <p:spPr bwMode="auto">
          <a:xfrm>
            <a:off x="5759450" y="769779"/>
            <a:ext cx="3384550" cy="579437"/>
          </a:xfrm>
          <a:prstGeom prst="rect">
            <a:avLst/>
          </a:prstGeom>
          <a:solidFill>
            <a:srgbClr val="00B0F0">
              <a:alpha val="70195"/>
            </a:srgbClr>
          </a:solidFill>
          <a:ln>
            <a:noFill/>
          </a:ln>
          <a:extLst/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buFontTx/>
              <a:buNone/>
            </a:pPr>
            <a:r>
              <a:rPr kumimoji="0" lang="zh-CN" altLang="en-US" dirty="0">
                <a:latin typeface="Times New Roman" pitchFamily="18" charset="0"/>
              </a:rPr>
              <a:t>自左向右读行数</a:t>
            </a:r>
          </a:p>
        </p:txBody>
      </p:sp>
      <p:sp>
        <p:nvSpPr>
          <p:cNvPr id="6" name="矩形 5"/>
          <p:cNvSpPr/>
          <p:nvPr/>
        </p:nvSpPr>
        <p:spPr>
          <a:xfrm>
            <a:off x="4399608" y="2160402"/>
            <a:ext cx="4187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=</a:t>
            </a:r>
            <a:endParaRPr lang="zh-CN" altLang="en-US" dirty="0"/>
          </a:p>
        </p:txBody>
      </p:sp>
      <p:sp>
        <p:nvSpPr>
          <p:cNvPr id="30" name="Rectangle 3"/>
          <p:cNvSpPr>
            <a:spLocks noChangeArrowheads="1"/>
          </p:cNvSpPr>
          <p:nvPr/>
        </p:nvSpPr>
        <p:spPr bwMode="auto">
          <a:xfrm>
            <a:off x="5087096" y="1476060"/>
            <a:ext cx="792089" cy="1953457"/>
          </a:xfrm>
          <a:prstGeom prst="rect">
            <a:avLst/>
          </a:prstGeom>
          <a:solidFill>
            <a:srgbClr val="00B0F0">
              <a:alpha val="50195"/>
            </a:srgb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1" name="Rectangle 3"/>
          <p:cNvSpPr>
            <a:spLocks noChangeArrowheads="1"/>
          </p:cNvSpPr>
          <p:nvPr/>
        </p:nvSpPr>
        <p:spPr bwMode="auto">
          <a:xfrm>
            <a:off x="395537" y="1995266"/>
            <a:ext cx="3820795" cy="457523"/>
          </a:xfrm>
          <a:prstGeom prst="rect">
            <a:avLst/>
          </a:prstGeom>
          <a:solidFill>
            <a:srgbClr val="92D050">
              <a:alpha val="50195"/>
            </a:srgb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2" name="Rectangle 3"/>
          <p:cNvSpPr>
            <a:spLocks noChangeArrowheads="1"/>
          </p:cNvSpPr>
          <p:nvPr/>
        </p:nvSpPr>
        <p:spPr bwMode="auto">
          <a:xfrm>
            <a:off x="395537" y="2533480"/>
            <a:ext cx="3820795" cy="354884"/>
          </a:xfrm>
          <a:prstGeom prst="rect">
            <a:avLst/>
          </a:prstGeom>
          <a:solidFill>
            <a:srgbClr val="92D050">
              <a:alpha val="50195"/>
            </a:srgb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104189" y="5593101"/>
                <a:ext cx="1655261" cy="656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600" i="1" smtClean="0">
                        <a:latin typeface="Cambria Math"/>
                      </a:rPr>
                      <m:t>=</m:t>
                    </m:r>
                    <m:r>
                      <a:rPr lang="en-US" altLang="zh-CN" sz="3600" b="1" i="1" smtClean="0">
                        <a:latin typeface="Cambria Math"/>
                      </a:rPr>
                      <m:t>| </m:t>
                    </m:r>
                    <m:sSup>
                      <m:sSupPr>
                        <m:ctrlPr>
                          <a:rPr lang="en-US" altLang="zh-CN" sz="3600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3600" b="1" i="0" smtClean="0">
                            <a:latin typeface="Cambria Math"/>
                          </a:rPr>
                          <m:t>𝐀</m:t>
                        </m:r>
                      </m:e>
                      <m:sup>
                        <m:r>
                          <a:rPr lang="en-US" altLang="zh-CN" sz="3600" b="1" i="0" smtClean="0">
                            <a:latin typeface="Cambria Math"/>
                          </a:rPr>
                          <m:t>𝐓</m:t>
                        </m:r>
                      </m:sup>
                    </m:sSup>
                  </m:oMath>
                </a14:m>
                <a:r>
                  <a:rPr lang="zh-CN" altLang="en-US" sz="3600" dirty="0" smtClean="0"/>
                  <a:t> </a:t>
                </a:r>
                <a:r>
                  <a:rPr lang="en-US" altLang="zh-CN" sz="3600" dirty="0" smtClean="0"/>
                  <a:t>|</a:t>
                </a:r>
                <a:endParaRPr lang="zh-CN" altLang="en-US" sz="36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189" y="5593101"/>
                <a:ext cx="1655261" cy="656270"/>
              </a:xfrm>
              <a:prstGeom prst="rect">
                <a:avLst/>
              </a:prstGeom>
              <a:blipFill rotWithShape="1">
                <a:blip r:embed="rId2"/>
                <a:stretch>
                  <a:fillRect t="-13084" r="-10662" b="-34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圆角矩形 32"/>
          <p:cNvSpPr/>
          <p:nvPr/>
        </p:nvSpPr>
        <p:spPr bwMode="auto">
          <a:xfrm>
            <a:off x="3342605" y="1895422"/>
            <a:ext cx="792088" cy="590654"/>
          </a:xfrm>
          <a:prstGeom prst="roundRect">
            <a:avLst/>
          </a:prstGeom>
          <a:solidFill>
            <a:srgbClr val="FF00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5" name="圆角矩形 34"/>
          <p:cNvSpPr/>
          <p:nvPr/>
        </p:nvSpPr>
        <p:spPr bwMode="auto">
          <a:xfrm>
            <a:off x="6503585" y="4348010"/>
            <a:ext cx="948140" cy="614676"/>
          </a:xfrm>
          <a:prstGeom prst="roundRect">
            <a:avLst/>
          </a:prstGeom>
          <a:solidFill>
            <a:srgbClr val="FF00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6" name="圆角矩形 35"/>
          <p:cNvSpPr/>
          <p:nvPr/>
        </p:nvSpPr>
        <p:spPr bwMode="auto">
          <a:xfrm>
            <a:off x="7887636" y="4348010"/>
            <a:ext cx="1004843" cy="614676"/>
          </a:xfrm>
          <a:prstGeom prst="roundRect">
            <a:avLst/>
          </a:prstGeom>
          <a:solidFill>
            <a:srgbClr val="FF00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7" name="Rectangle 3"/>
          <p:cNvSpPr>
            <a:spLocks noChangeArrowheads="1"/>
          </p:cNvSpPr>
          <p:nvPr/>
        </p:nvSpPr>
        <p:spPr bwMode="auto">
          <a:xfrm>
            <a:off x="359803" y="2952446"/>
            <a:ext cx="3820795" cy="490810"/>
          </a:xfrm>
          <a:prstGeom prst="rect">
            <a:avLst/>
          </a:prstGeom>
          <a:solidFill>
            <a:srgbClr val="92D050">
              <a:alpha val="50195"/>
            </a:srgb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41" name="圆角矩形 40"/>
          <p:cNvSpPr/>
          <p:nvPr/>
        </p:nvSpPr>
        <p:spPr bwMode="auto">
          <a:xfrm>
            <a:off x="395537" y="2867564"/>
            <a:ext cx="792088" cy="590654"/>
          </a:xfrm>
          <a:prstGeom prst="roundRect">
            <a:avLst/>
          </a:prstGeom>
          <a:solidFill>
            <a:srgbClr val="FF00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-15655" y="1504456"/>
                <a:ext cx="4425405" cy="1938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1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𝟐𝟏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𝟐𝟐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𝟐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/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𝒏𝒏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655" y="1504456"/>
                <a:ext cx="4425405" cy="19388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3"/>
          <p:cNvSpPr>
            <a:spLocks noChangeArrowheads="1"/>
          </p:cNvSpPr>
          <p:nvPr/>
        </p:nvSpPr>
        <p:spPr bwMode="auto">
          <a:xfrm>
            <a:off x="6114512" y="1476060"/>
            <a:ext cx="792089" cy="1953457"/>
          </a:xfrm>
          <a:prstGeom prst="rect">
            <a:avLst/>
          </a:prstGeom>
          <a:solidFill>
            <a:srgbClr val="00B0F0">
              <a:alpha val="50195"/>
            </a:srgb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44" name="Rectangle 3"/>
          <p:cNvSpPr>
            <a:spLocks noChangeArrowheads="1"/>
          </p:cNvSpPr>
          <p:nvPr/>
        </p:nvSpPr>
        <p:spPr bwMode="auto">
          <a:xfrm>
            <a:off x="7055679" y="1476060"/>
            <a:ext cx="792089" cy="1953457"/>
          </a:xfrm>
          <a:prstGeom prst="rect">
            <a:avLst/>
          </a:prstGeom>
          <a:solidFill>
            <a:srgbClr val="00B0F0">
              <a:alpha val="50195"/>
            </a:srgb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45" name="Rectangle 3"/>
          <p:cNvSpPr>
            <a:spLocks noChangeArrowheads="1"/>
          </p:cNvSpPr>
          <p:nvPr/>
        </p:nvSpPr>
        <p:spPr bwMode="auto">
          <a:xfrm>
            <a:off x="7932078" y="1474851"/>
            <a:ext cx="792089" cy="1953457"/>
          </a:xfrm>
          <a:prstGeom prst="rect">
            <a:avLst/>
          </a:prstGeom>
          <a:solidFill>
            <a:srgbClr val="00B0F0">
              <a:alpha val="50195"/>
            </a:srgb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46" name="圆角矩形 45"/>
          <p:cNvSpPr/>
          <p:nvPr/>
        </p:nvSpPr>
        <p:spPr bwMode="auto">
          <a:xfrm>
            <a:off x="5087096" y="1928700"/>
            <a:ext cx="792088" cy="590654"/>
          </a:xfrm>
          <a:prstGeom prst="roundRect">
            <a:avLst/>
          </a:prstGeom>
          <a:solidFill>
            <a:srgbClr val="FF00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47" name="圆角矩形 46"/>
          <p:cNvSpPr/>
          <p:nvPr/>
        </p:nvSpPr>
        <p:spPr bwMode="auto">
          <a:xfrm>
            <a:off x="6114513" y="2867564"/>
            <a:ext cx="792088" cy="590654"/>
          </a:xfrm>
          <a:prstGeom prst="roundRect">
            <a:avLst/>
          </a:prstGeom>
          <a:solidFill>
            <a:srgbClr val="FF00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48" name="圆角矩形 47"/>
          <p:cNvSpPr/>
          <p:nvPr/>
        </p:nvSpPr>
        <p:spPr bwMode="auto">
          <a:xfrm>
            <a:off x="7932078" y="1476060"/>
            <a:ext cx="792088" cy="590654"/>
          </a:xfrm>
          <a:prstGeom prst="roundRect">
            <a:avLst/>
          </a:prstGeom>
          <a:solidFill>
            <a:srgbClr val="FF0000"/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151842" y="3947452"/>
                <a:ext cx="8914235" cy="14338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1" smtClean="0">
                          <a:latin typeface="Cambria Math"/>
                        </a:rPr>
                        <m:t>|</m:t>
                      </m:r>
                      <m:r>
                        <a:rPr lang="en-US" altLang="zh-CN" sz="3600" b="1" i="0" smtClean="0">
                          <a:latin typeface="Cambria Math"/>
                        </a:rPr>
                        <m:t> </m:t>
                      </m:r>
                      <m:r>
                        <a:rPr lang="en-US" altLang="zh-CN" sz="3600" b="1" i="0" smtClean="0">
                          <a:latin typeface="Cambria Math"/>
                        </a:rPr>
                        <m:t>𝐀</m:t>
                      </m:r>
                      <m:r>
                        <a:rPr lang="en-US" altLang="zh-CN" sz="3600" b="1" i="1" smtClean="0">
                          <a:latin typeface="Cambria Math"/>
                        </a:rPr>
                        <m:t> |=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sz="3600" b="1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3600" b="1" i="0" smtClean="0">
                              <a:latin typeface="Cambria Math"/>
                            </a:rPr>
                            <m:t>𝐬𝐠𝐧</m:t>
                          </m:r>
                          <m:d>
                            <m:dPr>
                              <m:ctrlPr>
                                <a:rPr lang="en-US" altLang="zh-CN" sz="3600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CN" sz="36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600" i="1">
                                          <a:latin typeface="Cambria Math"/>
                                        </a:rPr>
                                        <m:t>𝒋</m:t>
                                      </m:r>
                                    </m:e>
                                    <m:sub>
                                      <m:r>
                                        <a:rPr lang="en-US" altLang="zh-CN" sz="3600" i="1">
                                          <a:latin typeface="Cambria Math"/>
                                        </a:rPr>
                                        <m:t>𝟏</m:t>
                                      </m:r>
                                      <m:r>
                                        <a:rPr lang="en-US" altLang="zh-CN" sz="3600" b="1" i="1" smtClean="0">
                                          <a:latin typeface="Cambria Math"/>
                                        </a:rPr>
                                        <m:t> </m:t>
                                      </m:r>
                                    </m:sub>
                                  </m:s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⋯</m:t>
                              </m:r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CN" sz="36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  </m:t>
                              </m:r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𝟏</m:t>
                              </m:r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en-US" altLang="zh-CN" sz="36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𝟐</m:t>
                              </m:r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sz="3600" b="1" i="1" smtClean="0">
                              <a:latin typeface="Cambria Math"/>
                            </a:rPr>
                            <m:t>⋯ </m:t>
                          </m:r>
                          <m:sSub>
                            <m:sSubPr>
                              <m:ctrlPr>
                                <a:rPr lang="en-US" altLang="zh-CN" sz="36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sz="3600" b="1" i="1" smtClean="0">
                                  <a:latin typeface="Cambria Math"/>
                                </a:rPr>
                                <m:t>𝒏</m:t>
                              </m:r>
                              <m:sSub>
                                <m:sSubPr>
                                  <m:ctrlPr>
                                    <a:rPr lang="en-US" altLang="zh-CN" sz="3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lang="en-US" altLang="zh-CN" sz="3600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42" y="3947452"/>
                <a:ext cx="8914235" cy="143385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4659922" y="1504456"/>
                <a:ext cx="4425405" cy="1938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1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𝟐𝟏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𝟐𝟐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/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𝟐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𝒏𝒏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922" y="1504456"/>
                <a:ext cx="4425405" cy="19388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652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3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013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000"/>
                            </p:stCondLst>
                            <p:childTnLst>
                              <p:par>
                                <p:cTn id="10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3635" grpId="0" animBg="1"/>
      <p:bldP spid="18" grpId="0" animBg="1"/>
      <p:bldP spid="4" grpId="0" animBg="1"/>
      <p:bldP spid="4" grpId="1" animBg="1"/>
      <p:bldP spid="5" grpId="0"/>
      <p:bldP spid="28" grpId="0" animBg="1"/>
      <p:bldP spid="29" grpId="0" animBg="1"/>
      <p:bldP spid="6" grpId="0"/>
      <p:bldP spid="30" grpId="0" animBg="1"/>
      <p:bldP spid="31" grpId="0" animBg="1"/>
      <p:bldP spid="32" grpId="0" animBg="1"/>
      <p:bldP spid="7" grpId="0"/>
      <p:bldP spid="33" grpId="0" animBg="1"/>
      <p:bldP spid="35" grpId="0" animBg="1"/>
      <p:bldP spid="35" grpId="1" animBg="1"/>
      <p:bldP spid="36" grpId="0" animBg="1"/>
      <p:bldP spid="36" grpId="1" animBg="1"/>
      <p:bldP spid="37" grpId="0" animBg="1"/>
      <p:bldP spid="41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theme/theme1.xml><?xml version="1.0" encoding="utf-8"?>
<a:theme xmlns:a="http://schemas.openxmlformats.org/drawingml/2006/main" name="Mountain Top">
  <a:themeElements>
    <a:clrScheme name="Mountain Top 5">
      <a:dk1>
        <a:srgbClr val="463416"/>
      </a:dk1>
      <a:lt1>
        <a:srgbClr val="FFFFFF"/>
      </a:lt1>
      <a:dk2>
        <a:srgbClr val="003399"/>
      </a:dk2>
      <a:lt2>
        <a:srgbClr val="E3E3FF"/>
      </a:lt2>
      <a:accent1>
        <a:srgbClr val="3399FF"/>
      </a:accent1>
      <a:accent2>
        <a:srgbClr val="33CCCC"/>
      </a:accent2>
      <a:accent3>
        <a:srgbClr val="AAADCA"/>
      </a:accent3>
      <a:accent4>
        <a:srgbClr val="DADADA"/>
      </a:accent4>
      <a:accent5>
        <a:srgbClr val="ADCAFF"/>
      </a:accent5>
      <a:accent6>
        <a:srgbClr val="2DB9B9"/>
      </a:accent6>
      <a:hlink>
        <a:srgbClr val="00FFCC"/>
      </a:hlink>
      <a:folHlink>
        <a:srgbClr val="808000"/>
      </a:folHlink>
    </a:clrScheme>
    <a:fontScheme name="Mountain Top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/>
        </a:solidFill>
        <a:ln w="38100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华文行楷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/>
        </a:solidFill>
        <a:ln w="38100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华文行楷" pitchFamily="2" charset="-122"/>
          </a:defRPr>
        </a:defPPr>
      </a:lstStyle>
    </a:lnDef>
  </a:objectDefaults>
  <a:extraClrSchemeLst>
    <a:extraClrScheme>
      <a:clrScheme name="Mountain Top 1">
        <a:dk1>
          <a:srgbClr val="4C3A1C"/>
        </a:dk1>
        <a:lt1>
          <a:srgbClr val="FFFFFF"/>
        </a:lt1>
        <a:dk2>
          <a:srgbClr val="993300"/>
        </a:dk2>
        <a:lt2>
          <a:srgbClr val="CCAA00"/>
        </a:lt2>
        <a:accent1>
          <a:srgbClr val="FF3300"/>
        </a:accent1>
        <a:accent2>
          <a:srgbClr val="9E6600"/>
        </a:accent2>
        <a:accent3>
          <a:srgbClr val="CAADAA"/>
        </a:accent3>
        <a:accent4>
          <a:srgbClr val="DADADA"/>
        </a:accent4>
        <a:accent5>
          <a:srgbClr val="FFADAA"/>
        </a:accent5>
        <a:accent6>
          <a:srgbClr val="8F5C00"/>
        </a:accent6>
        <a:hlink>
          <a:srgbClr val="FFCC00"/>
        </a:hlink>
        <a:folHlink>
          <a:srgbClr val="F7DC9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2">
        <a:dk1>
          <a:srgbClr val="3D0058"/>
        </a:dk1>
        <a:lt1>
          <a:srgbClr val="FFFFFF"/>
        </a:lt1>
        <a:dk2>
          <a:srgbClr val="9188B0"/>
        </a:dk2>
        <a:lt2>
          <a:srgbClr val="DDE0DC"/>
        </a:lt2>
        <a:accent1>
          <a:srgbClr val="FFCC00"/>
        </a:accent1>
        <a:accent2>
          <a:srgbClr val="4C3D78"/>
        </a:accent2>
        <a:accent3>
          <a:srgbClr val="C7C3D4"/>
        </a:accent3>
        <a:accent4>
          <a:srgbClr val="DADADA"/>
        </a:accent4>
        <a:accent5>
          <a:srgbClr val="FFE2AA"/>
        </a:accent5>
        <a:accent6>
          <a:srgbClr val="44366C"/>
        </a:accent6>
        <a:hlink>
          <a:srgbClr val="743D78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3">
        <a:dk1>
          <a:srgbClr val="10104C"/>
        </a:dk1>
        <a:lt1>
          <a:srgbClr val="FFFFFF"/>
        </a:lt1>
        <a:dk2>
          <a:srgbClr val="003366"/>
        </a:dk2>
        <a:lt2>
          <a:srgbClr val="C6CCD4"/>
        </a:lt2>
        <a:accent1>
          <a:srgbClr val="33CCFF"/>
        </a:accent1>
        <a:accent2>
          <a:srgbClr val="5B5B8D"/>
        </a:accent2>
        <a:accent3>
          <a:srgbClr val="AAADB8"/>
        </a:accent3>
        <a:accent4>
          <a:srgbClr val="DADADA"/>
        </a:accent4>
        <a:accent5>
          <a:srgbClr val="ADE2FF"/>
        </a:accent5>
        <a:accent6>
          <a:srgbClr val="52527F"/>
        </a:accent6>
        <a:hlink>
          <a:srgbClr val="4529AB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4">
        <a:dk1>
          <a:srgbClr val="B0C8CA"/>
        </a:dk1>
        <a:lt1>
          <a:srgbClr val="FFFFFF"/>
        </a:lt1>
        <a:dk2>
          <a:srgbClr val="000099"/>
        </a:dk2>
        <a:lt2>
          <a:srgbClr val="FFFFFF"/>
        </a:lt2>
        <a:accent1>
          <a:srgbClr val="89C4FF"/>
        </a:accent1>
        <a:accent2>
          <a:srgbClr val="00008C"/>
        </a:accent2>
        <a:accent3>
          <a:srgbClr val="AAAACA"/>
        </a:accent3>
        <a:accent4>
          <a:srgbClr val="DADADA"/>
        </a:accent4>
        <a:accent5>
          <a:srgbClr val="C4DEFF"/>
        </a:accent5>
        <a:accent6>
          <a:srgbClr val="00007E"/>
        </a:accent6>
        <a:hlink>
          <a:srgbClr val="6666FF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5">
        <a:dk1>
          <a:srgbClr val="463416"/>
        </a:dk1>
        <a:lt1>
          <a:srgbClr val="FFFFFF"/>
        </a:lt1>
        <a:dk2>
          <a:srgbClr val="003399"/>
        </a:dk2>
        <a:lt2>
          <a:srgbClr val="E3E3FF"/>
        </a:lt2>
        <a:accent1>
          <a:srgbClr val="3399FF"/>
        </a:accent1>
        <a:accent2>
          <a:srgbClr val="33CCCC"/>
        </a:accent2>
        <a:accent3>
          <a:srgbClr val="AAADCA"/>
        </a:accent3>
        <a:accent4>
          <a:srgbClr val="DADADA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6">
        <a:dk1>
          <a:srgbClr val="809296"/>
        </a:dk1>
        <a:lt1>
          <a:srgbClr val="FFFFFF"/>
        </a:lt1>
        <a:dk2>
          <a:srgbClr val="6699FF"/>
        </a:dk2>
        <a:lt2>
          <a:srgbClr val="B3EDFF"/>
        </a:lt2>
        <a:accent1>
          <a:srgbClr val="FF9933"/>
        </a:accent1>
        <a:accent2>
          <a:srgbClr val="FFAA99"/>
        </a:accent2>
        <a:accent3>
          <a:srgbClr val="B8CAFF"/>
        </a:accent3>
        <a:accent4>
          <a:srgbClr val="DADADA"/>
        </a:accent4>
        <a:accent5>
          <a:srgbClr val="FFCAAD"/>
        </a:accent5>
        <a:accent6>
          <a:srgbClr val="E79A8A"/>
        </a:accent6>
        <a:hlink>
          <a:srgbClr val="FFCFA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7">
        <a:dk1>
          <a:srgbClr val="006666"/>
        </a:dk1>
        <a:lt1>
          <a:srgbClr val="FFFFFF"/>
        </a:lt1>
        <a:dk2>
          <a:srgbClr val="85D1E3"/>
        </a:dk2>
        <a:lt2>
          <a:srgbClr val="CCFFFF"/>
        </a:lt2>
        <a:accent1>
          <a:srgbClr val="FFCC00"/>
        </a:accent1>
        <a:accent2>
          <a:srgbClr val="00CC99"/>
        </a:accent2>
        <a:accent3>
          <a:srgbClr val="C2E5EF"/>
        </a:accent3>
        <a:accent4>
          <a:srgbClr val="DADADA"/>
        </a:accent4>
        <a:accent5>
          <a:srgbClr val="FFE2AA"/>
        </a:accent5>
        <a:accent6>
          <a:srgbClr val="00B98A"/>
        </a:accent6>
        <a:hlink>
          <a:srgbClr val="0099FF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8">
        <a:dk1>
          <a:srgbClr val="404B3D"/>
        </a:dk1>
        <a:lt1>
          <a:srgbClr val="FFFFFF"/>
        </a:lt1>
        <a:dk2>
          <a:srgbClr val="A7A491"/>
        </a:dk2>
        <a:lt2>
          <a:srgbClr val="CCD0CA"/>
        </a:lt2>
        <a:accent1>
          <a:srgbClr val="33CCCC"/>
        </a:accent1>
        <a:accent2>
          <a:srgbClr val="004E4C"/>
        </a:accent2>
        <a:accent3>
          <a:srgbClr val="D0CFC7"/>
        </a:accent3>
        <a:accent4>
          <a:srgbClr val="DADADA"/>
        </a:accent4>
        <a:accent5>
          <a:srgbClr val="ADE2E2"/>
        </a:accent5>
        <a:accent6>
          <a:srgbClr val="004644"/>
        </a:accent6>
        <a:hlink>
          <a:srgbClr val="477781"/>
        </a:hlink>
        <a:folHlink>
          <a:srgbClr val="85CC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9">
        <a:dk1>
          <a:srgbClr val="000000"/>
        </a:dk1>
        <a:lt1>
          <a:srgbClr val="FFFFFF"/>
        </a:lt1>
        <a:dk2>
          <a:srgbClr val="FFFFAF"/>
        </a:dk2>
        <a:lt2>
          <a:srgbClr val="676597"/>
        </a:lt2>
        <a:accent1>
          <a:srgbClr val="66CCFF"/>
        </a:accent1>
        <a:accent2>
          <a:srgbClr val="CCECFF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B9D6E7"/>
        </a:accent6>
        <a:hlink>
          <a:srgbClr val="6600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2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/>
        </a:solidFill>
        <a:ln w="38100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华文行楷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/>
        </a:solidFill>
        <a:ln w="38100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华文行楷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3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/>
        </a:solidFill>
        <a:ln w="38100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华文行楷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/>
        </a:solidFill>
        <a:ln w="38100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华文行楷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4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17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17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5_默认设计模板">
  <a:themeElements>
    <a:clrScheme name="4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6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7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/>
        </a:solidFill>
        <a:ln w="38100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华文行楷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/>
        </a:solidFill>
        <a:ln w="38100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华文行楷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8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/>
        </a:solidFill>
        <a:ln w="38100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华文行楷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/>
        </a:solidFill>
        <a:ln w="38100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华文行楷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9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/>
        </a:solidFill>
        <a:ln w="38100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华文行楷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/>
        </a:solidFill>
        <a:ln w="38100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华文行楷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10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/>
        </a:solidFill>
        <a:ln w="38100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华文行楷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/>
        </a:solidFill>
        <a:ln w="38100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华文行楷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1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/>
        </a:solidFill>
        <a:ln w="38100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华文行楷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/>
        </a:solidFill>
        <a:ln w="38100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华文行楷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12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13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/>
        </a:solidFill>
        <a:ln w="38100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华文行楷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/>
        </a:solidFill>
        <a:ln w="38100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华文行楷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14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/>
        </a:solidFill>
        <a:ln w="38100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华文行楷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/>
        </a:solidFill>
        <a:ln w="38100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华文行楷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18_默认设计模板">
  <a:themeElements>
    <a:clrScheme name="3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4.xml><?xml version="1.0" encoding="utf-8"?>
<a:theme xmlns:a="http://schemas.openxmlformats.org/drawingml/2006/main" name="3_Pixel">
  <a:themeElements>
    <a:clrScheme name="2_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2_Pixel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/>
        </a:solidFill>
        <a:ln w="38100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华文行楷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/>
        </a:solidFill>
        <a:ln w="38100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华文行楷" pitchFamily="2" charset="-122"/>
          </a:defRPr>
        </a:defPPr>
      </a:lstStyle>
    </a:lnDef>
  </a:objectDefaults>
  <a:extraClrSchemeLst>
    <a:extraClrScheme>
      <a:clrScheme name="2_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15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/>
        </a:solidFill>
        <a:ln w="38100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华文行楷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/>
        </a:solidFill>
        <a:ln w="38100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华文行楷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6.xml><?xml version="1.0" encoding="utf-8"?>
<a:theme xmlns:a="http://schemas.openxmlformats.org/drawingml/2006/main" name="16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/>
        </a:solidFill>
        <a:ln w="38100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华文行楷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/>
        </a:solidFill>
        <a:ln w="38100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华文行楷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7.xml><?xml version="1.0" encoding="utf-8"?>
<a:theme xmlns:a="http://schemas.openxmlformats.org/drawingml/2006/main" name="17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/>
        </a:solidFill>
        <a:ln w="38100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华文行楷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/>
        </a:solidFill>
        <a:ln w="38100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华文行楷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8.xml><?xml version="1.0" encoding="utf-8"?>
<a:theme xmlns:a="http://schemas.openxmlformats.org/drawingml/2006/main" name="19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17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17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Mountain Top">
  <a:themeElements>
    <a:clrScheme name="1_Mountain Top 5">
      <a:dk1>
        <a:srgbClr val="463416"/>
      </a:dk1>
      <a:lt1>
        <a:srgbClr val="FFFFFF"/>
      </a:lt1>
      <a:dk2>
        <a:srgbClr val="003399"/>
      </a:dk2>
      <a:lt2>
        <a:srgbClr val="E3E3FF"/>
      </a:lt2>
      <a:accent1>
        <a:srgbClr val="3399FF"/>
      </a:accent1>
      <a:accent2>
        <a:srgbClr val="33CCCC"/>
      </a:accent2>
      <a:accent3>
        <a:srgbClr val="AAADCA"/>
      </a:accent3>
      <a:accent4>
        <a:srgbClr val="DADADA"/>
      </a:accent4>
      <a:accent5>
        <a:srgbClr val="ADCAFF"/>
      </a:accent5>
      <a:accent6>
        <a:srgbClr val="2DB9B9"/>
      </a:accent6>
      <a:hlink>
        <a:srgbClr val="00FFCC"/>
      </a:hlink>
      <a:folHlink>
        <a:srgbClr val="808000"/>
      </a:folHlink>
    </a:clrScheme>
    <a:fontScheme name="1_Mountain Top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/>
        </a:solidFill>
        <a:ln w="38100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华文行楷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/>
        </a:solidFill>
        <a:ln w="38100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华文行楷" pitchFamily="2" charset="-122"/>
          </a:defRPr>
        </a:defPPr>
      </a:lstStyle>
    </a:lnDef>
  </a:objectDefaults>
  <a:extraClrSchemeLst>
    <a:extraClrScheme>
      <a:clrScheme name="1_Mountain Top 1">
        <a:dk1>
          <a:srgbClr val="4C3A1C"/>
        </a:dk1>
        <a:lt1>
          <a:srgbClr val="FFFFFF"/>
        </a:lt1>
        <a:dk2>
          <a:srgbClr val="993300"/>
        </a:dk2>
        <a:lt2>
          <a:srgbClr val="CCAA00"/>
        </a:lt2>
        <a:accent1>
          <a:srgbClr val="FF3300"/>
        </a:accent1>
        <a:accent2>
          <a:srgbClr val="9E6600"/>
        </a:accent2>
        <a:accent3>
          <a:srgbClr val="CAADAA"/>
        </a:accent3>
        <a:accent4>
          <a:srgbClr val="DADADA"/>
        </a:accent4>
        <a:accent5>
          <a:srgbClr val="FFADAA"/>
        </a:accent5>
        <a:accent6>
          <a:srgbClr val="8F5C00"/>
        </a:accent6>
        <a:hlink>
          <a:srgbClr val="FFCC00"/>
        </a:hlink>
        <a:folHlink>
          <a:srgbClr val="F7DC9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untain Top 2">
        <a:dk1>
          <a:srgbClr val="3D0058"/>
        </a:dk1>
        <a:lt1>
          <a:srgbClr val="FFFFFF"/>
        </a:lt1>
        <a:dk2>
          <a:srgbClr val="9188B0"/>
        </a:dk2>
        <a:lt2>
          <a:srgbClr val="DDE0DC"/>
        </a:lt2>
        <a:accent1>
          <a:srgbClr val="FFCC00"/>
        </a:accent1>
        <a:accent2>
          <a:srgbClr val="4C3D78"/>
        </a:accent2>
        <a:accent3>
          <a:srgbClr val="C7C3D4"/>
        </a:accent3>
        <a:accent4>
          <a:srgbClr val="DADADA"/>
        </a:accent4>
        <a:accent5>
          <a:srgbClr val="FFE2AA"/>
        </a:accent5>
        <a:accent6>
          <a:srgbClr val="44366C"/>
        </a:accent6>
        <a:hlink>
          <a:srgbClr val="743D78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untain Top 3">
        <a:dk1>
          <a:srgbClr val="10104C"/>
        </a:dk1>
        <a:lt1>
          <a:srgbClr val="FFFFFF"/>
        </a:lt1>
        <a:dk2>
          <a:srgbClr val="003366"/>
        </a:dk2>
        <a:lt2>
          <a:srgbClr val="C6CCD4"/>
        </a:lt2>
        <a:accent1>
          <a:srgbClr val="33CCFF"/>
        </a:accent1>
        <a:accent2>
          <a:srgbClr val="5B5B8D"/>
        </a:accent2>
        <a:accent3>
          <a:srgbClr val="AAADB8"/>
        </a:accent3>
        <a:accent4>
          <a:srgbClr val="DADADA"/>
        </a:accent4>
        <a:accent5>
          <a:srgbClr val="ADE2FF"/>
        </a:accent5>
        <a:accent6>
          <a:srgbClr val="52527F"/>
        </a:accent6>
        <a:hlink>
          <a:srgbClr val="4529AB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untain Top 4">
        <a:dk1>
          <a:srgbClr val="B0C8CA"/>
        </a:dk1>
        <a:lt1>
          <a:srgbClr val="FFFFFF"/>
        </a:lt1>
        <a:dk2>
          <a:srgbClr val="000099"/>
        </a:dk2>
        <a:lt2>
          <a:srgbClr val="FFFFFF"/>
        </a:lt2>
        <a:accent1>
          <a:srgbClr val="89C4FF"/>
        </a:accent1>
        <a:accent2>
          <a:srgbClr val="00008C"/>
        </a:accent2>
        <a:accent3>
          <a:srgbClr val="AAAACA"/>
        </a:accent3>
        <a:accent4>
          <a:srgbClr val="DADADA"/>
        </a:accent4>
        <a:accent5>
          <a:srgbClr val="C4DEFF"/>
        </a:accent5>
        <a:accent6>
          <a:srgbClr val="00007E"/>
        </a:accent6>
        <a:hlink>
          <a:srgbClr val="6666FF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untain Top 5">
        <a:dk1>
          <a:srgbClr val="463416"/>
        </a:dk1>
        <a:lt1>
          <a:srgbClr val="FFFFFF"/>
        </a:lt1>
        <a:dk2>
          <a:srgbClr val="003399"/>
        </a:dk2>
        <a:lt2>
          <a:srgbClr val="E3E3FF"/>
        </a:lt2>
        <a:accent1>
          <a:srgbClr val="3399FF"/>
        </a:accent1>
        <a:accent2>
          <a:srgbClr val="33CCCC"/>
        </a:accent2>
        <a:accent3>
          <a:srgbClr val="AAADCA"/>
        </a:accent3>
        <a:accent4>
          <a:srgbClr val="DADADA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untain Top 6">
        <a:dk1>
          <a:srgbClr val="809296"/>
        </a:dk1>
        <a:lt1>
          <a:srgbClr val="FFFFFF"/>
        </a:lt1>
        <a:dk2>
          <a:srgbClr val="6699FF"/>
        </a:dk2>
        <a:lt2>
          <a:srgbClr val="B3EDFF"/>
        </a:lt2>
        <a:accent1>
          <a:srgbClr val="FF9933"/>
        </a:accent1>
        <a:accent2>
          <a:srgbClr val="FFAA99"/>
        </a:accent2>
        <a:accent3>
          <a:srgbClr val="B8CAFF"/>
        </a:accent3>
        <a:accent4>
          <a:srgbClr val="DADADA"/>
        </a:accent4>
        <a:accent5>
          <a:srgbClr val="FFCAAD"/>
        </a:accent5>
        <a:accent6>
          <a:srgbClr val="E79A8A"/>
        </a:accent6>
        <a:hlink>
          <a:srgbClr val="FFCFA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untain Top 7">
        <a:dk1>
          <a:srgbClr val="006666"/>
        </a:dk1>
        <a:lt1>
          <a:srgbClr val="FFFFFF"/>
        </a:lt1>
        <a:dk2>
          <a:srgbClr val="85D1E3"/>
        </a:dk2>
        <a:lt2>
          <a:srgbClr val="CCFFFF"/>
        </a:lt2>
        <a:accent1>
          <a:srgbClr val="FFCC00"/>
        </a:accent1>
        <a:accent2>
          <a:srgbClr val="00CC99"/>
        </a:accent2>
        <a:accent3>
          <a:srgbClr val="C2E5EF"/>
        </a:accent3>
        <a:accent4>
          <a:srgbClr val="DADADA"/>
        </a:accent4>
        <a:accent5>
          <a:srgbClr val="FFE2AA"/>
        </a:accent5>
        <a:accent6>
          <a:srgbClr val="00B98A"/>
        </a:accent6>
        <a:hlink>
          <a:srgbClr val="0099FF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untain Top 8">
        <a:dk1>
          <a:srgbClr val="404B3D"/>
        </a:dk1>
        <a:lt1>
          <a:srgbClr val="FFFFFF"/>
        </a:lt1>
        <a:dk2>
          <a:srgbClr val="A7A491"/>
        </a:dk2>
        <a:lt2>
          <a:srgbClr val="CCD0CA"/>
        </a:lt2>
        <a:accent1>
          <a:srgbClr val="33CCCC"/>
        </a:accent1>
        <a:accent2>
          <a:srgbClr val="004E4C"/>
        </a:accent2>
        <a:accent3>
          <a:srgbClr val="D0CFC7"/>
        </a:accent3>
        <a:accent4>
          <a:srgbClr val="DADADA"/>
        </a:accent4>
        <a:accent5>
          <a:srgbClr val="ADE2E2"/>
        </a:accent5>
        <a:accent6>
          <a:srgbClr val="004644"/>
        </a:accent6>
        <a:hlink>
          <a:srgbClr val="477781"/>
        </a:hlink>
        <a:folHlink>
          <a:srgbClr val="85CC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untain Top 9">
        <a:dk1>
          <a:srgbClr val="000000"/>
        </a:dk1>
        <a:lt1>
          <a:srgbClr val="FFFFFF"/>
        </a:lt1>
        <a:dk2>
          <a:srgbClr val="FFFFAF"/>
        </a:dk2>
        <a:lt2>
          <a:srgbClr val="676597"/>
        </a:lt2>
        <a:accent1>
          <a:srgbClr val="66CCFF"/>
        </a:accent1>
        <a:accent2>
          <a:srgbClr val="CCECFF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B9D6E7"/>
        </a:accent6>
        <a:hlink>
          <a:srgbClr val="6600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Mountain Top">
  <a:themeElements>
    <a:clrScheme name="3_Mountain Top 5">
      <a:dk1>
        <a:srgbClr val="463416"/>
      </a:dk1>
      <a:lt1>
        <a:srgbClr val="FFFFFF"/>
      </a:lt1>
      <a:dk2>
        <a:srgbClr val="003399"/>
      </a:dk2>
      <a:lt2>
        <a:srgbClr val="E3E3FF"/>
      </a:lt2>
      <a:accent1>
        <a:srgbClr val="3399FF"/>
      </a:accent1>
      <a:accent2>
        <a:srgbClr val="33CCCC"/>
      </a:accent2>
      <a:accent3>
        <a:srgbClr val="AAADCA"/>
      </a:accent3>
      <a:accent4>
        <a:srgbClr val="DADADA"/>
      </a:accent4>
      <a:accent5>
        <a:srgbClr val="ADCAFF"/>
      </a:accent5>
      <a:accent6>
        <a:srgbClr val="2DB9B9"/>
      </a:accent6>
      <a:hlink>
        <a:srgbClr val="00FFCC"/>
      </a:hlink>
      <a:folHlink>
        <a:srgbClr val="808000"/>
      </a:folHlink>
    </a:clrScheme>
    <a:fontScheme name="3_Mountain Top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/>
        </a:solidFill>
        <a:ln w="38100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华文行楷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/>
        </a:solidFill>
        <a:ln w="38100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华文行楷" pitchFamily="2" charset="-122"/>
          </a:defRPr>
        </a:defPPr>
      </a:lstStyle>
    </a:lnDef>
  </a:objectDefaults>
  <a:extraClrSchemeLst>
    <a:extraClrScheme>
      <a:clrScheme name="3_Mountain Top 1">
        <a:dk1>
          <a:srgbClr val="4C3A1C"/>
        </a:dk1>
        <a:lt1>
          <a:srgbClr val="FFFFFF"/>
        </a:lt1>
        <a:dk2>
          <a:srgbClr val="993300"/>
        </a:dk2>
        <a:lt2>
          <a:srgbClr val="CCAA00"/>
        </a:lt2>
        <a:accent1>
          <a:srgbClr val="FF3300"/>
        </a:accent1>
        <a:accent2>
          <a:srgbClr val="9E6600"/>
        </a:accent2>
        <a:accent3>
          <a:srgbClr val="CAADAA"/>
        </a:accent3>
        <a:accent4>
          <a:srgbClr val="DADADA"/>
        </a:accent4>
        <a:accent5>
          <a:srgbClr val="FFADAA"/>
        </a:accent5>
        <a:accent6>
          <a:srgbClr val="8F5C00"/>
        </a:accent6>
        <a:hlink>
          <a:srgbClr val="FFCC00"/>
        </a:hlink>
        <a:folHlink>
          <a:srgbClr val="F7DC9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untain Top 2">
        <a:dk1>
          <a:srgbClr val="3D0058"/>
        </a:dk1>
        <a:lt1>
          <a:srgbClr val="FFFFFF"/>
        </a:lt1>
        <a:dk2>
          <a:srgbClr val="9188B0"/>
        </a:dk2>
        <a:lt2>
          <a:srgbClr val="DDE0DC"/>
        </a:lt2>
        <a:accent1>
          <a:srgbClr val="FFCC00"/>
        </a:accent1>
        <a:accent2>
          <a:srgbClr val="4C3D78"/>
        </a:accent2>
        <a:accent3>
          <a:srgbClr val="C7C3D4"/>
        </a:accent3>
        <a:accent4>
          <a:srgbClr val="DADADA"/>
        </a:accent4>
        <a:accent5>
          <a:srgbClr val="FFE2AA"/>
        </a:accent5>
        <a:accent6>
          <a:srgbClr val="44366C"/>
        </a:accent6>
        <a:hlink>
          <a:srgbClr val="743D78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untain Top 3">
        <a:dk1>
          <a:srgbClr val="10104C"/>
        </a:dk1>
        <a:lt1>
          <a:srgbClr val="FFFFFF"/>
        </a:lt1>
        <a:dk2>
          <a:srgbClr val="003366"/>
        </a:dk2>
        <a:lt2>
          <a:srgbClr val="C6CCD4"/>
        </a:lt2>
        <a:accent1>
          <a:srgbClr val="33CCFF"/>
        </a:accent1>
        <a:accent2>
          <a:srgbClr val="5B5B8D"/>
        </a:accent2>
        <a:accent3>
          <a:srgbClr val="AAADB8"/>
        </a:accent3>
        <a:accent4>
          <a:srgbClr val="DADADA"/>
        </a:accent4>
        <a:accent5>
          <a:srgbClr val="ADE2FF"/>
        </a:accent5>
        <a:accent6>
          <a:srgbClr val="52527F"/>
        </a:accent6>
        <a:hlink>
          <a:srgbClr val="4529AB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untain Top 4">
        <a:dk1>
          <a:srgbClr val="B0C8CA"/>
        </a:dk1>
        <a:lt1>
          <a:srgbClr val="FFFFFF"/>
        </a:lt1>
        <a:dk2>
          <a:srgbClr val="000099"/>
        </a:dk2>
        <a:lt2>
          <a:srgbClr val="FFFFFF"/>
        </a:lt2>
        <a:accent1>
          <a:srgbClr val="89C4FF"/>
        </a:accent1>
        <a:accent2>
          <a:srgbClr val="00008C"/>
        </a:accent2>
        <a:accent3>
          <a:srgbClr val="AAAACA"/>
        </a:accent3>
        <a:accent4>
          <a:srgbClr val="DADADA"/>
        </a:accent4>
        <a:accent5>
          <a:srgbClr val="C4DEFF"/>
        </a:accent5>
        <a:accent6>
          <a:srgbClr val="00007E"/>
        </a:accent6>
        <a:hlink>
          <a:srgbClr val="6666FF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untain Top 5">
        <a:dk1>
          <a:srgbClr val="463416"/>
        </a:dk1>
        <a:lt1>
          <a:srgbClr val="FFFFFF"/>
        </a:lt1>
        <a:dk2>
          <a:srgbClr val="003399"/>
        </a:dk2>
        <a:lt2>
          <a:srgbClr val="E3E3FF"/>
        </a:lt2>
        <a:accent1>
          <a:srgbClr val="3399FF"/>
        </a:accent1>
        <a:accent2>
          <a:srgbClr val="33CCCC"/>
        </a:accent2>
        <a:accent3>
          <a:srgbClr val="AAADCA"/>
        </a:accent3>
        <a:accent4>
          <a:srgbClr val="DADADA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untain Top 6">
        <a:dk1>
          <a:srgbClr val="809296"/>
        </a:dk1>
        <a:lt1>
          <a:srgbClr val="FFFFFF"/>
        </a:lt1>
        <a:dk2>
          <a:srgbClr val="6699FF"/>
        </a:dk2>
        <a:lt2>
          <a:srgbClr val="B3EDFF"/>
        </a:lt2>
        <a:accent1>
          <a:srgbClr val="FF9933"/>
        </a:accent1>
        <a:accent2>
          <a:srgbClr val="FFAA99"/>
        </a:accent2>
        <a:accent3>
          <a:srgbClr val="B8CAFF"/>
        </a:accent3>
        <a:accent4>
          <a:srgbClr val="DADADA"/>
        </a:accent4>
        <a:accent5>
          <a:srgbClr val="FFCAAD"/>
        </a:accent5>
        <a:accent6>
          <a:srgbClr val="E79A8A"/>
        </a:accent6>
        <a:hlink>
          <a:srgbClr val="FFCFA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untain Top 7">
        <a:dk1>
          <a:srgbClr val="006666"/>
        </a:dk1>
        <a:lt1>
          <a:srgbClr val="FFFFFF"/>
        </a:lt1>
        <a:dk2>
          <a:srgbClr val="85D1E3"/>
        </a:dk2>
        <a:lt2>
          <a:srgbClr val="CCFFFF"/>
        </a:lt2>
        <a:accent1>
          <a:srgbClr val="FFCC00"/>
        </a:accent1>
        <a:accent2>
          <a:srgbClr val="00CC99"/>
        </a:accent2>
        <a:accent3>
          <a:srgbClr val="C2E5EF"/>
        </a:accent3>
        <a:accent4>
          <a:srgbClr val="DADADA"/>
        </a:accent4>
        <a:accent5>
          <a:srgbClr val="FFE2AA"/>
        </a:accent5>
        <a:accent6>
          <a:srgbClr val="00B98A"/>
        </a:accent6>
        <a:hlink>
          <a:srgbClr val="0099FF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untain Top 8">
        <a:dk1>
          <a:srgbClr val="404B3D"/>
        </a:dk1>
        <a:lt1>
          <a:srgbClr val="FFFFFF"/>
        </a:lt1>
        <a:dk2>
          <a:srgbClr val="A7A491"/>
        </a:dk2>
        <a:lt2>
          <a:srgbClr val="CCD0CA"/>
        </a:lt2>
        <a:accent1>
          <a:srgbClr val="33CCCC"/>
        </a:accent1>
        <a:accent2>
          <a:srgbClr val="004E4C"/>
        </a:accent2>
        <a:accent3>
          <a:srgbClr val="D0CFC7"/>
        </a:accent3>
        <a:accent4>
          <a:srgbClr val="DADADA"/>
        </a:accent4>
        <a:accent5>
          <a:srgbClr val="ADE2E2"/>
        </a:accent5>
        <a:accent6>
          <a:srgbClr val="004644"/>
        </a:accent6>
        <a:hlink>
          <a:srgbClr val="477781"/>
        </a:hlink>
        <a:folHlink>
          <a:srgbClr val="85CC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untain Top 9">
        <a:dk1>
          <a:srgbClr val="000000"/>
        </a:dk1>
        <a:lt1>
          <a:srgbClr val="FFFFFF"/>
        </a:lt1>
        <a:dk2>
          <a:srgbClr val="FFFFAF"/>
        </a:dk2>
        <a:lt2>
          <a:srgbClr val="676597"/>
        </a:lt2>
        <a:accent1>
          <a:srgbClr val="66CCFF"/>
        </a:accent1>
        <a:accent2>
          <a:srgbClr val="CCECFF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B9D6E7"/>
        </a:accent6>
        <a:hlink>
          <a:srgbClr val="6600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Pixel">
  <a:themeElements>
    <a:clrScheme name="2_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2_Pixel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/>
        </a:solidFill>
        <a:ln w="38100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华文行楷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/>
        </a:solidFill>
        <a:ln w="38100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华文行楷" pitchFamily="2" charset="-122"/>
          </a:defRPr>
        </a:defPPr>
      </a:lstStyle>
    </a:lnDef>
  </a:objectDefaults>
  <a:extraClrSchemeLst>
    <a:extraClrScheme>
      <a:clrScheme name="2_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/>
        </a:solidFill>
        <a:ln w="38100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华文行楷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/>
        </a:solidFill>
        <a:ln w="38100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华文行楷" pitchFamily="2" charset="-122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Fireworks">
  <a:themeElements>
    <a:clrScheme name="Fireworks 1">
      <a:dk1>
        <a:srgbClr val="AF273E"/>
      </a:dk1>
      <a:lt1>
        <a:srgbClr val="FFCC00"/>
      </a:lt1>
      <a:dk2>
        <a:srgbClr val="000000"/>
      </a:dk2>
      <a:lt2>
        <a:srgbClr val="FFFFFF"/>
      </a:lt2>
      <a:accent1>
        <a:srgbClr val="FF8B17"/>
      </a:accent1>
      <a:accent2>
        <a:srgbClr val="FFE103"/>
      </a:accent2>
      <a:accent3>
        <a:srgbClr val="AAAAAA"/>
      </a:accent3>
      <a:accent4>
        <a:srgbClr val="DAAE00"/>
      </a:accent4>
      <a:accent5>
        <a:srgbClr val="FFC4AB"/>
      </a:accent5>
      <a:accent6>
        <a:srgbClr val="E7CC02"/>
      </a:accent6>
      <a:hlink>
        <a:srgbClr val="FF3399"/>
      </a:hlink>
      <a:folHlink>
        <a:srgbClr val="FE1F08"/>
      </a:folHlink>
    </a:clrScheme>
    <a:fontScheme name="Fireworks">
      <a:majorFont>
        <a:latin typeface="Arial Black"/>
        <a:ea typeface="宋体"/>
        <a:cs typeface=""/>
      </a:majorFont>
      <a:minorFont>
        <a:latin typeface="Arial Black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/>
        </a:solidFill>
        <a:ln w="38100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华文行楷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/>
        </a:solidFill>
        <a:ln w="38100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华文行楷" pitchFamily="2" charset="-122"/>
          </a:defRPr>
        </a:defPPr>
      </a:lstStyle>
    </a:lnDef>
  </a:objectDefaults>
  <a:extraClrSchemeLst>
    <a:extraClrScheme>
      <a:clrScheme name="Fireworks 1">
        <a:dk1>
          <a:srgbClr val="AF273E"/>
        </a:dk1>
        <a:lt1>
          <a:srgbClr val="FFCC00"/>
        </a:lt1>
        <a:dk2>
          <a:srgbClr val="000000"/>
        </a:dk2>
        <a:lt2>
          <a:srgbClr val="FFFFFF"/>
        </a:lt2>
        <a:accent1>
          <a:srgbClr val="FF8B17"/>
        </a:accent1>
        <a:accent2>
          <a:srgbClr val="FFE103"/>
        </a:accent2>
        <a:accent3>
          <a:srgbClr val="AAAAAA"/>
        </a:accent3>
        <a:accent4>
          <a:srgbClr val="DAAE00"/>
        </a:accent4>
        <a:accent5>
          <a:srgbClr val="FFC4AB"/>
        </a:accent5>
        <a:accent6>
          <a:srgbClr val="E7CC02"/>
        </a:accent6>
        <a:hlink>
          <a:srgbClr val="FF3399"/>
        </a:hlink>
        <a:folHlink>
          <a:srgbClr val="FE1F0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reworks 2">
        <a:dk1>
          <a:srgbClr val="0000A4"/>
        </a:dk1>
        <a:lt1>
          <a:srgbClr val="CCFFFF"/>
        </a:lt1>
        <a:dk2>
          <a:srgbClr val="000066"/>
        </a:dk2>
        <a:lt2>
          <a:srgbClr val="00FFFF"/>
        </a:lt2>
        <a:accent1>
          <a:srgbClr val="51B2E3"/>
        </a:accent1>
        <a:accent2>
          <a:srgbClr val="04E8AC"/>
        </a:accent2>
        <a:accent3>
          <a:srgbClr val="AAAAB8"/>
        </a:accent3>
        <a:accent4>
          <a:srgbClr val="AEDADA"/>
        </a:accent4>
        <a:accent5>
          <a:srgbClr val="B3D5EF"/>
        </a:accent5>
        <a:accent6>
          <a:srgbClr val="03D29B"/>
        </a:accent6>
        <a:hlink>
          <a:srgbClr val="FF3399"/>
        </a:hlink>
        <a:folHlink>
          <a:srgbClr val="8F5FD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reworks 3">
        <a:dk1>
          <a:srgbClr val="9F237F"/>
        </a:dk1>
        <a:lt1>
          <a:srgbClr val="FFCC00"/>
        </a:lt1>
        <a:dk2>
          <a:srgbClr val="000000"/>
        </a:dk2>
        <a:lt2>
          <a:srgbClr val="FFFFFF"/>
        </a:lt2>
        <a:accent1>
          <a:srgbClr val="39A6DD"/>
        </a:accent1>
        <a:accent2>
          <a:srgbClr val="FF03E7"/>
        </a:accent2>
        <a:accent3>
          <a:srgbClr val="AAAAAA"/>
        </a:accent3>
        <a:accent4>
          <a:srgbClr val="DAAE00"/>
        </a:accent4>
        <a:accent5>
          <a:srgbClr val="AED0EB"/>
        </a:accent5>
        <a:accent6>
          <a:srgbClr val="E702D1"/>
        </a:accent6>
        <a:hlink>
          <a:srgbClr val="FF3399"/>
        </a:hlink>
        <a:folHlink>
          <a:srgbClr val="753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reworks 4">
        <a:dk1>
          <a:srgbClr val="00603B"/>
        </a:dk1>
        <a:lt1>
          <a:srgbClr val="FFCC00"/>
        </a:lt1>
        <a:dk2>
          <a:srgbClr val="000000"/>
        </a:dk2>
        <a:lt2>
          <a:srgbClr val="FFFFFF"/>
        </a:lt2>
        <a:accent1>
          <a:srgbClr val="39A6DD"/>
        </a:accent1>
        <a:accent2>
          <a:srgbClr val="07FB18"/>
        </a:accent2>
        <a:accent3>
          <a:srgbClr val="AAAAAA"/>
        </a:accent3>
        <a:accent4>
          <a:srgbClr val="DAAE00"/>
        </a:accent4>
        <a:accent5>
          <a:srgbClr val="AED0EB"/>
        </a:accent5>
        <a:accent6>
          <a:srgbClr val="06E315"/>
        </a:accent6>
        <a:hlink>
          <a:srgbClr val="FF3399"/>
        </a:hlink>
        <a:folHlink>
          <a:srgbClr val="753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reworks 5">
        <a:dk1>
          <a:srgbClr val="FF6600"/>
        </a:dk1>
        <a:lt1>
          <a:srgbClr val="FFFFFF"/>
        </a:lt1>
        <a:dk2>
          <a:srgbClr val="003366"/>
        </a:dk2>
        <a:lt2>
          <a:srgbClr val="FFFFFF"/>
        </a:lt2>
        <a:accent1>
          <a:srgbClr val="FF99FF"/>
        </a:accent1>
        <a:accent2>
          <a:srgbClr val="FFFF99"/>
        </a:accent2>
        <a:accent3>
          <a:srgbClr val="AAADB8"/>
        </a:accent3>
        <a:accent4>
          <a:srgbClr val="DADADA"/>
        </a:accent4>
        <a:accent5>
          <a:srgbClr val="FFCAFF"/>
        </a:accent5>
        <a:accent6>
          <a:srgbClr val="E7E78A"/>
        </a:accent6>
        <a:hlink>
          <a:srgbClr val="FF3399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reworks 6">
        <a:dk1>
          <a:srgbClr val="000000"/>
        </a:dk1>
        <a:lt1>
          <a:srgbClr val="FFFFFF"/>
        </a:lt1>
        <a:dk2>
          <a:srgbClr val="993366"/>
        </a:dk2>
        <a:lt2>
          <a:srgbClr val="CCFFFF"/>
        </a:lt2>
        <a:accent1>
          <a:srgbClr val="CCECFF"/>
        </a:accent1>
        <a:accent2>
          <a:srgbClr val="FFFF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E7E78A"/>
        </a:accent6>
        <a:hlink>
          <a:srgbClr val="FFCCFF"/>
        </a:hlink>
        <a:folHlink>
          <a:srgbClr val="FFCC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2_Mountain Top">
  <a:themeElements>
    <a:clrScheme name="2_Mountain Top 5">
      <a:dk1>
        <a:srgbClr val="463416"/>
      </a:dk1>
      <a:lt1>
        <a:srgbClr val="FFFFFF"/>
      </a:lt1>
      <a:dk2>
        <a:srgbClr val="003399"/>
      </a:dk2>
      <a:lt2>
        <a:srgbClr val="E3E3FF"/>
      </a:lt2>
      <a:accent1>
        <a:srgbClr val="3399FF"/>
      </a:accent1>
      <a:accent2>
        <a:srgbClr val="33CCCC"/>
      </a:accent2>
      <a:accent3>
        <a:srgbClr val="AAADCA"/>
      </a:accent3>
      <a:accent4>
        <a:srgbClr val="DADADA"/>
      </a:accent4>
      <a:accent5>
        <a:srgbClr val="ADCAFF"/>
      </a:accent5>
      <a:accent6>
        <a:srgbClr val="2DB9B9"/>
      </a:accent6>
      <a:hlink>
        <a:srgbClr val="00FFCC"/>
      </a:hlink>
      <a:folHlink>
        <a:srgbClr val="808000"/>
      </a:folHlink>
    </a:clrScheme>
    <a:fontScheme name="2_Mountain Top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/>
        </a:solidFill>
        <a:ln w="38100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华文行楷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/>
        </a:solidFill>
        <a:ln w="38100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华文行楷" pitchFamily="2" charset="-122"/>
          </a:defRPr>
        </a:defPPr>
      </a:lstStyle>
    </a:lnDef>
  </a:objectDefaults>
  <a:extraClrSchemeLst>
    <a:extraClrScheme>
      <a:clrScheme name="2_Mountain Top 1">
        <a:dk1>
          <a:srgbClr val="4C3A1C"/>
        </a:dk1>
        <a:lt1>
          <a:srgbClr val="FFFFFF"/>
        </a:lt1>
        <a:dk2>
          <a:srgbClr val="993300"/>
        </a:dk2>
        <a:lt2>
          <a:srgbClr val="CCAA00"/>
        </a:lt2>
        <a:accent1>
          <a:srgbClr val="FF3300"/>
        </a:accent1>
        <a:accent2>
          <a:srgbClr val="9E6600"/>
        </a:accent2>
        <a:accent3>
          <a:srgbClr val="CAADAA"/>
        </a:accent3>
        <a:accent4>
          <a:srgbClr val="DADADA"/>
        </a:accent4>
        <a:accent5>
          <a:srgbClr val="FFADAA"/>
        </a:accent5>
        <a:accent6>
          <a:srgbClr val="8F5C00"/>
        </a:accent6>
        <a:hlink>
          <a:srgbClr val="FFCC00"/>
        </a:hlink>
        <a:folHlink>
          <a:srgbClr val="F7DC9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untain Top 2">
        <a:dk1>
          <a:srgbClr val="3D0058"/>
        </a:dk1>
        <a:lt1>
          <a:srgbClr val="FFFFFF"/>
        </a:lt1>
        <a:dk2>
          <a:srgbClr val="9188B0"/>
        </a:dk2>
        <a:lt2>
          <a:srgbClr val="DDE0DC"/>
        </a:lt2>
        <a:accent1>
          <a:srgbClr val="FFCC00"/>
        </a:accent1>
        <a:accent2>
          <a:srgbClr val="4C3D78"/>
        </a:accent2>
        <a:accent3>
          <a:srgbClr val="C7C3D4"/>
        </a:accent3>
        <a:accent4>
          <a:srgbClr val="DADADA"/>
        </a:accent4>
        <a:accent5>
          <a:srgbClr val="FFE2AA"/>
        </a:accent5>
        <a:accent6>
          <a:srgbClr val="44366C"/>
        </a:accent6>
        <a:hlink>
          <a:srgbClr val="743D78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untain Top 3">
        <a:dk1>
          <a:srgbClr val="10104C"/>
        </a:dk1>
        <a:lt1>
          <a:srgbClr val="FFFFFF"/>
        </a:lt1>
        <a:dk2>
          <a:srgbClr val="003366"/>
        </a:dk2>
        <a:lt2>
          <a:srgbClr val="C6CCD4"/>
        </a:lt2>
        <a:accent1>
          <a:srgbClr val="33CCFF"/>
        </a:accent1>
        <a:accent2>
          <a:srgbClr val="5B5B8D"/>
        </a:accent2>
        <a:accent3>
          <a:srgbClr val="AAADB8"/>
        </a:accent3>
        <a:accent4>
          <a:srgbClr val="DADADA"/>
        </a:accent4>
        <a:accent5>
          <a:srgbClr val="ADE2FF"/>
        </a:accent5>
        <a:accent6>
          <a:srgbClr val="52527F"/>
        </a:accent6>
        <a:hlink>
          <a:srgbClr val="4529AB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untain Top 4">
        <a:dk1>
          <a:srgbClr val="B0C8CA"/>
        </a:dk1>
        <a:lt1>
          <a:srgbClr val="FFFFFF"/>
        </a:lt1>
        <a:dk2>
          <a:srgbClr val="000099"/>
        </a:dk2>
        <a:lt2>
          <a:srgbClr val="FFFFFF"/>
        </a:lt2>
        <a:accent1>
          <a:srgbClr val="89C4FF"/>
        </a:accent1>
        <a:accent2>
          <a:srgbClr val="00008C"/>
        </a:accent2>
        <a:accent3>
          <a:srgbClr val="AAAACA"/>
        </a:accent3>
        <a:accent4>
          <a:srgbClr val="DADADA"/>
        </a:accent4>
        <a:accent5>
          <a:srgbClr val="C4DEFF"/>
        </a:accent5>
        <a:accent6>
          <a:srgbClr val="00007E"/>
        </a:accent6>
        <a:hlink>
          <a:srgbClr val="6666FF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untain Top 5">
        <a:dk1>
          <a:srgbClr val="463416"/>
        </a:dk1>
        <a:lt1>
          <a:srgbClr val="FFFFFF"/>
        </a:lt1>
        <a:dk2>
          <a:srgbClr val="003399"/>
        </a:dk2>
        <a:lt2>
          <a:srgbClr val="E3E3FF"/>
        </a:lt2>
        <a:accent1>
          <a:srgbClr val="3399FF"/>
        </a:accent1>
        <a:accent2>
          <a:srgbClr val="33CCCC"/>
        </a:accent2>
        <a:accent3>
          <a:srgbClr val="AAADCA"/>
        </a:accent3>
        <a:accent4>
          <a:srgbClr val="DADADA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untain Top 6">
        <a:dk1>
          <a:srgbClr val="809296"/>
        </a:dk1>
        <a:lt1>
          <a:srgbClr val="FFFFFF"/>
        </a:lt1>
        <a:dk2>
          <a:srgbClr val="6699FF"/>
        </a:dk2>
        <a:lt2>
          <a:srgbClr val="B3EDFF"/>
        </a:lt2>
        <a:accent1>
          <a:srgbClr val="FF9933"/>
        </a:accent1>
        <a:accent2>
          <a:srgbClr val="FFAA99"/>
        </a:accent2>
        <a:accent3>
          <a:srgbClr val="B8CAFF"/>
        </a:accent3>
        <a:accent4>
          <a:srgbClr val="DADADA"/>
        </a:accent4>
        <a:accent5>
          <a:srgbClr val="FFCAAD"/>
        </a:accent5>
        <a:accent6>
          <a:srgbClr val="E79A8A"/>
        </a:accent6>
        <a:hlink>
          <a:srgbClr val="FFCFA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untain Top 7">
        <a:dk1>
          <a:srgbClr val="006666"/>
        </a:dk1>
        <a:lt1>
          <a:srgbClr val="FFFFFF"/>
        </a:lt1>
        <a:dk2>
          <a:srgbClr val="85D1E3"/>
        </a:dk2>
        <a:lt2>
          <a:srgbClr val="CCFFFF"/>
        </a:lt2>
        <a:accent1>
          <a:srgbClr val="FFCC00"/>
        </a:accent1>
        <a:accent2>
          <a:srgbClr val="00CC99"/>
        </a:accent2>
        <a:accent3>
          <a:srgbClr val="C2E5EF"/>
        </a:accent3>
        <a:accent4>
          <a:srgbClr val="DADADA"/>
        </a:accent4>
        <a:accent5>
          <a:srgbClr val="FFE2AA"/>
        </a:accent5>
        <a:accent6>
          <a:srgbClr val="00B98A"/>
        </a:accent6>
        <a:hlink>
          <a:srgbClr val="0099FF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untain Top 8">
        <a:dk1>
          <a:srgbClr val="404B3D"/>
        </a:dk1>
        <a:lt1>
          <a:srgbClr val="FFFFFF"/>
        </a:lt1>
        <a:dk2>
          <a:srgbClr val="A7A491"/>
        </a:dk2>
        <a:lt2>
          <a:srgbClr val="CCD0CA"/>
        </a:lt2>
        <a:accent1>
          <a:srgbClr val="33CCCC"/>
        </a:accent1>
        <a:accent2>
          <a:srgbClr val="004E4C"/>
        </a:accent2>
        <a:accent3>
          <a:srgbClr val="D0CFC7"/>
        </a:accent3>
        <a:accent4>
          <a:srgbClr val="DADADA"/>
        </a:accent4>
        <a:accent5>
          <a:srgbClr val="ADE2E2"/>
        </a:accent5>
        <a:accent6>
          <a:srgbClr val="004644"/>
        </a:accent6>
        <a:hlink>
          <a:srgbClr val="477781"/>
        </a:hlink>
        <a:folHlink>
          <a:srgbClr val="85CC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untain Top 9">
        <a:dk1>
          <a:srgbClr val="000000"/>
        </a:dk1>
        <a:lt1>
          <a:srgbClr val="FFFFFF"/>
        </a:lt1>
        <a:dk2>
          <a:srgbClr val="FFFFAF"/>
        </a:dk2>
        <a:lt2>
          <a:srgbClr val="676597"/>
        </a:lt2>
        <a:accent1>
          <a:srgbClr val="66CCFF"/>
        </a:accent1>
        <a:accent2>
          <a:srgbClr val="CCECFF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B9D6E7"/>
        </a:accent6>
        <a:hlink>
          <a:srgbClr val="6600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1_默认设计模板">
  <a:themeElements>
    <a:clrScheme name="1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/>
        </a:solidFill>
        <a:ln w="38100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华文行楷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/>
        </a:solidFill>
        <a:ln w="38100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华文行楷" pitchFamily="2" charset="-122"/>
          </a:defRPr>
        </a:defPPr>
      </a:lstStyle>
    </a:lnDef>
  </a:objectDefaults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28831</TotalTime>
  <Words>17592</Words>
  <Application>Microsoft Office PowerPoint</Application>
  <PresentationFormat>全屏显示(4:3)</PresentationFormat>
  <Paragraphs>1084</Paragraphs>
  <Slides>315</Slides>
  <Notes>1</Notes>
  <HiddenSlides>0</HiddenSlides>
  <MMClips>0</MMClips>
  <ScaleCrop>false</ScaleCrop>
  <HeadingPairs>
    <vt:vector size="6" baseType="variant">
      <vt:variant>
        <vt:lpstr>主题</vt:lpstr>
      </vt:variant>
      <vt:variant>
        <vt:i4>28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315</vt:i4>
      </vt:variant>
    </vt:vector>
  </HeadingPairs>
  <TitlesOfParts>
    <vt:vector size="344" baseType="lpstr">
      <vt:lpstr>Mountain Top</vt:lpstr>
      <vt:lpstr>默认设计模板</vt:lpstr>
      <vt:lpstr>1_Mountain Top</vt:lpstr>
      <vt:lpstr>3_Mountain Top</vt:lpstr>
      <vt:lpstr>2_Pixel</vt:lpstr>
      <vt:lpstr>Default Design</vt:lpstr>
      <vt:lpstr>Fireworks</vt:lpstr>
      <vt:lpstr>2_Mountain Top</vt:lpstr>
      <vt:lpstr>1_默认设计模板</vt:lpstr>
      <vt:lpstr>2_默认设计模板</vt:lpstr>
      <vt:lpstr>3_默认设计模板</vt:lpstr>
      <vt:lpstr>4_默认设计模板</vt:lpstr>
      <vt:lpstr>5_默认设计模板</vt:lpstr>
      <vt:lpstr>6_默认设计模板</vt:lpstr>
      <vt:lpstr>7_默认设计模板</vt:lpstr>
      <vt:lpstr>8_默认设计模板</vt:lpstr>
      <vt:lpstr>9_默认设计模板</vt:lpstr>
      <vt:lpstr>10_默认设计模板</vt:lpstr>
      <vt:lpstr>11_默认设计模板</vt:lpstr>
      <vt:lpstr>12_默认设计模板</vt:lpstr>
      <vt:lpstr>13_默认设计模板</vt:lpstr>
      <vt:lpstr>14_默认设计模板</vt:lpstr>
      <vt:lpstr>18_默认设计模板</vt:lpstr>
      <vt:lpstr>3_Pixel</vt:lpstr>
      <vt:lpstr>15_默认设计模板</vt:lpstr>
      <vt:lpstr>16_默认设计模板</vt:lpstr>
      <vt:lpstr>17_默认设计模板</vt:lpstr>
      <vt:lpstr>19_默认设计模板</vt:lpstr>
      <vt:lpstr>公式</vt:lpstr>
      <vt:lpstr>高等代数  I 主讲教师 : 高 峡   理科楼 1473W   </vt:lpstr>
      <vt:lpstr>PowerPoint 演示文稿</vt:lpstr>
      <vt:lpstr>PowerPoint 演示文稿</vt:lpstr>
      <vt:lpstr>作业：   9 月 26 日 交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罗素悖论</vt:lpstr>
      <vt:lpstr>PowerPoint 演示文稿</vt:lpstr>
      <vt:lpstr>PowerPoint 演示文稿</vt:lpstr>
      <vt:lpstr>方阵的行列式    -----  引</vt:lpstr>
      <vt:lpstr>     方程组何时有唯一解?</vt:lpstr>
      <vt:lpstr>PowerPoint 演示文稿</vt:lpstr>
      <vt:lpstr>PowerPoint 演示文稿</vt:lpstr>
      <vt:lpstr>PowerPoint 演示文稿</vt:lpstr>
      <vt:lpstr>方阵的行列式    -----  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 级矩阵的行列式</vt:lpstr>
      <vt:lpstr>2 阶行列式的几何意义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方阵的行列式    -----  引</vt:lpstr>
      <vt:lpstr>平行六面体有向体积</vt:lpstr>
      <vt:lpstr>以下假定三阶行列式存在 , 反映 三个列向量张成的平行六面体 的有向体积, 我们来推导它的公式</vt:lpstr>
      <vt:lpstr>设展开式中 a113 的系数为 k</vt:lpstr>
      <vt:lpstr>类似地, 可以看出:</vt:lpstr>
      <vt:lpstr>3 个元素还必须不同行</vt:lpstr>
      <vt:lpstr>三个元素乘积的系数为  1</vt:lpstr>
      <vt:lpstr>正项的个数 = 负项的个数 </vt:lpstr>
      <vt:lpstr>  取不同行、不同列的三个元素,   有多少种取法 ?</vt:lpstr>
      <vt:lpstr>三阶行列式应该是以下六项的代数和</vt:lpstr>
      <vt:lpstr> +  到底面的距离等于  与  到底距离之和</vt:lpstr>
      <vt:lpstr>行列式能按它的一列拆成两个行列式</vt:lpstr>
      <vt:lpstr>两列相同, 行列式值为 0</vt:lpstr>
      <vt:lpstr>PowerPoint 演示文稿</vt:lpstr>
      <vt:lpstr>由行列式的几何意义可推出: 交换两列, 行列式改号</vt:lpstr>
      <vt:lpstr>三阶行列式的正号项与负号项</vt:lpstr>
      <vt:lpstr>PowerPoint 演示文稿</vt:lpstr>
      <vt:lpstr>与反对角线平行的乘积添负号</vt:lpstr>
      <vt:lpstr>例: 求以下向量在三维几何空间 张成的平行六面体体积</vt:lpstr>
      <vt:lpstr>PowerPoint 演示文稿</vt:lpstr>
      <vt:lpstr>  此平行六面体体积  =  3</vt:lpstr>
      <vt:lpstr>Warn！</vt:lpstr>
      <vt:lpstr>PowerPoint 演示文稿</vt:lpstr>
      <vt:lpstr>作业：   10 月 10 日 交</vt:lpstr>
      <vt:lpstr>PowerPoint 演示文稿</vt:lpstr>
      <vt:lpstr>与反对角线平行的乘积添负号</vt:lpstr>
      <vt:lpstr>平行六面体有向体积</vt:lpstr>
      <vt:lpstr>PowerPoint 演示文稿</vt:lpstr>
      <vt:lpstr>第二章  方阵的行列式</vt:lpstr>
      <vt:lpstr>取不同行,不同列的n个元素作乘积,            再对所有取法作代数和</vt:lpstr>
      <vt:lpstr>两两相减, 后项减前项, 再相乘</vt:lpstr>
      <vt:lpstr> 顺序对与逆序对</vt:lpstr>
      <vt:lpstr>PowerPoint 演示文稿</vt:lpstr>
      <vt:lpstr>奇排列与偶排列</vt:lpstr>
      <vt:lpstr>定理:  对换改变排列奇偶性</vt:lpstr>
      <vt:lpstr>PowerPoint 演示文稿</vt:lpstr>
      <vt:lpstr>PowerPoint 演示文稿</vt:lpstr>
      <vt:lpstr>PowerPoint 演示文稿</vt:lpstr>
      <vt:lpstr>PowerPoint 演示文稿</vt:lpstr>
      <vt:lpstr>利用对换计算排列奇偶性</vt:lpstr>
      <vt:lpstr>例：计算以下排列的奇偶性</vt:lpstr>
      <vt:lpstr>利用对换计算排列奇偶性</vt:lpstr>
      <vt:lpstr>排列分奇偶</vt:lpstr>
      <vt:lpstr>          n 阶行列式的完全展开式</vt:lpstr>
      <vt:lpstr>第二章  方阵的行列式</vt:lpstr>
      <vt:lpstr>1.  两行互换, 行列式反号</vt:lpstr>
      <vt:lpstr>PowerPoint 演示文稿</vt:lpstr>
      <vt:lpstr>行列式基本性质:</vt:lpstr>
      <vt:lpstr>PowerPoint 演示文稿</vt:lpstr>
      <vt:lpstr>例:</vt:lpstr>
      <vt:lpstr>PowerPoint 演示文稿</vt:lpstr>
      <vt:lpstr>行列式基本性质:</vt:lpstr>
      <vt:lpstr>PowerPoint 演示文稿</vt:lpstr>
      <vt:lpstr>PowerPoint 演示文稿</vt:lpstr>
      <vt:lpstr>PowerPoint 演示文稿</vt:lpstr>
      <vt:lpstr> 推论 1:  两行相同, 行列式值为 0</vt:lpstr>
      <vt:lpstr>两行互换, 行列式反号</vt:lpstr>
      <vt:lpstr> 推论 2:  两行成比例,  行列式值为 0</vt:lpstr>
      <vt:lpstr>PowerPoint 演示文稿</vt:lpstr>
      <vt:lpstr>PowerPoint 演示文稿</vt:lpstr>
      <vt:lpstr>PowerPoint 演示文稿</vt:lpstr>
      <vt:lpstr>        自上而下读列数组成的排列</vt:lpstr>
      <vt:lpstr>     也可从左向右读行数组成的排列</vt:lpstr>
      <vt:lpstr>PowerPoint 演示文稿</vt:lpstr>
      <vt:lpstr>PowerPoint 演示文稿</vt:lpstr>
      <vt:lpstr>行列式基本性质:</vt:lpstr>
      <vt:lpstr>PowerPoint 演示文稿</vt:lpstr>
      <vt:lpstr>PowerPoint 演示文稿</vt:lpstr>
      <vt:lpstr>PowerPoint 演示文稿</vt:lpstr>
      <vt:lpstr>对行成立的性质, 对列也成立</vt:lpstr>
      <vt:lpstr>          n 阶行列式的完全展开式</vt:lpstr>
      <vt:lpstr>行列式基本性质:</vt:lpstr>
      <vt:lpstr>上三角型行列式</vt:lpstr>
      <vt:lpstr> 上三角行列式等于其对角元的乘积</vt:lpstr>
      <vt:lpstr> 下三角行列式也等于对角元乘积</vt:lpstr>
      <vt:lpstr>PowerPoint 演示文稿</vt:lpstr>
      <vt:lpstr>行列式的几何意义</vt:lpstr>
      <vt:lpstr>PowerPoint 演示文稿</vt:lpstr>
      <vt:lpstr>PowerPoint 演示文稿</vt:lpstr>
      <vt:lpstr>PowerPoint 演示文稿</vt:lpstr>
      <vt:lpstr>PowerPoint 演示文稿</vt:lpstr>
      <vt:lpstr>行列式与初等行变换</vt:lpstr>
      <vt:lpstr>PowerPoint 演示文稿</vt:lpstr>
      <vt:lpstr>与反对角线平行的乘积添负号</vt:lpstr>
      <vt:lpstr>PowerPoint 演示文稿</vt:lpstr>
      <vt:lpstr>  例: 行列式的数值计算方法</vt:lpstr>
      <vt:lpstr>PowerPoint 演示文稿</vt:lpstr>
      <vt:lpstr>第一列找好非零元, 交换两行要变号</vt:lpstr>
      <vt:lpstr>  第一行不动,  第二列找非零元</vt:lpstr>
      <vt:lpstr>  一旦找不到非零元, 行列式值为零</vt:lpstr>
      <vt:lpstr>  如果第二列有非零元</vt:lpstr>
      <vt:lpstr>  第二行不动, 第三列找非零元…</vt:lpstr>
      <vt:lpstr>  一旦找不到非零元, 行列式值为零</vt:lpstr>
      <vt:lpstr>如果第三列有非零元…</vt:lpstr>
      <vt:lpstr>Case 1:   在某一步找不到非零元,                      行列式值为零</vt:lpstr>
      <vt:lpstr>PowerPoint 演示文稿</vt:lpstr>
      <vt:lpstr>    原行列式  =     对角线元素的乘积</vt:lpstr>
      <vt:lpstr>行列式的数值计算方法</vt:lpstr>
      <vt:lpstr>例 1.  求行列式的值</vt:lpstr>
      <vt:lpstr>PowerPoint 演示文稿</vt:lpstr>
      <vt:lpstr>一行加另一行倍数, 行列式值不变</vt:lpstr>
      <vt:lpstr>例 2. 计算 3 阶行列式</vt:lpstr>
      <vt:lpstr>同学的做法更直接 :</vt:lpstr>
      <vt:lpstr>例 3.  计算 n 阶行列式</vt:lpstr>
      <vt:lpstr>PowerPoint 演示文稿</vt:lpstr>
      <vt:lpstr>PowerPoint 演示文稿</vt:lpstr>
      <vt:lpstr>PowerPoint 演示文稿</vt:lpstr>
      <vt:lpstr>例 4 .   计算 n 阶行列式</vt:lpstr>
      <vt:lpstr>PowerPoint 演示文稿</vt:lpstr>
      <vt:lpstr>     变成上三角行列式</vt:lpstr>
      <vt:lpstr>Putnam 问题</vt:lpstr>
      <vt:lpstr>第二章  方阵的行列式</vt:lpstr>
      <vt:lpstr>行列式基本性质:</vt:lpstr>
      <vt:lpstr>PowerPoint 演示文稿</vt:lpstr>
      <vt:lpstr>PowerPoint 演示文稿</vt:lpstr>
      <vt:lpstr>PowerPoint 演示文稿</vt:lpstr>
      <vt:lpstr>PowerPoint 演示文稿</vt:lpstr>
      <vt:lpstr> ( i , j ) 元的余子式 M i j </vt:lpstr>
      <vt:lpstr>PowerPoint 演示文稿</vt:lpstr>
      <vt:lpstr> (2, 3) 元的余子式 M23 </vt:lpstr>
      <vt:lpstr>代数余子式添加的符号：</vt:lpstr>
      <vt:lpstr>PowerPoint 演示文稿</vt:lpstr>
      <vt:lpstr>   ( 1, 1 ) 元的代数余子式相同：</vt:lpstr>
      <vt:lpstr>     </vt:lpstr>
      <vt:lpstr>PowerPoint 演示文稿</vt:lpstr>
      <vt:lpstr>PowerPoint 演示文稿</vt:lpstr>
      <vt:lpstr>PowerPoint 演示文稿</vt:lpstr>
      <vt:lpstr>PowerPoint 演示文稿</vt:lpstr>
      <vt:lpstr>作业：   10 月 17 日 交</vt:lpstr>
      <vt:lpstr>PowerPoint 演示文稿</vt:lpstr>
      <vt:lpstr> 用 Matlab 求简化阶梯矩阵</vt:lpstr>
      <vt:lpstr> 用 Matlab 求简化阶梯矩阵</vt:lpstr>
      <vt:lpstr>Ex1. 随机产生大矩阵, 计算其简化 阶梯矩阵, 观察解的情况</vt:lpstr>
      <vt:lpstr> Ex2. 将图像转换成矩阵形式,  作矩阵运算后观察图像的变化</vt:lpstr>
      <vt:lpstr>将图像转换成矩阵形式</vt:lpstr>
      <vt:lpstr> 将图像转换成矩阵形式</vt:lpstr>
      <vt:lpstr>PowerPoint 演示文稿</vt:lpstr>
      <vt:lpstr>裁取第111至222行, 第320至480列的子阵</vt:lpstr>
      <vt:lpstr>对矩阵作转置, 观察图像的变化</vt:lpstr>
      <vt:lpstr>对矩阵加白噪音, 作线性组合</vt:lpstr>
      <vt:lpstr>这些是做了什么变换?</vt:lpstr>
      <vt:lpstr>行列式按一行展开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</vt:lpstr>
      <vt:lpstr>例: 计算 3 级行列式的最佳方法</vt:lpstr>
      <vt:lpstr>PowerPoint 演示文稿</vt:lpstr>
      <vt:lpstr>例: 计算行列式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例: 计算 n 阶行列式 ( n &gt; 1)</vt:lpstr>
      <vt:lpstr>例: 计算 n 阶行列式 ( n &gt; 1)</vt:lpstr>
      <vt:lpstr>例: 计算 n 阶行列式 ( n &gt; 1)</vt:lpstr>
      <vt:lpstr>范德蒙 ( Vandermonde ) 行列式</vt:lpstr>
      <vt:lpstr>定理:  对 n &gt; 1,  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向量的内积</vt:lpstr>
      <vt:lpstr>PowerPoint 演示文稿</vt:lpstr>
      <vt:lpstr>PowerPoint 演示文稿</vt:lpstr>
      <vt:lpstr>PowerPoint 演示文稿</vt:lpstr>
      <vt:lpstr>PowerPoint 演示文稿</vt:lpstr>
      <vt:lpstr>叉积的定义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实向量空间引入内积后,  就有距离、夹角的概念 </vt:lpstr>
      <vt:lpstr>PowerPoint 演示文稿</vt:lpstr>
      <vt:lpstr>PowerPoint 演示文稿</vt:lpstr>
      <vt:lpstr>PowerPoint 演示文稿</vt:lpstr>
      <vt:lpstr>欧氏空间向量夹角的定义</vt:lpstr>
      <vt:lpstr>欧氏空间</vt:lpstr>
      <vt:lpstr>欧氏空间向量夹角的定义</vt:lpstr>
      <vt:lpstr>第二章  方阵的行列式</vt:lpstr>
      <vt:lpstr>PowerPoint 演示文稿</vt:lpstr>
      <vt:lpstr>PowerPoint 演示文稿</vt:lpstr>
      <vt:lpstr>   克莱姆法则  Cramer’s Rule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例: 试用克莱姆法判定以下方程组解集合</vt:lpstr>
      <vt:lpstr>PowerPoint 演示文稿</vt:lpstr>
      <vt:lpstr>PowerPoint 演示文稿</vt:lpstr>
      <vt:lpstr>第二章  方阵的行列式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 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行列式按 k 行展开</vt:lpstr>
      <vt:lpstr>PowerPoint 演示文稿</vt:lpstr>
      <vt:lpstr>PowerPoint 演示文稿</vt:lpstr>
      <vt:lpstr>PowerPoint 演示文稿</vt:lpstr>
      <vt:lpstr>PowerPoint 演示文稿</vt:lpstr>
      <vt:lpstr>例 1.</vt:lpstr>
      <vt:lpstr>PowerPoint 演示文稿</vt:lpstr>
      <vt:lpstr>例2 .</vt:lpstr>
      <vt:lpstr>PowerPoint 演示文稿</vt:lpstr>
      <vt:lpstr>PowerPoint 演示文稿</vt:lpstr>
      <vt:lpstr>离散 Poisson 方程:   在金属板的 边界施以恒定温度,  求板内温度的分布</vt:lpstr>
      <vt:lpstr>PowerPoint 演示文稿</vt:lpstr>
      <vt:lpstr>PowerPoint 演示文稿</vt:lpstr>
      <vt:lpstr>PowerPoint 演示文稿</vt:lpstr>
      <vt:lpstr>例: 计算 n 阶行列式 ( n &gt; 1)</vt:lpstr>
      <vt:lpstr>Dn = a Dn-1 + …</vt:lpstr>
      <vt:lpstr>Dn = a Dn-1  –  b c Dn-2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例: 计算 n 阶行列式 ( n &gt; 1)</vt:lpstr>
      <vt:lpstr>从倒数第一列减去倒数第二列</vt:lpstr>
      <vt:lpstr>再从倒数第二列减去倒数第三列</vt:lpstr>
      <vt:lpstr>再从倒数第三列减去倒数第四列, …</vt:lpstr>
      <vt:lpstr>再按最后一列展开</vt:lpstr>
      <vt:lpstr>再按最后一列展开</vt:lpstr>
      <vt:lpstr>PowerPoint 演示文稿</vt:lpstr>
      <vt:lpstr>PowerPoint 演示文稿</vt:lpstr>
      <vt:lpstr>See you next time</vt:lpstr>
      <vt:lpstr>例 1.</vt:lpstr>
      <vt:lpstr>例 1.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作业： 10 月 18 日 交</vt:lpstr>
      <vt:lpstr>PowerPoint 演示文稿</vt:lpstr>
      <vt:lpstr>    例: 以下方程组何时有唯一解,             唯一解是什么?</vt:lpstr>
      <vt:lpstr>解：系数矩阵的行列式为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向量叉积的性质</vt:lpstr>
    </vt:vector>
  </TitlesOfParts>
  <Company>Microsoft 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线性代数（B）         Linear  Algebra</dc:title>
  <dc:creator>user</dc:creator>
  <cp:lastModifiedBy>admin</cp:lastModifiedBy>
  <cp:revision>708</cp:revision>
  <dcterms:created xsi:type="dcterms:W3CDTF">2006-07-01T03:17:13Z</dcterms:created>
  <dcterms:modified xsi:type="dcterms:W3CDTF">2018-10-16T05:14:18Z</dcterms:modified>
</cp:coreProperties>
</file>